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png" ContentType="image/pn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Default Extension="jpg" ContentType="image/jpg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x="9144000" cy="5143500"/>
  <p:notesSz cx="9144000" cy="514350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
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1594485"/>
            <a:ext cx="7772400" cy="10801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500" b="1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99" cy="51434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500" b="1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500" b="1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500" b="1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3999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5143499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49474" y="1560239"/>
            <a:ext cx="502284" cy="4064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500" b="1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57200" y="1183005"/>
            <a:ext cx="822960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
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8.png"/><Relationship Id="rId3" Type="http://schemas.openxmlformats.org/officeDocument/2006/relationships/image" Target="../media/image79.png"/><Relationship Id="rId4" Type="http://schemas.openxmlformats.org/officeDocument/2006/relationships/image" Target="../media/image80.png"/><Relationship Id="rId5" Type="http://schemas.openxmlformats.org/officeDocument/2006/relationships/hyperlink" Target="http://www.youtube.com/watch?v=uhi8Mz7QhaM" TargetMode="External"/><Relationship Id="rId6" Type="http://schemas.openxmlformats.org/officeDocument/2006/relationships/image" Target="../media/image81.jpg"/><Relationship Id="rId7" Type="http://schemas.openxmlformats.org/officeDocument/2006/relationships/image" Target="../media/image82.png"/><Relationship Id="rId8" Type="http://schemas.openxmlformats.org/officeDocument/2006/relationships/image" Target="../media/image83.jpg"/><Relationship Id="rId9" Type="http://schemas.openxmlformats.org/officeDocument/2006/relationships/image" Target="../media/image84.jpg"/><Relationship Id="rId10" Type="http://schemas.openxmlformats.org/officeDocument/2006/relationships/image" Target="../media/image85.jpg"/><Relationship Id="rId11" Type="http://schemas.openxmlformats.org/officeDocument/2006/relationships/image" Target="../media/image86.jpg"/><Relationship Id="rId12" Type="http://schemas.openxmlformats.org/officeDocument/2006/relationships/image" Target="../media/image87.jpg"/><Relationship Id="rId13" Type="http://schemas.openxmlformats.org/officeDocument/2006/relationships/image" Target="../media/image88.png"/></Relationships>
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9.png"/><Relationship Id="rId3" Type="http://schemas.openxmlformats.org/officeDocument/2006/relationships/image" Target="../media/image90.png"/><Relationship Id="rId4" Type="http://schemas.openxmlformats.org/officeDocument/2006/relationships/image" Target="../media/image91.png"/><Relationship Id="rId5" Type="http://schemas.openxmlformats.org/officeDocument/2006/relationships/image" Target="../media/image92.png"/><Relationship Id="rId6" Type="http://schemas.openxmlformats.org/officeDocument/2006/relationships/image" Target="../media/image93.png"/><Relationship Id="rId7" Type="http://schemas.openxmlformats.org/officeDocument/2006/relationships/image" Target="../media/image94.png"/><Relationship Id="rId8" Type="http://schemas.openxmlformats.org/officeDocument/2006/relationships/image" Target="../media/image95.png"/><Relationship Id="rId9" Type="http://schemas.openxmlformats.org/officeDocument/2006/relationships/image" Target="../media/image96.png"/><Relationship Id="rId10" Type="http://schemas.openxmlformats.org/officeDocument/2006/relationships/image" Target="../media/image97.jpg"/><Relationship Id="rId11" Type="http://schemas.openxmlformats.org/officeDocument/2006/relationships/image" Target="../media/image98.png"/></Relationships>
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9.png"/><Relationship Id="rId3" Type="http://schemas.openxmlformats.org/officeDocument/2006/relationships/image" Target="../media/image100.png"/><Relationship Id="rId4" Type="http://schemas.openxmlformats.org/officeDocument/2006/relationships/image" Target="../media/image101.jpg"/><Relationship Id="rId5" Type="http://schemas.openxmlformats.org/officeDocument/2006/relationships/image" Target="../media/image102.png"/><Relationship Id="rId6" Type="http://schemas.openxmlformats.org/officeDocument/2006/relationships/image" Target="../media/image103.png"/><Relationship Id="rId7" Type="http://schemas.openxmlformats.org/officeDocument/2006/relationships/image" Target="../media/image104.png"/><Relationship Id="rId8" Type="http://schemas.openxmlformats.org/officeDocument/2006/relationships/image" Target="../media/image105.jpg"/><Relationship Id="rId9" Type="http://schemas.openxmlformats.org/officeDocument/2006/relationships/image" Target="../media/image106.png"/></Relationships>
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7.png"/><Relationship Id="rId3" Type="http://schemas.openxmlformats.org/officeDocument/2006/relationships/image" Target="../media/image108.png"/><Relationship Id="rId4" Type="http://schemas.openxmlformats.org/officeDocument/2006/relationships/image" Target="../media/image109.png"/><Relationship Id="rId5" Type="http://schemas.openxmlformats.org/officeDocument/2006/relationships/image" Target="../media/image110.png"/><Relationship Id="rId6" Type="http://schemas.openxmlformats.org/officeDocument/2006/relationships/image" Target="../media/image111.png"/><Relationship Id="rId7" Type="http://schemas.openxmlformats.org/officeDocument/2006/relationships/image" Target="../media/image112.png"/><Relationship Id="rId8" Type="http://schemas.openxmlformats.org/officeDocument/2006/relationships/image" Target="../media/image113.png"/><Relationship Id="rId9" Type="http://schemas.openxmlformats.org/officeDocument/2006/relationships/image" Target="../media/image114.png"/><Relationship Id="rId10" Type="http://schemas.openxmlformats.org/officeDocument/2006/relationships/image" Target="../media/image115.png"/><Relationship Id="rId11" Type="http://schemas.openxmlformats.org/officeDocument/2006/relationships/image" Target="../media/image116.png"/><Relationship Id="rId12" Type="http://schemas.openxmlformats.org/officeDocument/2006/relationships/image" Target="../media/image117.png"/><Relationship Id="rId13" Type="http://schemas.openxmlformats.org/officeDocument/2006/relationships/image" Target="../media/image118.png"/><Relationship Id="rId14" Type="http://schemas.openxmlformats.org/officeDocument/2006/relationships/image" Target="../media/image119.png"/><Relationship Id="rId15" Type="http://schemas.openxmlformats.org/officeDocument/2006/relationships/image" Target="../media/image120.png"/><Relationship Id="rId16" Type="http://schemas.openxmlformats.org/officeDocument/2006/relationships/image" Target="../media/image121.png"/><Relationship Id="rId17" Type="http://schemas.openxmlformats.org/officeDocument/2006/relationships/image" Target="../media/image122.png"/></Relationships>
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3.png"/><Relationship Id="rId3" Type="http://schemas.openxmlformats.org/officeDocument/2006/relationships/image" Target="../media/image124.png"/><Relationship Id="rId4" Type="http://schemas.openxmlformats.org/officeDocument/2006/relationships/image" Target="../media/image125.png"/><Relationship Id="rId5" Type="http://schemas.openxmlformats.org/officeDocument/2006/relationships/image" Target="../media/image126.png"/><Relationship Id="rId6" Type="http://schemas.openxmlformats.org/officeDocument/2006/relationships/image" Target="../media/image127.png"/><Relationship Id="rId7" Type="http://schemas.openxmlformats.org/officeDocument/2006/relationships/image" Target="../media/image128.png"/><Relationship Id="rId8" Type="http://schemas.openxmlformats.org/officeDocument/2006/relationships/image" Target="../media/image129.png"/><Relationship Id="rId9" Type="http://schemas.openxmlformats.org/officeDocument/2006/relationships/image" Target="../media/image130.png"/></Relationships>
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1.jpg"/><Relationship Id="rId3" Type="http://schemas.openxmlformats.org/officeDocument/2006/relationships/image" Target="../media/image132.jpg"/><Relationship Id="rId4" Type="http://schemas.openxmlformats.org/officeDocument/2006/relationships/image" Target="../media/image133.png"/><Relationship Id="rId5" Type="http://schemas.openxmlformats.org/officeDocument/2006/relationships/image" Target="../media/image134.jpg"/><Relationship Id="rId6" Type="http://schemas.openxmlformats.org/officeDocument/2006/relationships/image" Target="../media/image135.png"/><Relationship Id="rId7" Type="http://schemas.openxmlformats.org/officeDocument/2006/relationships/image" Target="../media/image136.png"/><Relationship Id="rId8" Type="http://schemas.openxmlformats.org/officeDocument/2006/relationships/image" Target="../media/image137.png"/><Relationship Id="rId9" Type="http://schemas.openxmlformats.org/officeDocument/2006/relationships/image" Target="../media/image138.png"/><Relationship Id="rId10" Type="http://schemas.openxmlformats.org/officeDocument/2006/relationships/image" Target="../media/image139.png"/><Relationship Id="rId11" Type="http://schemas.openxmlformats.org/officeDocument/2006/relationships/image" Target="../media/image140.png"/><Relationship Id="rId12" Type="http://schemas.openxmlformats.org/officeDocument/2006/relationships/image" Target="../media/image141.png"/><Relationship Id="rId13" Type="http://schemas.openxmlformats.org/officeDocument/2006/relationships/image" Target="../media/image142.png"/><Relationship Id="rId14" Type="http://schemas.openxmlformats.org/officeDocument/2006/relationships/image" Target="../media/image143.png"/><Relationship Id="rId15" Type="http://schemas.openxmlformats.org/officeDocument/2006/relationships/image" Target="../media/image144.png"/><Relationship Id="rId16" Type="http://schemas.openxmlformats.org/officeDocument/2006/relationships/image" Target="../media/image145.png"/><Relationship Id="rId17" Type="http://schemas.openxmlformats.org/officeDocument/2006/relationships/image" Target="../media/image146.png"/><Relationship Id="rId18" Type="http://schemas.openxmlformats.org/officeDocument/2006/relationships/image" Target="../media/image147.png"/><Relationship Id="rId19" Type="http://schemas.openxmlformats.org/officeDocument/2006/relationships/image" Target="../media/image148.png"/><Relationship Id="rId20" Type="http://schemas.openxmlformats.org/officeDocument/2006/relationships/image" Target="../media/image149.png"/><Relationship Id="rId21" Type="http://schemas.openxmlformats.org/officeDocument/2006/relationships/image" Target="../media/image150.png"/><Relationship Id="rId22" Type="http://schemas.openxmlformats.org/officeDocument/2006/relationships/image" Target="../media/image151.png"/><Relationship Id="rId23" Type="http://schemas.openxmlformats.org/officeDocument/2006/relationships/image" Target="../media/image152.png"/><Relationship Id="rId24" Type="http://schemas.openxmlformats.org/officeDocument/2006/relationships/image" Target="../media/image153.jpg"/><Relationship Id="rId25" Type="http://schemas.openxmlformats.org/officeDocument/2006/relationships/image" Target="../media/image154.jpg"/><Relationship Id="rId26" Type="http://schemas.openxmlformats.org/officeDocument/2006/relationships/image" Target="../media/image155.jpg"/><Relationship Id="rId27" Type="http://schemas.openxmlformats.org/officeDocument/2006/relationships/image" Target="../media/image156.png"/><Relationship Id="rId28" Type="http://schemas.openxmlformats.org/officeDocument/2006/relationships/image" Target="../media/image157.png"/><Relationship Id="rId29" Type="http://schemas.openxmlformats.org/officeDocument/2006/relationships/image" Target="../media/image158.png"/><Relationship Id="rId30" Type="http://schemas.openxmlformats.org/officeDocument/2006/relationships/image" Target="../media/image159.png"/><Relationship Id="rId31" Type="http://schemas.openxmlformats.org/officeDocument/2006/relationships/image" Target="../media/image160.png"/><Relationship Id="rId32" Type="http://schemas.openxmlformats.org/officeDocument/2006/relationships/image" Target="../media/image161.png"/><Relationship Id="rId33" Type="http://schemas.openxmlformats.org/officeDocument/2006/relationships/image" Target="../media/image162.png"/><Relationship Id="rId34" Type="http://schemas.openxmlformats.org/officeDocument/2006/relationships/image" Target="../media/image163.png"/><Relationship Id="rId35" Type="http://schemas.openxmlformats.org/officeDocument/2006/relationships/image" Target="../media/image164.png"/><Relationship Id="rId36" Type="http://schemas.openxmlformats.org/officeDocument/2006/relationships/image" Target="../media/image165.png"/><Relationship Id="rId37" Type="http://schemas.openxmlformats.org/officeDocument/2006/relationships/image" Target="../media/image166.png"/><Relationship Id="rId38" Type="http://schemas.openxmlformats.org/officeDocument/2006/relationships/image" Target="../media/image167.png"/><Relationship Id="rId39" Type="http://schemas.openxmlformats.org/officeDocument/2006/relationships/image" Target="../media/image168.png"/></Relationships>
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9.jpg"/><Relationship Id="rId3" Type="http://schemas.openxmlformats.org/officeDocument/2006/relationships/image" Target="../media/image170.jpg"/><Relationship Id="rId4" Type="http://schemas.openxmlformats.org/officeDocument/2006/relationships/image" Target="../media/image171.jpg"/><Relationship Id="rId5" Type="http://schemas.openxmlformats.org/officeDocument/2006/relationships/image" Target="../media/image172.png"/><Relationship Id="rId6" Type="http://schemas.openxmlformats.org/officeDocument/2006/relationships/image" Target="../media/image173.png"/><Relationship Id="rId7" Type="http://schemas.openxmlformats.org/officeDocument/2006/relationships/image" Target="../media/image174.png"/><Relationship Id="rId8" Type="http://schemas.openxmlformats.org/officeDocument/2006/relationships/image" Target="../media/image175.png"/><Relationship Id="rId9" Type="http://schemas.openxmlformats.org/officeDocument/2006/relationships/image" Target="../media/image176.png"/><Relationship Id="rId10" Type="http://schemas.openxmlformats.org/officeDocument/2006/relationships/image" Target="../media/image177.png"/><Relationship Id="rId11" Type="http://schemas.openxmlformats.org/officeDocument/2006/relationships/image" Target="../media/image178.png"/><Relationship Id="rId12" Type="http://schemas.openxmlformats.org/officeDocument/2006/relationships/image" Target="../media/image179.png"/><Relationship Id="rId13" Type="http://schemas.openxmlformats.org/officeDocument/2006/relationships/image" Target="../media/image180.png"/><Relationship Id="rId14" Type="http://schemas.openxmlformats.org/officeDocument/2006/relationships/image" Target="../media/image181.png"/><Relationship Id="rId15" Type="http://schemas.openxmlformats.org/officeDocument/2006/relationships/image" Target="../media/image182.jpg"/><Relationship Id="rId16" Type="http://schemas.openxmlformats.org/officeDocument/2006/relationships/image" Target="../media/image183.png"/><Relationship Id="rId17" Type="http://schemas.openxmlformats.org/officeDocument/2006/relationships/image" Target="../media/image184.png"/><Relationship Id="rId18" Type="http://schemas.openxmlformats.org/officeDocument/2006/relationships/image" Target="../media/image185.png"/><Relationship Id="rId19" Type="http://schemas.openxmlformats.org/officeDocument/2006/relationships/image" Target="../media/image186.png"/><Relationship Id="rId20" Type="http://schemas.openxmlformats.org/officeDocument/2006/relationships/image" Target="../media/image187.png"/><Relationship Id="rId21" Type="http://schemas.openxmlformats.org/officeDocument/2006/relationships/image" Target="../media/image188.png"/><Relationship Id="rId22" Type="http://schemas.openxmlformats.org/officeDocument/2006/relationships/image" Target="../media/image189.png"/><Relationship Id="rId23" Type="http://schemas.openxmlformats.org/officeDocument/2006/relationships/image" Target="../media/image190.jpg"/><Relationship Id="rId24" Type="http://schemas.openxmlformats.org/officeDocument/2006/relationships/image" Target="../media/image191.png"/><Relationship Id="rId25" Type="http://schemas.openxmlformats.org/officeDocument/2006/relationships/image" Target="../media/image192.png"/><Relationship Id="rId26" Type="http://schemas.openxmlformats.org/officeDocument/2006/relationships/image" Target="../media/image193.png"/><Relationship Id="rId27" Type="http://schemas.openxmlformats.org/officeDocument/2006/relationships/image" Target="../media/image194.png"/><Relationship Id="rId28" Type="http://schemas.openxmlformats.org/officeDocument/2006/relationships/image" Target="../media/image195.png"/><Relationship Id="rId29" Type="http://schemas.openxmlformats.org/officeDocument/2006/relationships/image" Target="../media/image196.png"/><Relationship Id="rId30" Type="http://schemas.openxmlformats.org/officeDocument/2006/relationships/image" Target="../media/image197.png"/><Relationship Id="rId31" Type="http://schemas.openxmlformats.org/officeDocument/2006/relationships/image" Target="../media/image198.png"/><Relationship Id="rId32" Type="http://schemas.openxmlformats.org/officeDocument/2006/relationships/image" Target="../media/image199.png"/><Relationship Id="rId33" Type="http://schemas.openxmlformats.org/officeDocument/2006/relationships/image" Target="../media/image200.png"/><Relationship Id="rId34" Type="http://schemas.openxmlformats.org/officeDocument/2006/relationships/image" Target="../media/image201.png"/><Relationship Id="rId35" Type="http://schemas.openxmlformats.org/officeDocument/2006/relationships/image" Target="../media/image202.png"/><Relationship Id="rId36" Type="http://schemas.openxmlformats.org/officeDocument/2006/relationships/image" Target="../media/image203.png"/></Relationships>
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04.png"/><Relationship Id="rId3" Type="http://schemas.openxmlformats.org/officeDocument/2006/relationships/image" Target="../media/image205.png"/><Relationship Id="rId4" Type="http://schemas.openxmlformats.org/officeDocument/2006/relationships/image" Target="../media/image206.png"/><Relationship Id="rId5" Type="http://schemas.openxmlformats.org/officeDocument/2006/relationships/image" Target="../media/image207.png"/><Relationship Id="rId6" Type="http://schemas.openxmlformats.org/officeDocument/2006/relationships/image" Target="../media/image208.png"/><Relationship Id="rId7" Type="http://schemas.openxmlformats.org/officeDocument/2006/relationships/image" Target="../media/image209.png"/><Relationship Id="rId8" Type="http://schemas.openxmlformats.org/officeDocument/2006/relationships/image" Target="../media/image210.png"/><Relationship Id="rId9" Type="http://schemas.openxmlformats.org/officeDocument/2006/relationships/image" Target="../media/image211.png"/><Relationship Id="rId10" Type="http://schemas.openxmlformats.org/officeDocument/2006/relationships/image" Target="../media/image212.png"/><Relationship Id="rId11" Type="http://schemas.openxmlformats.org/officeDocument/2006/relationships/image" Target="../media/image213.png"/><Relationship Id="rId12" Type="http://schemas.openxmlformats.org/officeDocument/2006/relationships/image" Target="../media/image214.png"/><Relationship Id="rId13" Type="http://schemas.openxmlformats.org/officeDocument/2006/relationships/image" Target="../media/image215.png"/><Relationship Id="rId14" Type="http://schemas.openxmlformats.org/officeDocument/2006/relationships/image" Target="../media/image216.png"/><Relationship Id="rId15" Type="http://schemas.openxmlformats.org/officeDocument/2006/relationships/image" Target="../media/image217.png"/><Relationship Id="rId16" Type="http://schemas.openxmlformats.org/officeDocument/2006/relationships/image" Target="../media/image218.png"/><Relationship Id="rId17" Type="http://schemas.openxmlformats.org/officeDocument/2006/relationships/image" Target="../media/image219.png"/><Relationship Id="rId18" Type="http://schemas.openxmlformats.org/officeDocument/2006/relationships/image" Target="../media/image220.png"/><Relationship Id="rId19" Type="http://schemas.openxmlformats.org/officeDocument/2006/relationships/image" Target="../media/image221.png"/></Relationships>
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22.png"/><Relationship Id="rId3" Type="http://schemas.openxmlformats.org/officeDocument/2006/relationships/image" Target="../media/image223.png"/><Relationship Id="rId4" Type="http://schemas.openxmlformats.org/officeDocument/2006/relationships/image" Target="../media/image224.png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Relationship Id="rId9" Type="http://schemas.openxmlformats.org/officeDocument/2006/relationships/image" Target="../media/image16.png"/><Relationship Id="rId10" Type="http://schemas.openxmlformats.org/officeDocument/2006/relationships/image" Target="../media/image17.png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16.png"/><Relationship Id="rId7" Type="http://schemas.openxmlformats.org/officeDocument/2006/relationships/image" Target="../media/image17.png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image" Target="../media/image23.png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28.png"/><Relationship Id="rId7" Type="http://schemas.openxmlformats.org/officeDocument/2006/relationships/image" Target="../media/image29.png"/><Relationship Id="rId8" Type="http://schemas.openxmlformats.org/officeDocument/2006/relationships/image" Target="../media/image30.png"/><Relationship Id="rId9" Type="http://schemas.openxmlformats.org/officeDocument/2006/relationships/image" Target="../media/image31.png"/><Relationship Id="rId10" Type="http://schemas.openxmlformats.org/officeDocument/2006/relationships/image" Target="../media/image32.png"/><Relationship Id="rId11" Type="http://schemas.openxmlformats.org/officeDocument/2006/relationships/image" Target="../media/image33.png"/><Relationship Id="rId12" Type="http://schemas.openxmlformats.org/officeDocument/2006/relationships/image" Target="../media/image34.png"/><Relationship Id="rId13" Type="http://schemas.openxmlformats.org/officeDocument/2006/relationships/image" Target="../media/image35.png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6" Type="http://schemas.openxmlformats.org/officeDocument/2006/relationships/image" Target="../media/image40.png"/><Relationship Id="rId7" Type="http://schemas.openxmlformats.org/officeDocument/2006/relationships/image" Target="../media/image41.png"/><Relationship Id="rId8" Type="http://schemas.openxmlformats.org/officeDocument/2006/relationships/image" Target="../media/image42.png"/><Relationship Id="rId9" Type="http://schemas.openxmlformats.org/officeDocument/2006/relationships/image" Target="../media/image43.png"/><Relationship Id="rId10" Type="http://schemas.openxmlformats.org/officeDocument/2006/relationships/image" Target="../media/image44.png"/><Relationship Id="rId11" Type="http://schemas.openxmlformats.org/officeDocument/2006/relationships/image" Target="../media/image45.png"/><Relationship Id="rId12" Type="http://schemas.openxmlformats.org/officeDocument/2006/relationships/image" Target="../media/image46.png"/><Relationship Id="rId13" Type="http://schemas.openxmlformats.org/officeDocument/2006/relationships/image" Target="../media/image47.png"/><Relationship Id="rId14" Type="http://schemas.openxmlformats.org/officeDocument/2006/relationships/image" Target="../media/image48.png"/><Relationship Id="rId15" Type="http://schemas.openxmlformats.org/officeDocument/2006/relationships/image" Target="../media/image49.png"/></Relationships>
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0.png"/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5" Type="http://schemas.openxmlformats.org/officeDocument/2006/relationships/image" Target="../media/image53.png"/><Relationship Id="rId6" Type="http://schemas.openxmlformats.org/officeDocument/2006/relationships/image" Target="../media/image54.png"/><Relationship Id="rId7" Type="http://schemas.openxmlformats.org/officeDocument/2006/relationships/image" Target="../media/image55.png"/><Relationship Id="rId8" Type="http://schemas.openxmlformats.org/officeDocument/2006/relationships/image" Target="../media/image56.png"/><Relationship Id="rId9" Type="http://schemas.openxmlformats.org/officeDocument/2006/relationships/image" Target="../media/image57.png"/><Relationship Id="rId10" Type="http://schemas.openxmlformats.org/officeDocument/2006/relationships/image" Target="../media/image58.png"/><Relationship Id="rId11" Type="http://schemas.openxmlformats.org/officeDocument/2006/relationships/image" Target="../media/image59.png"/><Relationship Id="rId12" Type="http://schemas.openxmlformats.org/officeDocument/2006/relationships/image" Target="../media/image60.png"/><Relationship Id="rId13" Type="http://schemas.openxmlformats.org/officeDocument/2006/relationships/image" Target="../media/image61.png"/><Relationship Id="rId14" Type="http://schemas.openxmlformats.org/officeDocument/2006/relationships/image" Target="../media/image62.png"/><Relationship Id="rId15" Type="http://schemas.openxmlformats.org/officeDocument/2006/relationships/image" Target="../media/image63.png"/><Relationship Id="rId16" Type="http://schemas.openxmlformats.org/officeDocument/2006/relationships/image" Target="../media/image64.png"/><Relationship Id="rId17" Type="http://schemas.openxmlformats.org/officeDocument/2006/relationships/image" Target="../media/image65.png"/><Relationship Id="rId18" Type="http://schemas.openxmlformats.org/officeDocument/2006/relationships/image" Target="../media/image66.png"/><Relationship Id="rId19" Type="http://schemas.openxmlformats.org/officeDocument/2006/relationships/image" Target="../media/image67.png"/><Relationship Id="rId20" Type="http://schemas.openxmlformats.org/officeDocument/2006/relationships/image" Target="../media/image68.png"/></Relationships>
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9.png"/><Relationship Id="rId3" Type="http://schemas.openxmlformats.org/officeDocument/2006/relationships/image" Target="../media/image70.png"/><Relationship Id="rId4" Type="http://schemas.openxmlformats.org/officeDocument/2006/relationships/image" Target="../media/image71.png"/><Relationship Id="rId5" Type="http://schemas.openxmlformats.org/officeDocument/2006/relationships/image" Target="../media/image72.png"/><Relationship Id="rId6" Type="http://schemas.openxmlformats.org/officeDocument/2006/relationships/image" Target="../media/image73.jpg"/><Relationship Id="rId7" Type="http://schemas.openxmlformats.org/officeDocument/2006/relationships/image" Target="../media/image74.png"/><Relationship Id="rId8" Type="http://schemas.openxmlformats.org/officeDocument/2006/relationships/image" Target="../media/image75.png"/><Relationship Id="rId9" Type="http://schemas.openxmlformats.org/officeDocument/2006/relationships/image" Target="../media/image76.jpg"/><Relationship Id="rId10" Type="http://schemas.openxmlformats.org/officeDocument/2006/relationships/image" Target="../media/image77.jpg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3999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5143499"/>
                </a:lnTo>
                <a:close/>
              </a:path>
            </a:pathLst>
          </a:custGeom>
          <a:solidFill>
            <a:srgbClr val="E9483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/>
          <p:nvPr/>
        </p:nvSpPr>
        <p:spPr>
          <a:xfrm>
            <a:off x="521097" y="3242181"/>
            <a:ext cx="1807210" cy="241935"/>
          </a:xfrm>
          <a:custGeom>
            <a:avLst/>
            <a:gdLst/>
            <a:ahLst/>
            <a:cxnLst/>
            <a:rect l="l" t="t" r="r" b="b"/>
            <a:pathLst>
              <a:path w="1807210" h="241935">
                <a:moveTo>
                  <a:pt x="47327" y="237083"/>
                </a:moveTo>
                <a:lnTo>
                  <a:pt x="0" y="237083"/>
                </a:lnTo>
                <a:lnTo>
                  <a:pt x="93166" y="0"/>
                </a:lnTo>
                <a:lnTo>
                  <a:pt x="145107" y="0"/>
                </a:lnTo>
                <a:lnTo>
                  <a:pt x="161541" y="41820"/>
                </a:lnTo>
                <a:lnTo>
                  <a:pt x="119211" y="41820"/>
                </a:lnTo>
                <a:lnTo>
                  <a:pt x="76497" y="154930"/>
                </a:lnTo>
                <a:lnTo>
                  <a:pt x="205990" y="154930"/>
                </a:lnTo>
                <a:lnTo>
                  <a:pt x="220377" y="191541"/>
                </a:lnTo>
                <a:lnTo>
                  <a:pt x="64740" y="191541"/>
                </a:lnTo>
                <a:lnTo>
                  <a:pt x="47327" y="237083"/>
                </a:lnTo>
                <a:close/>
              </a:path>
              <a:path w="1807210" h="241935">
                <a:moveTo>
                  <a:pt x="205990" y="154930"/>
                </a:moveTo>
                <a:lnTo>
                  <a:pt x="161776" y="154930"/>
                </a:lnTo>
                <a:lnTo>
                  <a:pt x="119211" y="41820"/>
                </a:lnTo>
                <a:lnTo>
                  <a:pt x="161541" y="41820"/>
                </a:lnTo>
                <a:lnTo>
                  <a:pt x="205990" y="154930"/>
                </a:lnTo>
                <a:close/>
              </a:path>
              <a:path w="1807210" h="241935">
                <a:moveTo>
                  <a:pt x="238273" y="237083"/>
                </a:moveTo>
                <a:lnTo>
                  <a:pt x="190946" y="237083"/>
                </a:lnTo>
                <a:lnTo>
                  <a:pt x="173533" y="191541"/>
                </a:lnTo>
                <a:lnTo>
                  <a:pt x="220377" y="191541"/>
                </a:lnTo>
                <a:lnTo>
                  <a:pt x="238273" y="237083"/>
                </a:lnTo>
                <a:close/>
              </a:path>
              <a:path w="1807210" h="241935">
                <a:moveTo>
                  <a:pt x="305812" y="237083"/>
                </a:moveTo>
                <a:lnTo>
                  <a:pt x="264289" y="237083"/>
                </a:lnTo>
                <a:lnTo>
                  <a:pt x="264289" y="0"/>
                </a:lnTo>
                <a:lnTo>
                  <a:pt x="305812" y="0"/>
                </a:lnTo>
                <a:lnTo>
                  <a:pt x="305812" y="237083"/>
                </a:lnTo>
                <a:close/>
              </a:path>
              <a:path w="1807210" h="241935">
                <a:moveTo>
                  <a:pt x="489276" y="237083"/>
                </a:moveTo>
                <a:lnTo>
                  <a:pt x="447753" y="237083"/>
                </a:lnTo>
                <a:lnTo>
                  <a:pt x="447753" y="0"/>
                </a:lnTo>
                <a:lnTo>
                  <a:pt x="551933" y="0"/>
                </a:lnTo>
                <a:lnTo>
                  <a:pt x="568499" y="1311"/>
                </a:lnTo>
                <a:lnTo>
                  <a:pt x="608041" y="20984"/>
                </a:lnTo>
                <a:lnTo>
                  <a:pt x="619720" y="36611"/>
                </a:lnTo>
                <a:lnTo>
                  <a:pt x="489276" y="36611"/>
                </a:lnTo>
                <a:lnTo>
                  <a:pt x="489276" y="111918"/>
                </a:lnTo>
                <a:lnTo>
                  <a:pt x="619591" y="111918"/>
                </a:lnTo>
                <a:lnTo>
                  <a:pt x="617017" y="116681"/>
                </a:lnTo>
                <a:lnTo>
                  <a:pt x="582703" y="143358"/>
                </a:lnTo>
                <a:lnTo>
                  <a:pt x="551933" y="148530"/>
                </a:lnTo>
                <a:lnTo>
                  <a:pt x="489276" y="148530"/>
                </a:lnTo>
                <a:lnTo>
                  <a:pt x="489276" y="237083"/>
                </a:lnTo>
                <a:close/>
              </a:path>
              <a:path w="1807210" h="241935">
                <a:moveTo>
                  <a:pt x="619591" y="111918"/>
                </a:moveTo>
                <a:lnTo>
                  <a:pt x="546129" y="111918"/>
                </a:lnTo>
                <a:lnTo>
                  <a:pt x="554649" y="111276"/>
                </a:lnTo>
                <a:lnTo>
                  <a:pt x="562351" y="109351"/>
                </a:lnTo>
                <a:lnTo>
                  <a:pt x="586759" y="74265"/>
                </a:lnTo>
                <a:lnTo>
                  <a:pt x="586043" y="66135"/>
                </a:lnTo>
                <a:lnTo>
                  <a:pt x="554649" y="37253"/>
                </a:lnTo>
                <a:lnTo>
                  <a:pt x="546129" y="36611"/>
                </a:lnTo>
                <a:lnTo>
                  <a:pt x="619720" y="36611"/>
                </a:lnTo>
                <a:lnTo>
                  <a:pt x="624003" y="44722"/>
                </a:lnTo>
                <a:lnTo>
                  <a:pt x="627993" y="58768"/>
                </a:lnTo>
                <a:lnTo>
                  <a:pt x="629324" y="74265"/>
                </a:lnTo>
                <a:lnTo>
                  <a:pt x="627956" y="89892"/>
                </a:lnTo>
                <a:lnTo>
                  <a:pt x="623854" y="104030"/>
                </a:lnTo>
                <a:lnTo>
                  <a:pt x="619591" y="111918"/>
                </a:lnTo>
                <a:close/>
              </a:path>
              <a:path w="1807210" h="241935">
                <a:moveTo>
                  <a:pt x="734943" y="241399"/>
                </a:moveTo>
                <a:lnTo>
                  <a:pt x="684965" y="227167"/>
                </a:lnTo>
                <a:lnTo>
                  <a:pt x="653051" y="187188"/>
                </a:lnTo>
                <a:lnTo>
                  <a:pt x="646837" y="151060"/>
                </a:lnTo>
                <a:lnTo>
                  <a:pt x="648381" y="132224"/>
                </a:lnTo>
                <a:lnTo>
                  <a:pt x="671543" y="86320"/>
                </a:lnTo>
                <a:lnTo>
                  <a:pt x="716470" y="62600"/>
                </a:lnTo>
                <a:lnTo>
                  <a:pt x="734943" y="61019"/>
                </a:lnTo>
                <a:lnTo>
                  <a:pt x="753491" y="62600"/>
                </a:lnTo>
                <a:lnTo>
                  <a:pt x="770290" y="67344"/>
                </a:lnTo>
                <a:lnTo>
                  <a:pt x="785340" y="75251"/>
                </a:lnTo>
                <a:lnTo>
                  <a:pt x="798642" y="86320"/>
                </a:lnTo>
                <a:lnTo>
                  <a:pt x="804979" y="94208"/>
                </a:lnTo>
                <a:lnTo>
                  <a:pt x="734943" y="94208"/>
                </a:lnTo>
                <a:lnTo>
                  <a:pt x="724598" y="95194"/>
                </a:lnTo>
                <a:lnTo>
                  <a:pt x="693318" y="118271"/>
                </a:lnTo>
                <a:lnTo>
                  <a:pt x="685533" y="151060"/>
                </a:lnTo>
                <a:lnTo>
                  <a:pt x="686388" y="163245"/>
                </a:lnTo>
                <a:lnTo>
                  <a:pt x="706592" y="199336"/>
                </a:lnTo>
                <a:lnTo>
                  <a:pt x="734943" y="208210"/>
                </a:lnTo>
                <a:lnTo>
                  <a:pt x="804971" y="208210"/>
                </a:lnTo>
                <a:lnTo>
                  <a:pt x="798642" y="216098"/>
                </a:lnTo>
                <a:lnTo>
                  <a:pt x="785340" y="227167"/>
                </a:lnTo>
                <a:lnTo>
                  <a:pt x="770290" y="235074"/>
                </a:lnTo>
                <a:lnTo>
                  <a:pt x="753491" y="239817"/>
                </a:lnTo>
                <a:lnTo>
                  <a:pt x="734943" y="241399"/>
                </a:lnTo>
                <a:close/>
              </a:path>
              <a:path w="1807210" h="241935">
                <a:moveTo>
                  <a:pt x="804971" y="208210"/>
                </a:moveTo>
                <a:lnTo>
                  <a:pt x="734943" y="208210"/>
                </a:lnTo>
                <a:lnTo>
                  <a:pt x="745445" y="207215"/>
                </a:lnTo>
                <a:lnTo>
                  <a:pt x="754924" y="204229"/>
                </a:lnTo>
                <a:lnTo>
                  <a:pt x="781303" y="173942"/>
                </a:lnTo>
                <a:lnTo>
                  <a:pt x="784801" y="151060"/>
                </a:lnTo>
                <a:lnTo>
                  <a:pt x="783927" y="139005"/>
                </a:lnTo>
                <a:lnTo>
                  <a:pt x="763379" y="103082"/>
                </a:lnTo>
                <a:lnTo>
                  <a:pt x="734943" y="94208"/>
                </a:lnTo>
                <a:lnTo>
                  <a:pt x="804979" y="94208"/>
                </a:lnTo>
                <a:lnTo>
                  <a:pt x="809516" y="99854"/>
                </a:lnTo>
                <a:lnTo>
                  <a:pt x="817283" y="115155"/>
                </a:lnTo>
                <a:lnTo>
                  <a:pt x="821943" y="132224"/>
                </a:lnTo>
                <a:lnTo>
                  <a:pt x="823496" y="151060"/>
                </a:lnTo>
                <a:lnTo>
                  <a:pt x="821943" y="170026"/>
                </a:lnTo>
                <a:lnTo>
                  <a:pt x="817283" y="187188"/>
                </a:lnTo>
                <a:lnTo>
                  <a:pt x="809516" y="202545"/>
                </a:lnTo>
                <a:lnTo>
                  <a:pt x="804971" y="208210"/>
                </a:lnTo>
                <a:close/>
              </a:path>
              <a:path w="1807210" h="241935">
                <a:moveTo>
                  <a:pt x="931233" y="237083"/>
                </a:moveTo>
                <a:lnTo>
                  <a:pt x="892091" y="237083"/>
                </a:lnTo>
                <a:lnTo>
                  <a:pt x="838811" y="65335"/>
                </a:lnTo>
                <a:lnTo>
                  <a:pt x="877506" y="65335"/>
                </a:lnTo>
                <a:lnTo>
                  <a:pt x="913820" y="190202"/>
                </a:lnTo>
                <a:lnTo>
                  <a:pt x="946084" y="190202"/>
                </a:lnTo>
                <a:lnTo>
                  <a:pt x="931233" y="237083"/>
                </a:lnTo>
                <a:close/>
              </a:path>
              <a:path w="1807210" h="241935">
                <a:moveTo>
                  <a:pt x="946084" y="190202"/>
                </a:moveTo>
                <a:lnTo>
                  <a:pt x="913820" y="190202"/>
                </a:lnTo>
                <a:lnTo>
                  <a:pt x="954748" y="65335"/>
                </a:lnTo>
                <a:lnTo>
                  <a:pt x="987490" y="65335"/>
                </a:lnTo>
                <a:lnTo>
                  <a:pt x="1002460" y="111174"/>
                </a:lnTo>
                <a:lnTo>
                  <a:pt x="971119" y="111174"/>
                </a:lnTo>
                <a:lnTo>
                  <a:pt x="946084" y="190202"/>
                </a:lnTo>
                <a:close/>
              </a:path>
              <a:path w="1807210" h="241935">
                <a:moveTo>
                  <a:pt x="1064542" y="190202"/>
                </a:moveTo>
                <a:lnTo>
                  <a:pt x="1028269" y="190202"/>
                </a:lnTo>
                <a:lnTo>
                  <a:pt x="1064583" y="65335"/>
                </a:lnTo>
                <a:lnTo>
                  <a:pt x="1103278" y="65335"/>
                </a:lnTo>
                <a:lnTo>
                  <a:pt x="1064542" y="190202"/>
                </a:lnTo>
                <a:close/>
              </a:path>
              <a:path w="1807210" h="241935">
                <a:moveTo>
                  <a:pt x="1049998" y="237083"/>
                </a:moveTo>
                <a:lnTo>
                  <a:pt x="1010856" y="237083"/>
                </a:lnTo>
                <a:lnTo>
                  <a:pt x="971119" y="111174"/>
                </a:lnTo>
                <a:lnTo>
                  <a:pt x="1002460" y="111174"/>
                </a:lnTo>
                <a:lnTo>
                  <a:pt x="1028269" y="190202"/>
                </a:lnTo>
                <a:lnTo>
                  <a:pt x="1064542" y="190202"/>
                </a:lnTo>
                <a:lnTo>
                  <a:pt x="1049998" y="237083"/>
                </a:lnTo>
                <a:close/>
              </a:path>
              <a:path w="1807210" h="241935">
                <a:moveTo>
                  <a:pt x="1208546" y="241399"/>
                </a:moveTo>
                <a:lnTo>
                  <a:pt x="1157145" y="227167"/>
                </a:lnTo>
                <a:lnTo>
                  <a:pt x="1124905" y="187188"/>
                </a:lnTo>
                <a:lnTo>
                  <a:pt x="1118654" y="151060"/>
                </a:lnTo>
                <a:lnTo>
                  <a:pt x="1120207" y="132466"/>
                </a:lnTo>
                <a:lnTo>
                  <a:pt x="1143508" y="86617"/>
                </a:lnTo>
                <a:lnTo>
                  <a:pt x="1187822" y="62619"/>
                </a:lnTo>
                <a:lnTo>
                  <a:pt x="1205719" y="61019"/>
                </a:lnTo>
                <a:lnTo>
                  <a:pt x="1223959" y="62675"/>
                </a:lnTo>
                <a:lnTo>
                  <a:pt x="1240284" y="67642"/>
                </a:lnTo>
                <a:lnTo>
                  <a:pt x="1254692" y="75920"/>
                </a:lnTo>
                <a:lnTo>
                  <a:pt x="1267185" y="87510"/>
                </a:lnTo>
                <a:lnTo>
                  <a:pt x="1270180" y="91678"/>
                </a:lnTo>
                <a:lnTo>
                  <a:pt x="1205719" y="91678"/>
                </a:lnTo>
                <a:lnTo>
                  <a:pt x="1196054" y="92468"/>
                </a:lnTo>
                <a:lnTo>
                  <a:pt x="1162261" y="118876"/>
                </a:lnTo>
                <a:lnTo>
                  <a:pt x="1157349" y="137219"/>
                </a:lnTo>
                <a:lnTo>
                  <a:pt x="1289101" y="137219"/>
                </a:lnTo>
                <a:lnTo>
                  <a:pt x="1290402" y="154632"/>
                </a:lnTo>
                <a:lnTo>
                  <a:pt x="1290402" y="163413"/>
                </a:lnTo>
                <a:lnTo>
                  <a:pt x="1157796" y="163413"/>
                </a:lnTo>
                <a:lnTo>
                  <a:pt x="1159759" y="173598"/>
                </a:lnTo>
                <a:lnTo>
                  <a:pt x="1191729" y="207503"/>
                </a:lnTo>
                <a:lnTo>
                  <a:pt x="1212416" y="210740"/>
                </a:lnTo>
                <a:lnTo>
                  <a:pt x="1274267" y="210740"/>
                </a:lnTo>
                <a:lnTo>
                  <a:pt x="1278198" y="216396"/>
                </a:lnTo>
                <a:lnTo>
                  <a:pt x="1264245" y="227334"/>
                </a:lnTo>
                <a:lnTo>
                  <a:pt x="1247986" y="235148"/>
                </a:lnTo>
                <a:lnTo>
                  <a:pt x="1229419" y="239836"/>
                </a:lnTo>
                <a:lnTo>
                  <a:pt x="1208546" y="241399"/>
                </a:lnTo>
                <a:close/>
              </a:path>
              <a:path w="1807210" h="241935">
                <a:moveTo>
                  <a:pt x="1289101" y="137219"/>
                </a:moveTo>
                <a:lnTo>
                  <a:pt x="1254088" y="137219"/>
                </a:lnTo>
                <a:lnTo>
                  <a:pt x="1252795" y="127573"/>
                </a:lnTo>
                <a:lnTo>
                  <a:pt x="1249958" y="118876"/>
                </a:lnTo>
                <a:lnTo>
                  <a:pt x="1215597" y="92468"/>
                </a:lnTo>
                <a:lnTo>
                  <a:pt x="1205719" y="91678"/>
                </a:lnTo>
                <a:lnTo>
                  <a:pt x="1270180" y="91678"/>
                </a:lnTo>
                <a:lnTo>
                  <a:pt x="1277342" y="101640"/>
                </a:lnTo>
                <a:lnTo>
                  <a:pt x="1284597" y="117537"/>
                </a:lnTo>
                <a:lnTo>
                  <a:pt x="1288951" y="135201"/>
                </a:lnTo>
                <a:lnTo>
                  <a:pt x="1289101" y="137219"/>
                </a:lnTo>
                <a:close/>
              </a:path>
              <a:path w="1807210" h="241935">
                <a:moveTo>
                  <a:pt x="1274267" y="210740"/>
                </a:moveTo>
                <a:lnTo>
                  <a:pt x="1212416" y="210740"/>
                </a:lnTo>
                <a:lnTo>
                  <a:pt x="1218732" y="210442"/>
                </a:lnTo>
                <a:lnTo>
                  <a:pt x="1225178" y="209550"/>
                </a:lnTo>
                <a:lnTo>
                  <a:pt x="1261231" y="191988"/>
                </a:lnTo>
                <a:lnTo>
                  <a:pt x="1274267" y="210740"/>
                </a:lnTo>
                <a:close/>
              </a:path>
              <a:path w="1807210" h="241935">
                <a:moveTo>
                  <a:pt x="1420429" y="90636"/>
                </a:moveTo>
                <a:lnTo>
                  <a:pt x="1364619" y="90636"/>
                </a:lnTo>
                <a:lnTo>
                  <a:pt x="1369763" y="84645"/>
                </a:lnTo>
                <a:lnTo>
                  <a:pt x="1404058" y="63549"/>
                </a:lnTo>
                <a:lnTo>
                  <a:pt x="1420429" y="61466"/>
                </a:lnTo>
                <a:lnTo>
                  <a:pt x="1420429" y="90636"/>
                </a:lnTo>
                <a:close/>
              </a:path>
              <a:path w="1807210" h="241935">
                <a:moveTo>
                  <a:pt x="1364619" y="237083"/>
                </a:moveTo>
                <a:lnTo>
                  <a:pt x="1327263" y="237083"/>
                </a:lnTo>
                <a:lnTo>
                  <a:pt x="1327263" y="65335"/>
                </a:lnTo>
                <a:lnTo>
                  <a:pt x="1364619" y="65335"/>
                </a:lnTo>
                <a:lnTo>
                  <a:pt x="1364619" y="90636"/>
                </a:lnTo>
                <a:lnTo>
                  <a:pt x="1420429" y="90636"/>
                </a:lnTo>
                <a:lnTo>
                  <a:pt x="1420429" y="97333"/>
                </a:lnTo>
                <a:lnTo>
                  <a:pt x="1408821" y="97333"/>
                </a:lnTo>
                <a:lnTo>
                  <a:pt x="1402663" y="97761"/>
                </a:lnTo>
                <a:lnTo>
                  <a:pt x="1364619" y="120104"/>
                </a:lnTo>
                <a:lnTo>
                  <a:pt x="1364619" y="237083"/>
                </a:lnTo>
                <a:close/>
              </a:path>
              <a:path w="1807210" h="241935">
                <a:moveTo>
                  <a:pt x="1420429" y="98375"/>
                </a:moveTo>
                <a:lnTo>
                  <a:pt x="1408821" y="97333"/>
                </a:lnTo>
                <a:lnTo>
                  <a:pt x="1420429" y="97333"/>
                </a:lnTo>
                <a:lnTo>
                  <a:pt x="1420429" y="98375"/>
                </a:lnTo>
                <a:close/>
              </a:path>
              <a:path w="1807210" h="241935">
                <a:moveTo>
                  <a:pt x="1529965" y="241399"/>
                </a:moveTo>
                <a:lnTo>
                  <a:pt x="1478563" y="227167"/>
                </a:lnTo>
                <a:lnTo>
                  <a:pt x="1446323" y="187188"/>
                </a:lnTo>
                <a:lnTo>
                  <a:pt x="1440073" y="151060"/>
                </a:lnTo>
                <a:lnTo>
                  <a:pt x="1441626" y="132466"/>
                </a:lnTo>
                <a:lnTo>
                  <a:pt x="1464927" y="86617"/>
                </a:lnTo>
                <a:lnTo>
                  <a:pt x="1509240" y="62619"/>
                </a:lnTo>
                <a:lnTo>
                  <a:pt x="1527137" y="61019"/>
                </a:lnTo>
                <a:lnTo>
                  <a:pt x="1545378" y="62675"/>
                </a:lnTo>
                <a:lnTo>
                  <a:pt x="1561702" y="67642"/>
                </a:lnTo>
                <a:lnTo>
                  <a:pt x="1576111" y="75920"/>
                </a:lnTo>
                <a:lnTo>
                  <a:pt x="1588603" y="87510"/>
                </a:lnTo>
                <a:lnTo>
                  <a:pt x="1591599" y="91678"/>
                </a:lnTo>
                <a:lnTo>
                  <a:pt x="1527137" y="91678"/>
                </a:lnTo>
                <a:lnTo>
                  <a:pt x="1517472" y="92468"/>
                </a:lnTo>
                <a:lnTo>
                  <a:pt x="1483679" y="118876"/>
                </a:lnTo>
                <a:lnTo>
                  <a:pt x="1478768" y="137219"/>
                </a:lnTo>
                <a:lnTo>
                  <a:pt x="1610520" y="137219"/>
                </a:lnTo>
                <a:lnTo>
                  <a:pt x="1611820" y="154632"/>
                </a:lnTo>
                <a:lnTo>
                  <a:pt x="1611820" y="163413"/>
                </a:lnTo>
                <a:lnTo>
                  <a:pt x="1479214" y="163413"/>
                </a:lnTo>
                <a:lnTo>
                  <a:pt x="1481177" y="173598"/>
                </a:lnTo>
                <a:lnTo>
                  <a:pt x="1513147" y="207503"/>
                </a:lnTo>
                <a:lnTo>
                  <a:pt x="1533834" y="210740"/>
                </a:lnTo>
                <a:lnTo>
                  <a:pt x="1595685" y="210740"/>
                </a:lnTo>
                <a:lnTo>
                  <a:pt x="1599616" y="216396"/>
                </a:lnTo>
                <a:lnTo>
                  <a:pt x="1585664" y="227334"/>
                </a:lnTo>
                <a:lnTo>
                  <a:pt x="1569404" y="235148"/>
                </a:lnTo>
                <a:lnTo>
                  <a:pt x="1550838" y="239836"/>
                </a:lnTo>
                <a:lnTo>
                  <a:pt x="1529965" y="241399"/>
                </a:lnTo>
                <a:close/>
              </a:path>
              <a:path w="1807210" h="241935">
                <a:moveTo>
                  <a:pt x="1610520" y="137219"/>
                </a:moveTo>
                <a:lnTo>
                  <a:pt x="1575506" y="137219"/>
                </a:lnTo>
                <a:lnTo>
                  <a:pt x="1574213" y="127573"/>
                </a:lnTo>
                <a:lnTo>
                  <a:pt x="1571376" y="118876"/>
                </a:lnTo>
                <a:lnTo>
                  <a:pt x="1537015" y="92468"/>
                </a:lnTo>
                <a:lnTo>
                  <a:pt x="1527137" y="91678"/>
                </a:lnTo>
                <a:lnTo>
                  <a:pt x="1591599" y="91678"/>
                </a:lnTo>
                <a:lnTo>
                  <a:pt x="1598761" y="101640"/>
                </a:lnTo>
                <a:lnTo>
                  <a:pt x="1606016" y="117537"/>
                </a:lnTo>
                <a:lnTo>
                  <a:pt x="1610369" y="135201"/>
                </a:lnTo>
                <a:lnTo>
                  <a:pt x="1610520" y="137219"/>
                </a:lnTo>
                <a:close/>
              </a:path>
              <a:path w="1807210" h="241935">
                <a:moveTo>
                  <a:pt x="1595685" y="210740"/>
                </a:moveTo>
                <a:lnTo>
                  <a:pt x="1533834" y="210740"/>
                </a:lnTo>
                <a:lnTo>
                  <a:pt x="1540150" y="210442"/>
                </a:lnTo>
                <a:lnTo>
                  <a:pt x="1546596" y="209550"/>
                </a:lnTo>
                <a:lnTo>
                  <a:pt x="1582650" y="191988"/>
                </a:lnTo>
                <a:lnTo>
                  <a:pt x="1595685" y="210740"/>
                </a:lnTo>
                <a:close/>
              </a:path>
              <a:path w="1807210" h="241935">
                <a:moveTo>
                  <a:pt x="1807035" y="89148"/>
                </a:moveTo>
                <a:lnTo>
                  <a:pt x="1769679" y="89148"/>
                </a:lnTo>
                <a:lnTo>
                  <a:pt x="1769679" y="0"/>
                </a:lnTo>
                <a:lnTo>
                  <a:pt x="1807035" y="0"/>
                </a:lnTo>
                <a:lnTo>
                  <a:pt x="1807035" y="89148"/>
                </a:lnTo>
                <a:close/>
              </a:path>
              <a:path w="1807210" h="241935">
                <a:moveTo>
                  <a:pt x="1714464" y="241399"/>
                </a:moveTo>
                <a:lnTo>
                  <a:pt x="1670624" y="227837"/>
                </a:lnTo>
                <a:lnTo>
                  <a:pt x="1643398" y="188676"/>
                </a:lnTo>
                <a:lnTo>
                  <a:pt x="1638115" y="151358"/>
                </a:lnTo>
                <a:lnTo>
                  <a:pt x="1639436" y="132094"/>
                </a:lnTo>
                <a:lnTo>
                  <a:pt x="1659248" y="86022"/>
                </a:lnTo>
                <a:lnTo>
                  <a:pt x="1698232" y="62582"/>
                </a:lnTo>
                <a:lnTo>
                  <a:pt x="1714464" y="61019"/>
                </a:lnTo>
                <a:lnTo>
                  <a:pt x="1730583" y="62777"/>
                </a:lnTo>
                <a:lnTo>
                  <a:pt x="1745159" y="68051"/>
                </a:lnTo>
                <a:lnTo>
                  <a:pt x="1758191" y="76841"/>
                </a:lnTo>
                <a:lnTo>
                  <a:pt x="1769679" y="89148"/>
                </a:lnTo>
                <a:lnTo>
                  <a:pt x="1807035" y="89148"/>
                </a:lnTo>
                <a:lnTo>
                  <a:pt x="1807035" y="94208"/>
                </a:lnTo>
                <a:lnTo>
                  <a:pt x="1725179" y="94208"/>
                </a:lnTo>
                <a:lnTo>
                  <a:pt x="1714594" y="95212"/>
                </a:lnTo>
                <a:lnTo>
                  <a:pt x="1684093" y="118820"/>
                </a:lnTo>
                <a:lnTo>
                  <a:pt x="1676810" y="151358"/>
                </a:lnTo>
                <a:lnTo>
                  <a:pt x="1677666" y="163720"/>
                </a:lnTo>
                <a:lnTo>
                  <a:pt x="1697804" y="199587"/>
                </a:lnTo>
                <a:lnTo>
                  <a:pt x="1725179" y="208210"/>
                </a:lnTo>
                <a:lnTo>
                  <a:pt x="1807035" y="208210"/>
                </a:lnTo>
                <a:lnTo>
                  <a:pt x="1807035" y="213568"/>
                </a:lnTo>
                <a:lnTo>
                  <a:pt x="1769679" y="213568"/>
                </a:lnTo>
                <a:lnTo>
                  <a:pt x="1758079" y="225744"/>
                </a:lnTo>
                <a:lnTo>
                  <a:pt x="1745011" y="234441"/>
                </a:lnTo>
                <a:lnTo>
                  <a:pt x="1730472" y="239659"/>
                </a:lnTo>
                <a:lnTo>
                  <a:pt x="1714464" y="241399"/>
                </a:lnTo>
                <a:close/>
              </a:path>
              <a:path w="1807210" h="241935">
                <a:moveTo>
                  <a:pt x="1807035" y="208210"/>
                </a:moveTo>
                <a:lnTo>
                  <a:pt x="1725179" y="208210"/>
                </a:lnTo>
                <a:lnTo>
                  <a:pt x="1731867" y="207801"/>
                </a:lnTo>
                <a:lnTo>
                  <a:pt x="1738388" y="206573"/>
                </a:lnTo>
                <a:lnTo>
                  <a:pt x="1769679" y="185588"/>
                </a:lnTo>
                <a:lnTo>
                  <a:pt x="1769679" y="117276"/>
                </a:lnTo>
                <a:lnTo>
                  <a:pt x="1731867" y="94626"/>
                </a:lnTo>
                <a:lnTo>
                  <a:pt x="1725179" y="94208"/>
                </a:lnTo>
                <a:lnTo>
                  <a:pt x="1807035" y="94208"/>
                </a:lnTo>
                <a:lnTo>
                  <a:pt x="1807035" y="208210"/>
                </a:lnTo>
                <a:close/>
              </a:path>
              <a:path w="1807210" h="241935">
                <a:moveTo>
                  <a:pt x="1807035" y="237083"/>
                </a:moveTo>
                <a:lnTo>
                  <a:pt x="1769679" y="237083"/>
                </a:lnTo>
                <a:lnTo>
                  <a:pt x="1769679" y="213568"/>
                </a:lnTo>
                <a:lnTo>
                  <a:pt x="1807035" y="213568"/>
                </a:lnTo>
                <a:lnTo>
                  <a:pt x="1807035" y="23708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59248" y="3220899"/>
            <a:ext cx="3494845" cy="328463"/>
          </a:xfrm>
          <a:prstGeom prst="rect">
            <a:avLst/>
          </a:prstGeom>
        </p:spPr>
      </p:pic>
      <p:sp>
        <p:nvSpPr>
          <p:cNvPr id="5" name="object 5" descr=""/>
          <p:cNvSpPr/>
          <p:nvPr/>
        </p:nvSpPr>
        <p:spPr>
          <a:xfrm>
            <a:off x="6076051" y="3238609"/>
            <a:ext cx="1876425" cy="245110"/>
          </a:xfrm>
          <a:custGeom>
            <a:avLst/>
            <a:gdLst/>
            <a:ahLst/>
            <a:cxnLst/>
            <a:rect l="l" t="t" r="r" b="b"/>
            <a:pathLst>
              <a:path w="1876425" h="245110">
                <a:moveTo>
                  <a:pt x="65782" y="68907"/>
                </a:moveTo>
                <a:lnTo>
                  <a:pt x="28426" y="68907"/>
                </a:lnTo>
                <a:lnTo>
                  <a:pt x="28426" y="59382"/>
                </a:lnTo>
                <a:lnTo>
                  <a:pt x="43309" y="15626"/>
                </a:lnTo>
                <a:lnTo>
                  <a:pt x="82897" y="0"/>
                </a:lnTo>
                <a:lnTo>
                  <a:pt x="95296" y="930"/>
                </a:lnTo>
                <a:lnTo>
                  <a:pt x="106300" y="3720"/>
                </a:lnTo>
                <a:lnTo>
                  <a:pt x="115909" y="8371"/>
                </a:lnTo>
                <a:lnTo>
                  <a:pt x="124122" y="14882"/>
                </a:lnTo>
                <a:lnTo>
                  <a:pt x="114242" y="30509"/>
                </a:lnTo>
                <a:lnTo>
                  <a:pt x="89594" y="30509"/>
                </a:lnTo>
                <a:lnTo>
                  <a:pt x="79176" y="32314"/>
                </a:lnTo>
                <a:lnTo>
                  <a:pt x="71735" y="37727"/>
                </a:lnTo>
                <a:lnTo>
                  <a:pt x="67270" y="46750"/>
                </a:lnTo>
                <a:lnTo>
                  <a:pt x="65782" y="59382"/>
                </a:lnTo>
                <a:lnTo>
                  <a:pt x="65782" y="68907"/>
                </a:lnTo>
                <a:close/>
              </a:path>
              <a:path w="1876425" h="245110">
                <a:moveTo>
                  <a:pt x="109537" y="37951"/>
                </a:moveTo>
                <a:lnTo>
                  <a:pt x="104080" y="32990"/>
                </a:lnTo>
                <a:lnTo>
                  <a:pt x="97432" y="30509"/>
                </a:lnTo>
                <a:lnTo>
                  <a:pt x="114242" y="30509"/>
                </a:lnTo>
                <a:lnTo>
                  <a:pt x="109537" y="37951"/>
                </a:lnTo>
                <a:close/>
              </a:path>
              <a:path w="1876425" h="245110">
                <a:moveTo>
                  <a:pt x="206545" y="244971"/>
                </a:moveTo>
                <a:lnTo>
                  <a:pt x="156567" y="230739"/>
                </a:lnTo>
                <a:lnTo>
                  <a:pt x="124653" y="190760"/>
                </a:lnTo>
                <a:lnTo>
                  <a:pt x="118439" y="154632"/>
                </a:lnTo>
                <a:lnTo>
                  <a:pt x="119983" y="135796"/>
                </a:lnTo>
                <a:lnTo>
                  <a:pt x="143144" y="89892"/>
                </a:lnTo>
                <a:lnTo>
                  <a:pt x="188072" y="66172"/>
                </a:lnTo>
                <a:lnTo>
                  <a:pt x="206545" y="64591"/>
                </a:lnTo>
                <a:lnTo>
                  <a:pt x="225093" y="66172"/>
                </a:lnTo>
                <a:lnTo>
                  <a:pt x="241892" y="70916"/>
                </a:lnTo>
                <a:lnTo>
                  <a:pt x="256942" y="78823"/>
                </a:lnTo>
                <a:lnTo>
                  <a:pt x="270244" y="89892"/>
                </a:lnTo>
                <a:lnTo>
                  <a:pt x="276581" y="97780"/>
                </a:lnTo>
                <a:lnTo>
                  <a:pt x="206545" y="97780"/>
                </a:lnTo>
                <a:lnTo>
                  <a:pt x="196200" y="98766"/>
                </a:lnTo>
                <a:lnTo>
                  <a:pt x="164920" y="121843"/>
                </a:lnTo>
                <a:lnTo>
                  <a:pt x="157134" y="154632"/>
                </a:lnTo>
                <a:lnTo>
                  <a:pt x="157990" y="166817"/>
                </a:lnTo>
                <a:lnTo>
                  <a:pt x="178193" y="202908"/>
                </a:lnTo>
                <a:lnTo>
                  <a:pt x="206545" y="211782"/>
                </a:lnTo>
                <a:lnTo>
                  <a:pt x="276572" y="211782"/>
                </a:lnTo>
                <a:lnTo>
                  <a:pt x="270244" y="219670"/>
                </a:lnTo>
                <a:lnTo>
                  <a:pt x="256942" y="230739"/>
                </a:lnTo>
                <a:lnTo>
                  <a:pt x="241892" y="238645"/>
                </a:lnTo>
                <a:lnTo>
                  <a:pt x="225093" y="243389"/>
                </a:lnTo>
                <a:lnTo>
                  <a:pt x="206545" y="244971"/>
                </a:lnTo>
                <a:close/>
              </a:path>
              <a:path w="1876425" h="245110">
                <a:moveTo>
                  <a:pt x="100607" y="101649"/>
                </a:moveTo>
                <a:lnTo>
                  <a:pt x="0" y="101649"/>
                </a:lnTo>
                <a:lnTo>
                  <a:pt x="0" y="68907"/>
                </a:lnTo>
                <a:lnTo>
                  <a:pt x="100607" y="68907"/>
                </a:lnTo>
                <a:lnTo>
                  <a:pt x="100607" y="101649"/>
                </a:lnTo>
                <a:close/>
              </a:path>
              <a:path w="1876425" h="245110">
                <a:moveTo>
                  <a:pt x="276572" y="211782"/>
                </a:moveTo>
                <a:lnTo>
                  <a:pt x="206545" y="211782"/>
                </a:lnTo>
                <a:lnTo>
                  <a:pt x="217047" y="210787"/>
                </a:lnTo>
                <a:lnTo>
                  <a:pt x="226526" y="207801"/>
                </a:lnTo>
                <a:lnTo>
                  <a:pt x="252905" y="177514"/>
                </a:lnTo>
                <a:lnTo>
                  <a:pt x="256403" y="154632"/>
                </a:lnTo>
                <a:lnTo>
                  <a:pt x="255528" y="142577"/>
                </a:lnTo>
                <a:lnTo>
                  <a:pt x="234981" y="106653"/>
                </a:lnTo>
                <a:lnTo>
                  <a:pt x="206545" y="97780"/>
                </a:lnTo>
                <a:lnTo>
                  <a:pt x="276581" y="97780"/>
                </a:lnTo>
                <a:lnTo>
                  <a:pt x="281117" y="103426"/>
                </a:lnTo>
                <a:lnTo>
                  <a:pt x="288884" y="118727"/>
                </a:lnTo>
                <a:lnTo>
                  <a:pt x="293544" y="135796"/>
                </a:lnTo>
                <a:lnTo>
                  <a:pt x="295098" y="154632"/>
                </a:lnTo>
                <a:lnTo>
                  <a:pt x="293544" y="173598"/>
                </a:lnTo>
                <a:lnTo>
                  <a:pt x="288884" y="190760"/>
                </a:lnTo>
                <a:lnTo>
                  <a:pt x="281117" y="206117"/>
                </a:lnTo>
                <a:lnTo>
                  <a:pt x="276572" y="211782"/>
                </a:lnTo>
                <a:close/>
              </a:path>
              <a:path w="1876425" h="245110">
                <a:moveTo>
                  <a:pt x="65782" y="240655"/>
                </a:moveTo>
                <a:lnTo>
                  <a:pt x="28426" y="240655"/>
                </a:lnTo>
                <a:lnTo>
                  <a:pt x="28426" y="101649"/>
                </a:lnTo>
                <a:lnTo>
                  <a:pt x="65782" y="101649"/>
                </a:lnTo>
                <a:lnTo>
                  <a:pt x="65782" y="240655"/>
                </a:lnTo>
                <a:close/>
              </a:path>
              <a:path w="1876425" h="245110">
                <a:moveTo>
                  <a:pt x="425903" y="94208"/>
                </a:moveTo>
                <a:lnTo>
                  <a:pt x="370093" y="94208"/>
                </a:lnTo>
                <a:lnTo>
                  <a:pt x="375237" y="88217"/>
                </a:lnTo>
                <a:lnTo>
                  <a:pt x="409532" y="67121"/>
                </a:lnTo>
                <a:lnTo>
                  <a:pt x="425903" y="65037"/>
                </a:lnTo>
                <a:lnTo>
                  <a:pt x="425903" y="94208"/>
                </a:lnTo>
                <a:close/>
              </a:path>
              <a:path w="1876425" h="245110">
                <a:moveTo>
                  <a:pt x="370093" y="240655"/>
                </a:moveTo>
                <a:lnTo>
                  <a:pt x="332737" y="240655"/>
                </a:lnTo>
                <a:lnTo>
                  <a:pt x="332737" y="68907"/>
                </a:lnTo>
                <a:lnTo>
                  <a:pt x="370093" y="68907"/>
                </a:lnTo>
                <a:lnTo>
                  <a:pt x="370093" y="94208"/>
                </a:lnTo>
                <a:lnTo>
                  <a:pt x="425903" y="94208"/>
                </a:lnTo>
                <a:lnTo>
                  <a:pt x="425903" y="100905"/>
                </a:lnTo>
                <a:lnTo>
                  <a:pt x="414295" y="100905"/>
                </a:lnTo>
                <a:lnTo>
                  <a:pt x="408137" y="101333"/>
                </a:lnTo>
                <a:lnTo>
                  <a:pt x="370093" y="123676"/>
                </a:lnTo>
                <a:lnTo>
                  <a:pt x="370093" y="240655"/>
                </a:lnTo>
                <a:close/>
              </a:path>
              <a:path w="1876425" h="245110">
                <a:moveTo>
                  <a:pt x="425903" y="101947"/>
                </a:moveTo>
                <a:lnTo>
                  <a:pt x="414295" y="100905"/>
                </a:lnTo>
                <a:lnTo>
                  <a:pt x="425903" y="100905"/>
                </a:lnTo>
                <a:lnTo>
                  <a:pt x="425903" y="101947"/>
                </a:lnTo>
                <a:close/>
              </a:path>
              <a:path w="1876425" h="245110">
                <a:moveTo>
                  <a:pt x="590203" y="240655"/>
                </a:moveTo>
                <a:lnTo>
                  <a:pt x="548680" y="240655"/>
                </a:lnTo>
                <a:lnTo>
                  <a:pt x="548680" y="3571"/>
                </a:lnTo>
                <a:lnTo>
                  <a:pt x="590203" y="3571"/>
                </a:lnTo>
                <a:lnTo>
                  <a:pt x="590203" y="116532"/>
                </a:lnTo>
                <a:lnTo>
                  <a:pt x="639135" y="116532"/>
                </a:lnTo>
                <a:lnTo>
                  <a:pt x="659183" y="140791"/>
                </a:lnTo>
                <a:lnTo>
                  <a:pt x="610890" y="140791"/>
                </a:lnTo>
                <a:lnTo>
                  <a:pt x="590203" y="164901"/>
                </a:lnTo>
                <a:lnTo>
                  <a:pt x="590203" y="240655"/>
                </a:lnTo>
                <a:close/>
              </a:path>
              <a:path w="1876425" h="245110">
                <a:moveTo>
                  <a:pt x="639135" y="116532"/>
                </a:moveTo>
                <a:lnTo>
                  <a:pt x="590203" y="116532"/>
                </a:lnTo>
                <a:lnTo>
                  <a:pt x="683072" y="3571"/>
                </a:lnTo>
                <a:lnTo>
                  <a:pt x="734567" y="3571"/>
                </a:lnTo>
                <a:lnTo>
                  <a:pt x="638275" y="115490"/>
                </a:lnTo>
                <a:lnTo>
                  <a:pt x="639135" y="116532"/>
                </a:lnTo>
                <a:close/>
              </a:path>
              <a:path w="1876425" h="245110">
                <a:moveTo>
                  <a:pt x="741710" y="240655"/>
                </a:moveTo>
                <a:lnTo>
                  <a:pt x="690513" y="240655"/>
                </a:lnTo>
                <a:lnTo>
                  <a:pt x="610890" y="140791"/>
                </a:lnTo>
                <a:lnTo>
                  <a:pt x="659183" y="140791"/>
                </a:lnTo>
                <a:lnTo>
                  <a:pt x="741710" y="240655"/>
                </a:lnTo>
                <a:close/>
              </a:path>
              <a:path w="1876425" h="245110">
                <a:moveTo>
                  <a:pt x="793241" y="47922"/>
                </a:moveTo>
                <a:lnTo>
                  <a:pt x="780739" y="47922"/>
                </a:lnTo>
                <a:lnTo>
                  <a:pt x="775332" y="45690"/>
                </a:lnTo>
                <a:lnTo>
                  <a:pt x="770668" y="41225"/>
                </a:lnTo>
                <a:lnTo>
                  <a:pt x="766005" y="36661"/>
                </a:lnTo>
                <a:lnTo>
                  <a:pt x="763673" y="31204"/>
                </a:lnTo>
                <a:lnTo>
                  <a:pt x="763673" y="18405"/>
                </a:lnTo>
                <a:lnTo>
                  <a:pt x="766005" y="12948"/>
                </a:lnTo>
                <a:lnTo>
                  <a:pt x="775332" y="4018"/>
                </a:lnTo>
                <a:lnTo>
                  <a:pt x="780739" y="1785"/>
                </a:lnTo>
                <a:lnTo>
                  <a:pt x="793241" y="1785"/>
                </a:lnTo>
                <a:lnTo>
                  <a:pt x="798648" y="4018"/>
                </a:lnTo>
                <a:lnTo>
                  <a:pt x="803113" y="8483"/>
                </a:lnTo>
                <a:lnTo>
                  <a:pt x="807677" y="12948"/>
                </a:lnTo>
                <a:lnTo>
                  <a:pt x="809959" y="18405"/>
                </a:lnTo>
                <a:lnTo>
                  <a:pt x="809959" y="31204"/>
                </a:lnTo>
                <a:lnTo>
                  <a:pt x="807677" y="36661"/>
                </a:lnTo>
                <a:lnTo>
                  <a:pt x="798648" y="45690"/>
                </a:lnTo>
                <a:lnTo>
                  <a:pt x="793241" y="47922"/>
                </a:lnTo>
                <a:close/>
              </a:path>
              <a:path w="1876425" h="245110">
                <a:moveTo>
                  <a:pt x="805643" y="240655"/>
                </a:moveTo>
                <a:lnTo>
                  <a:pt x="768287" y="240655"/>
                </a:lnTo>
                <a:lnTo>
                  <a:pt x="768287" y="68907"/>
                </a:lnTo>
                <a:lnTo>
                  <a:pt x="805643" y="68907"/>
                </a:lnTo>
                <a:lnTo>
                  <a:pt x="805643" y="240655"/>
                </a:lnTo>
                <a:close/>
              </a:path>
              <a:path w="1876425" h="245110">
                <a:moveTo>
                  <a:pt x="898773" y="68907"/>
                </a:moveTo>
                <a:lnTo>
                  <a:pt x="861566" y="68907"/>
                </a:lnTo>
                <a:lnTo>
                  <a:pt x="861566" y="22026"/>
                </a:lnTo>
                <a:lnTo>
                  <a:pt x="898773" y="22026"/>
                </a:lnTo>
                <a:lnTo>
                  <a:pt x="898773" y="68907"/>
                </a:lnTo>
                <a:close/>
              </a:path>
              <a:path w="1876425" h="245110">
                <a:moveTo>
                  <a:pt x="933747" y="101649"/>
                </a:moveTo>
                <a:lnTo>
                  <a:pt x="833140" y="101649"/>
                </a:lnTo>
                <a:lnTo>
                  <a:pt x="833140" y="68907"/>
                </a:lnTo>
                <a:lnTo>
                  <a:pt x="933747" y="68907"/>
                </a:lnTo>
                <a:lnTo>
                  <a:pt x="933747" y="101649"/>
                </a:lnTo>
                <a:close/>
              </a:path>
              <a:path w="1876425" h="245110">
                <a:moveTo>
                  <a:pt x="905619" y="244971"/>
                </a:moveTo>
                <a:lnTo>
                  <a:pt x="867844" y="227307"/>
                </a:lnTo>
                <a:lnTo>
                  <a:pt x="861566" y="101649"/>
                </a:lnTo>
                <a:lnTo>
                  <a:pt x="898773" y="101649"/>
                </a:lnTo>
                <a:lnTo>
                  <a:pt x="898773" y="197494"/>
                </a:lnTo>
                <a:lnTo>
                  <a:pt x="900112" y="202356"/>
                </a:lnTo>
                <a:lnTo>
                  <a:pt x="902791" y="206126"/>
                </a:lnTo>
                <a:lnTo>
                  <a:pt x="905569" y="209897"/>
                </a:lnTo>
                <a:lnTo>
                  <a:pt x="909687" y="211782"/>
                </a:lnTo>
                <a:lnTo>
                  <a:pt x="933820" y="211782"/>
                </a:lnTo>
                <a:lnTo>
                  <a:pt x="940742" y="233957"/>
                </a:lnTo>
                <a:lnTo>
                  <a:pt x="934417" y="238776"/>
                </a:lnTo>
                <a:lnTo>
                  <a:pt x="926455" y="242217"/>
                </a:lnTo>
                <a:lnTo>
                  <a:pt x="916855" y="244282"/>
                </a:lnTo>
                <a:lnTo>
                  <a:pt x="905619" y="244971"/>
                </a:lnTo>
                <a:close/>
              </a:path>
              <a:path w="1876425" h="245110">
                <a:moveTo>
                  <a:pt x="933820" y="211782"/>
                </a:moveTo>
                <a:lnTo>
                  <a:pt x="922783" y="211782"/>
                </a:lnTo>
                <a:lnTo>
                  <a:pt x="928390" y="209798"/>
                </a:lnTo>
                <a:lnTo>
                  <a:pt x="931961" y="205829"/>
                </a:lnTo>
                <a:lnTo>
                  <a:pt x="933820" y="211782"/>
                </a:lnTo>
                <a:close/>
              </a:path>
              <a:path w="1876425" h="245110">
                <a:moveTo>
                  <a:pt x="1045680" y="244971"/>
                </a:moveTo>
                <a:lnTo>
                  <a:pt x="995004" y="230488"/>
                </a:lnTo>
                <a:lnTo>
                  <a:pt x="963043" y="190127"/>
                </a:lnTo>
                <a:lnTo>
                  <a:pt x="956830" y="154632"/>
                </a:lnTo>
                <a:lnTo>
                  <a:pt x="958383" y="136038"/>
                </a:lnTo>
                <a:lnTo>
                  <a:pt x="981684" y="90189"/>
                </a:lnTo>
                <a:lnTo>
                  <a:pt x="1027002" y="66191"/>
                </a:lnTo>
                <a:lnTo>
                  <a:pt x="1045680" y="64591"/>
                </a:lnTo>
                <a:lnTo>
                  <a:pt x="1065921" y="66507"/>
                </a:lnTo>
                <a:lnTo>
                  <a:pt x="1083631" y="72256"/>
                </a:lnTo>
                <a:lnTo>
                  <a:pt x="1098812" y="81836"/>
                </a:lnTo>
                <a:lnTo>
                  <a:pt x="1111462" y="95250"/>
                </a:lnTo>
                <a:lnTo>
                  <a:pt x="1108734" y="97780"/>
                </a:lnTo>
                <a:lnTo>
                  <a:pt x="1047466" y="97780"/>
                </a:lnTo>
                <a:lnTo>
                  <a:pt x="1036471" y="98766"/>
                </a:lnTo>
                <a:lnTo>
                  <a:pt x="1003645" y="122039"/>
                </a:lnTo>
                <a:lnTo>
                  <a:pt x="995525" y="154632"/>
                </a:lnTo>
                <a:lnTo>
                  <a:pt x="996409" y="166520"/>
                </a:lnTo>
                <a:lnTo>
                  <a:pt x="1017384" y="202741"/>
                </a:lnTo>
                <a:lnTo>
                  <a:pt x="1047466" y="211782"/>
                </a:lnTo>
                <a:lnTo>
                  <a:pt x="1108734" y="211782"/>
                </a:lnTo>
                <a:lnTo>
                  <a:pt x="1111462" y="214312"/>
                </a:lnTo>
                <a:lnTo>
                  <a:pt x="1098812" y="227725"/>
                </a:lnTo>
                <a:lnTo>
                  <a:pt x="1083631" y="237306"/>
                </a:lnTo>
                <a:lnTo>
                  <a:pt x="1065921" y="243054"/>
                </a:lnTo>
                <a:lnTo>
                  <a:pt x="1045680" y="244971"/>
                </a:lnTo>
                <a:close/>
              </a:path>
              <a:path w="1876425" h="245110">
                <a:moveTo>
                  <a:pt x="1086905" y="118020"/>
                </a:moveTo>
                <a:lnTo>
                  <a:pt x="1078971" y="109165"/>
                </a:lnTo>
                <a:lnTo>
                  <a:pt x="1069753" y="102840"/>
                </a:lnTo>
                <a:lnTo>
                  <a:pt x="1059251" y="99045"/>
                </a:lnTo>
                <a:lnTo>
                  <a:pt x="1047466" y="97780"/>
                </a:lnTo>
                <a:lnTo>
                  <a:pt x="1108734" y="97780"/>
                </a:lnTo>
                <a:lnTo>
                  <a:pt x="1086905" y="118020"/>
                </a:lnTo>
                <a:close/>
              </a:path>
              <a:path w="1876425" h="245110">
                <a:moveTo>
                  <a:pt x="1108734" y="211782"/>
                </a:moveTo>
                <a:lnTo>
                  <a:pt x="1047466" y="211782"/>
                </a:lnTo>
                <a:lnTo>
                  <a:pt x="1059140" y="210517"/>
                </a:lnTo>
                <a:lnTo>
                  <a:pt x="1069604" y="206722"/>
                </a:lnTo>
                <a:lnTo>
                  <a:pt x="1078859" y="200397"/>
                </a:lnTo>
                <a:lnTo>
                  <a:pt x="1086905" y="191541"/>
                </a:lnTo>
                <a:lnTo>
                  <a:pt x="1108734" y="211782"/>
                </a:lnTo>
                <a:close/>
              </a:path>
              <a:path w="1876425" h="245110">
                <a:moveTo>
                  <a:pt x="1181461" y="240655"/>
                </a:moveTo>
                <a:lnTo>
                  <a:pt x="1144105" y="240655"/>
                </a:lnTo>
                <a:lnTo>
                  <a:pt x="1144105" y="3571"/>
                </a:lnTo>
                <a:lnTo>
                  <a:pt x="1181461" y="3571"/>
                </a:lnTo>
                <a:lnTo>
                  <a:pt x="1181461" y="92422"/>
                </a:lnTo>
                <a:lnTo>
                  <a:pt x="1292657" y="92422"/>
                </a:lnTo>
                <a:lnTo>
                  <a:pt x="1294375" y="95231"/>
                </a:lnTo>
                <a:lnTo>
                  <a:pt x="1294746" y="97780"/>
                </a:lnTo>
                <a:lnTo>
                  <a:pt x="1225663" y="97780"/>
                </a:lnTo>
                <a:lnTo>
                  <a:pt x="1218687" y="98226"/>
                </a:lnTo>
                <a:lnTo>
                  <a:pt x="1181461" y="120848"/>
                </a:lnTo>
                <a:lnTo>
                  <a:pt x="1181461" y="240655"/>
                </a:lnTo>
                <a:close/>
              </a:path>
              <a:path w="1876425" h="245110">
                <a:moveTo>
                  <a:pt x="1292657" y="92422"/>
                </a:moveTo>
                <a:lnTo>
                  <a:pt x="1181461" y="92422"/>
                </a:lnTo>
                <a:lnTo>
                  <a:pt x="1187312" y="86357"/>
                </a:lnTo>
                <a:lnTo>
                  <a:pt x="1225664" y="66488"/>
                </a:lnTo>
                <a:lnTo>
                  <a:pt x="1242332" y="64591"/>
                </a:lnTo>
                <a:lnTo>
                  <a:pt x="1266619" y="67995"/>
                </a:lnTo>
                <a:lnTo>
                  <a:pt x="1283967" y="78209"/>
                </a:lnTo>
                <a:lnTo>
                  <a:pt x="1292657" y="92422"/>
                </a:lnTo>
                <a:close/>
              </a:path>
              <a:path w="1876425" h="245110">
                <a:moveTo>
                  <a:pt x="1297845" y="240655"/>
                </a:moveTo>
                <a:lnTo>
                  <a:pt x="1260489" y="240655"/>
                </a:lnTo>
                <a:lnTo>
                  <a:pt x="1260489" y="132605"/>
                </a:lnTo>
                <a:lnTo>
                  <a:pt x="1258312" y="117369"/>
                </a:lnTo>
                <a:lnTo>
                  <a:pt x="1251783" y="106486"/>
                </a:lnTo>
                <a:lnTo>
                  <a:pt x="1240899" y="99956"/>
                </a:lnTo>
                <a:lnTo>
                  <a:pt x="1225663" y="97780"/>
                </a:lnTo>
                <a:lnTo>
                  <a:pt x="1294746" y="97780"/>
                </a:lnTo>
                <a:lnTo>
                  <a:pt x="1297845" y="119062"/>
                </a:lnTo>
                <a:lnTo>
                  <a:pt x="1297845" y="240655"/>
                </a:lnTo>
                <a:close/>
              </a:path>
              <a:path w="1876425" h="245110">
                <a:moveTo>
                  <a:pt x="1425383" y="244971"/>
                </a:moveTo>
                <a:lnTo>
                  <a:pt x="1373982" y="230739"/>
                </a:lnTo>
                <a:lnTo>
                  <a:pt x="1341742" y="190760"/>
                </a:lnTo>
                <a:lnTo>
                  <a:pt x="1335491" y="154632"/>
                </a:lnTo>
                <a:lnTo>
                  <a:pt x="1337045" y="136038"/>
                </a:lnTo>
                <a:lnTo>
                  <a:pt x="1360346" y="90189"/>
                </a:lnTo>
                <a:lnTo>
                  <a:pt x="1404659" y="66191"/>
                </a:lnTo>
                <a:lnTo>
                  <a:pt x="1422556" y="64591"/>
                </a:lnTo>
                <a:lnTo>
                  <a:pt x="1440797" y="66247"/>
                </a:lnTo>
                <a:lnTo>
                  <a:pt x="1457121" y="71214"/>
                </a:lnTo>
                <a:lnTo>
                  <a:pt x="1471530" y="79492"/>
                </a:lnTo>
                <a:lnTo>
                  <a:pt x="1484022" y="91082"/>
                </a:lnTo>
                <a:lnTo>
                  <a:pt x="1487018" y="95250"/>
                </a:lnTo>
                <a:lnTo>
                  <a:pt x="1422556" y="95250"/>
                </a:lnTo>
                <a:lnTo>
                  <a:pt x="1412891" y="96040"/>
                </a:lnTo>
                <a:lnTo>
                  <a:pt x="1379098" y="122448"/>
                </a:lnTo>
                <a:lnTo>
                  <a:pt x="1374187" y="140791"/>
                </a:lnTo>
                <a:lnTo>
                  <a:pt x="1505939" y="140791"/>
                </a:lnTo>
                <a:lnTo>
                  <a:pt x="1507239" y="158204"/>
                </a:lnTo>
                <a:lnTo>
                  <a:pt x="1507239" y="166985"/>
                </a:lnTo>
                <a:lnTo>
                  <a:pt x="1374633" y="166985"/>
                </a:lnTo>
                <a:lnTo>
                  <a:pt x="1376596" y="177170"/>
                </a:lnTo>
                <a:lnTo>
                  <a:pt x="1408566" y="211075"/>
                </a:lnTo>
                <a:lnTo>
                  <a:pt x="1429253" y="214312"/>
                </a:lnTo>
                <a:lnTo>
                  <a:pt x="1491104" y="214312"/>
                </a:lnTo>
                <a:lnTo>
                  <a:pt x="1495035" y="219967"/>
                </a:lnTo>
                <a:lnTo>
                  <a:pt x="1481082" y="230906"/>
                </a:lnTo>
                <a:lnTo>
                  <a:pt x="1464823" y="238720"/>
                </a:lnTo>
                <a:lnTo>
                  <a:pt x="1446257" y="243408"/>
                </a:lnTo>
                <a:lnTo>
                  <a:pt x="1425383" y="244971"/>
                </a:lnTo>
                <a:close/>
              </a:path>
              <a:path w="1876425" h="245110">
                <a:moveTo>
                  <a:pt x="1505939" y="140791"/>
                </a:moveTo>
                <a:lnTo>
                  <a:pt x="1470925" y="140791"/>
                </a:lnTo>
                <a:lnTo>
                  <a:pt x="1469632" y="131145"/>
                </a:lnTo>
                <a:lnTo>
                  <a:pt x="1466795" y="122448"/>
                </a:lnTo>
                <a:lnTo>
                  <a:pt x="1432435" y="96040"/>
                </a:lnTo>
                <a:lnTo>
                  <a:pt x="1422556" y="95250"/>
                </a:lnTo>
                <a:lnTo>
                  <a:pt x="1487018" y="95250"/>
                </a:lnTo>
                <a:lnTo>
                  <a:pt x="1494180" y="105212"/>
                </a:lnTo>
                <a:lnTo>
                  <a:pt x="1501435" y="121108"/>
                </a:lnTo>
                <a:lnTo>
                  <a:pt x="1505788" y="138772"/>
                </a:lnTo>
                <a:lnTo>
                  <a:pt x="1505939" y="140791"/>
                </a:lnTo>
                <a:close/>
              </a:path>
              <a:path w="1876425" h="245110">
                <a:moveTo>
                  <a:pt x="1491104" y="214312"/>
                </a:moveTo>
                <a:lnTo>
                  <a:pt x="1429253" y="214312"/>
                </a:lnTo>
                <a:lnTo>
                  <a:pt x="1435569" y="214014"/>
                </a:lnTo>
                <a:lnTo>
                  <a:pt x="1442015" y="213121"/>
                </a:lnTo>
                <a:lnTo>
                  <a:pt x="1478069" y="195560"/>
                </a:lnTo>
                <a:lnTo>
                  <a:pt x="1491104" y="214312"/>
                </a:lnTo>
                <a:close/>
              </a:path>
              <a:path w="1876425" h="245110">
                <a:moveTo>
                  <a:pt x="1691977" y="92422"/>
                </a:moveTo>
                <a:lnTo>
                  <a:pt x="1581457" y="92422"/>
                </a:lnTo>
                <a:lnTo>
                  <a:pt x="1587149" y="86478"/>
                </a:lnTo>
                <a:lnTo>
                  <a:pt x="1624766" y="66526"/>
                </a:lnTo>
                <a:lnTo>
                  <a:pt x="1641881" y="64591"/>
                </a:lnTo>
                <a:lnTo>
                  <a:pt x="1666168" y="68042"/>
                </a:lnTo>
                <a:lnTo>
                  <a:pt x="1683515" y="78395"/>
                </a:lnTo>
                <a:lnTo>
                  <a:pt x="1691977" y="92422"/>
                </a:lnTo>
                <a:close/>
              </a:path>
              <a:path w="1876425" h="245110">
                <a:moveTo>
                  <a:pt x="1581457" y="240655"/>
                </a:moveTo>
                <a:lnTo>
                  <a:pt x="1544101" y="240655"/>
                </a:lnTo>
                <a:lnTo>
                  <a:pt x="1544101" y="68907"/>
                </a:lnTo>
                <a:lnTo>
                  <a:pt x="1581457" y="68907"/>
                </a:lnTo>
                <a:lnTo>
                  <a:pt x="1581457" y="92422"/>
                </a:lnTo>
                <a:lnTo>
                  <a:pt x="1691977" y="92422"/>
                </a:lnTo>
                <a:lnTo>
                  <a:pt x="1693924" y="95649"/>
                </a:lnTo>
                <a:lnTo>
                  <a:pt x="1694230" y="97780"/>
                </a:lnTo>
                <a:lnTo>
                  <a:pt x="1625659" y="97780"/>
                </a:lnTo>
                <a:lnTo>
                  <a:pt x="1618552" y="98226"/>
                </a:lnTo>
                <a:lnTo>
                  <a:pt x="1581457" y="120848"/>
                </a:lnTo>
                <a:lnTo>
                  <a:pt x="1581457" y="240655"/>
                </a:lnTo>
                <a:close/>
              </a:path>
              <a:path w="1876425" h="245110">
                <a:moveTo>
                  <a:pt x="1697394" y="240655"/>
                </a:moveTo>
                <a:lnTo>
                  <a:pt x="1660038" y="240655"/>
                </a:lnTo>
                <a:lnTo>
                  <a:pt x="1660038" y="133350"/>
                </a:lnTo>
                <a:lnTo>
                  <a:pt x="1657889" y="117788"/>
                </a:lnTo>
                <a:lnTo>
                  <a:pt x="1651443" y="106672"/>
                </a:lnTo>
                <a:lnTo>
                  <a:pt x="1640699" y="100003"/>
                </a:lnTo>
                <a:lnTo>
                  <a:pt x="1625659" y="97780"/>
                </a:lnTo>
                <a:lnTo>
                  <a:pt x="1694230" y="97780"/>
                </a:lnTo>
                <a:lnTo>
                  <a:pt x="1697394" y="119806"/>
                </a:lnTo>
                <a:lnTo>
                  <a:pt x="1697394" y="240655"/>
                </a:lnTo>
                <a:close/>
              </a:path>
              <a:path w="1876425" h="245110">
                <a:moveTo>
                  <a:pt x="1869809" y="215354"/>
                </a:moveTo>
                <a:lnTo>
                  <a:pt x="1806271" y="215354"/>
                </a:lnTo>
                <a:lnTo>
                  <a:pt x="1814215" y="214954"/>
                </a:lnTo>
                <a:lnTo>
                  <a:pt x="1821080" y="213754"/>
                </a:lnTo>
                <a:lnTo>
                  <a:pt x="1826866" y="211754"/>
                </a:lnTo>
                <a:lnTo>
                  <a:pt x="1831572" y="208954"/>
                </a:lnTo>
                <a:lnTo>
                  <a:pt x="1837228" y="204688"/>
                </a:lnTo>
                <a:lnTo>
                  <a:pt x="1840055" y="199132"/>
                </a:lnTo>
                <a:lnTo>
                  <a:pt x="1840055" y="186134"/>
                </a:lnTo>
                <a:lnTo>
                  <a:pt x="1802430" y="169803"/>
                </a:lnTo>
                <a:lnTo>
                  <a:pt x="1788114" y="166687"/>
                </a:lnTo>
                <a:lnTo>
                  <a:pt x="1765390" y="159450"/>
                </a:lnTo>
                <a:lnTo>
                  <a:pt x="1749159" y="148753"/>
                </a:lnTo>
                <a:lnTo>
                  <a:pt x="1739420" y="134596"/>
                </a:lnTo>
                <a:lnTo>
                  <a:pt x="1736173" y="116978"/>
                </a:lnTo>
                <a:lnTo>
                  <a:pt x="1737336" y="105909"/>
                </a:lnTo>
                <a:lnTo>
                  <a:pt x="1764869" y="72795"/>
                </a:lnTo>
                <a:lnTo>
                  <a:pt x="1803741" y="64591"/>
                </a:lnTo>
                <a:lnTo>
                  <a:pt x="1822708" y="66107"/>
                </a:lnTo>
                <a:lnTo>
                  <a:pt x="1840167" y="70656"/>
                </a:lnTo>
                <a:lnTo>
                  <a:pt x="1856120" y="78237"/>
                </a:lnTo>
                <a:lnTo>
                  <a:pt x="1870565" y="88850"/>
                </a:lnTo>
                <a:lnTo>
                  <a:pt x="1867210" y="94505"/>
                </a:lnTo>
                <a:lnTo>
                  <a:pt x="1794117" y="94505"/>
                </a:lnTo>
                <a:lnTo>
                  <a:pt x="1786278" y="96490"/>
                </a:lnTo>
                <a:lnTo>
                  <a:pt x="1774869" y="104328"/>
                </a:lnTo>
                <a:lnTo>
                  <a:pt x="1772041" y="109339"/>
                </a:lnTo>
                <a:lnTo>
                  <a:pt x="1772041" y="120947"/>
                </a:lnTo>
                <a:lnTo>
                  <a:pt x="1808755" y="135796"/>
                </a:lnTo>
                <a:lnTo>
                  <a:pt x="1823982" y="139303"/>
                </a:lnTo>
                <a:lnTo>
                  <a:pt x="1846706" y="146977"/>
                </a:lnTo>
                <a:lnTo>
                  <a:pt x="1862938" y="158241"/>
                </a:lnTo>
                <a:lnTo>
                  <a:pt x="1872677" y="173096"/>
                </a:lnTo>
                <a:lnTo>
                  <a:pt x="1875923" y="191541"/>
                </a:lnTo>
                <a:lnTo>
                  <a:pt x="1874695" y="203187"/>
                </a:lnTo>
                <a:lnTo>
                  <a:pt x="1871012" y="213568"/>
                </a:lnTo>
                <a:lnTo>
                  <a:pt x="1869809" y="215354"/>
                </a:lnTo>
                <a:close/>
              </a:path>
              <a:path w="1876425" h="245110">
                <a:moveTo>
                  <a:pt x="1854938" y="115192"/>
                </a:moveTo>
                <a:lnTo>
                  <a:pt x="1819443" y="95994"/>
                </a:lnTo>
                <a:lnTo>
                  <a:pt x="1804039" y="94505"/>
                </a:lnTo>
                <a:lnTo>
                  <a:pt x="1867210" y="94505"/>
                </a:lnTo>
                <a:lnTo>
                  <a:pt x="1854938" y="115192"/>
                </a:lnTo>
                <a:close/>
              </a:path>
              <a:path w="1876425" h="245110">
                <a:moveTo>
                  <a:pt x="1804485" y="244971"/>
                </a:moveTo>
                <a:lnTo>
                  <a:pt x="1782524" y="243296"/>
                </a:lnTo>
                <a:lnTo>
                  <a:pt x="1762925" y="238273"/>
                </a:lnTo>
                <a:lnTo>
                  <a:pt x="1745689" y="229902"/>
                </a:lnTo>
                <a:lnTo>
                  <a:pt x="1730816" y="218182"/>
                </a:lnTo>
                <a:lnTo>
                  <a:pt x="1747931" y="191244"/>
                </a:lnTo>
                <a:lnTo>
                  <a:pt x="1753893" y="196592"/>
                </a:lnTo>
                <a:lnTo>
                  <a:pt x="1760470" y="201327"/>
                </a:lnTo>
                <a:lnTo>
                  <a:pt x="1798877" y="214954"/>
                </a:lnTo>
                <a:lnTo>
                  <a:pt x="1806271" y="215354"/>
                </a:lnTo>
                <a:lnTo>
                  <a:pt x="1869809" y="215354"/>
                </a:lnTo>
                <a:lnTo>
                  <a:pt x="1864872" y="222684"/>
                </a:lnTo>
                <a:lnTo>
                  <a:pt x="1856278" y="230534"/>
                </a:lnTo>
                <a:lnTo>
                  <a:pt x="1845730" y="236850"/>
                </a:lnTo>
                <a:lnTo>
                  <a:pt x="1833582" y="241362"/>
                </a:lnTo>
                <a:lnTo>
                  <a:pt x="1819834" y="244068"/>
                </a:lnTo>
                <a:lnTo>
                  <a:pt x="1804485" y="24497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6" name="object 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31664" y="3613870"/>
            <a:ext cx="6909081" cy="133052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86000" y="1011437"/>
            <a:ext cx="4013199" cy="187714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3256102" y="254225"/>
            <a:ext cx="4138295" cy="365760"/>
          </a:xfrm>
          <a:custGeom>
            <a:avLst/>
            <a:gdLst/>
            <a:ahLst/>
            <a:cxnLst/>
            <a:rect l="l" t="t" r="r" b="b"/>
            <a:pathLst>
              <a:path w="4138295" h="365759">
                <a:moveTo>
                  <a:pt x="4137973" y="365759"/>
                </a:moveTo>
                <a:lnTo>
                  <a:pt x="0" y="365759"/>
                </a:lnTo>
                <a:lnTo>
                  <a:pt x="0" y="0"/>
                </a:lnTo>
                <a:lnTo>
                  <a:pt x="4137973" y="0"/>
                </a:lnTo>
                <a:lnTo>
                  <a:pt x="4137973" y="365759"/>
                </a:lnTo>
                <a:close/>
              </a:path>
            </a:pathLst>
          </a:custGeom>
          <a:solidFill>
            <a:srgbClr val="E9483E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2622" y="343533"/>
            <a:ext cx="2806588" cy="207019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275301" y="337729"/>
            <a:ext cx="4120616" cy="268783"/>
          </a:xfrm>
          <a:prstGeom prst="rect">
            <a:avLst/>
          </a:prstGeom>
        </p:spPr>
      </p:pic>
      <p:sp>
        <p:nvSpPr>
          <p:cNvPr id="5" name="object 5" descr=""/>
          <p:cNvSpPr/>
          <p:nvPr/>
        </p:nvSpPr>
        <p:spPr>
          <a:xfrm>
            <a:off x="7487285" y="337729"/>
            <a:ext cx="756285" cy="213360"/>
          </a:xfrm>
          <a:custGeom>
            <a:avLst/>
            <a:gdLst/>
            <a:ahLst/>
            <a:cxnLst/>
            <a:rect l="l" t="t" r="r" b="b"/>
            <a:pathLst>
              <a:path w="756284" h="213359">
                <a:moveTo>
                  <a:pt x="29765" y="45987"/>
                </a:moveTo>
                <a:lnTo>
                  <a:pt x="16966" y="45987"/>
                </a:lnTo>
                <a:lnTo>
                  <a:pt x="11509" y="43755"/>
                </a:lnTo>
                <a:lnTo>
                  <a:pt x="6846" y="39290"/>
                </a:lnTo>
                <a:lnTo>
                  <a:pt x="2281" y="34825"/>
                </a:lnTo>
                <a:lnTo>
                  <a:pt x="0" y="29368"/>
                </a:lnTo>
                <a:lnTo>
                  <a:pt x="0" y="16371"/>
                </a:lnTo>
                <a:lnTo>
                  <a:pt x="2281" y="10914"/>
                </a:lnTo>
                <a:lnTo>
                  <a:pt x="6846" y="6548"/>
                </a:lnTo>
                <a:lnTo>
                  <a:pt x="11509" y="2182"/>
                </a:lnTo>
                <a:lnTo>
                  <a:pt x="16966" y="0"/>
                </a:lnTo>
                <a:lnTo>
                  <a:pt x="29765" y="0"/>
                </a:lnTo>
                <a:lnTo>
                  <a:pt x="35272" y="2182"/>
                </a:lnTo>
                <a:lnTo>
                  <a:pt x="44202" y="10914"/>
                </a:lnTo>
                <a:lnTo>
                  <a:pt x="46434" y="16371"/>
                </a:lnTo>
                <a:lnTo>
                  <a:pt x="46434" y="29368"/>
                </a:lnTo>
                <a:lnTo>
                  <a:pt x="44202" y="34825"/>
                </a:lnTo>
                <a:lnTo>
                  <a:pt x="35272" y="43755"/>
                </a:lnTo>
                <a:lnTo>
                  <a:pt x="29765" y="45987"/>
                </a:lnTo>
                <a:close/>
              </a:path>
              <a:path w="756284" h="213359">
                <a:moveTo>
                  <a:pt x="42713" y="209103"/>
                </a:moveTo>
                <a:lnTo>
                  <a:pt x="4018" y="209103"/>
                </a:lnTo>
                <a:lnTo>
                  <a:pt x="4018" y="61912"/>
                </a:lnTo>
                <a:lnTo>
                  <a:pt x="42713" y="61912"/>
                </a:lnTo>
                <a:lnTo>
                  <a:pt x="42713" y="209103"/>
                </a:lnTo>
                <a:close/>
              </a:path>
              <a:path w="756284" h="213359">
                <a:moveTo>
                  <a:pt x="214177" y="81111"/>
                </a:moveTo>
                <a:lnTo>
                  <a:pt x="119827" y="81111"/>
                </a:lnTo>
                <a:lnTo>
                  <a:pt x="123706" y="76888"/>
                </a:lnTo>
                <a:lnTo>
                  <a:pt x="162495" y="58638"/>
                </a:lnTo>
                <a:lnTo>
                  <a:pt x="171322" y="58191"/>
                </a:lnTo>
                <a:lnTo>
                  <a:pt x="182735" y="58982"/>
                </a:lnTo>
                <a:lnTo>
                  <a:pt x="214177" y="81111"/>
                </a:lnTo>
                <a:close/>
              </a:path>
              <a:path w="756284" h="213359">
                <a:moveTo>
                  <a:pt x="119827" y="209103"/>
                </a:moveTo>
                <a:lnTo>
                  <a:pt x="81132" y="209103"/>
                </a:lnTo>
                <a:lnTo>
                  <a:pt x="81132" y="61912"/>
                </a:lnTo>
                <a:lnTo>
                  <a:pt x="119827" y="61912"/>
                </a:lnTo>
                <a:lnTo>
                  <a:pt x="119827" y="81111"/>
                </a:lnTo>
                <a:lnTo>
                  <a:pt x="214177" y="81111"/>
                </a:lnTo>
                <a:lnTo>
                  <a:pt x="216306" y="85762"/>
                </a:lnTo>
                <a:lnTo>
                  <a:pt x="217979" y="92719"/>
                </a:lnTo>
                <a:lnTo>
                  <a:pt x="153314" y="92719"/>
                </a:lnTo>
                <a:lnTo>
                  <a:pt x="143352" y="93798"/>
                </a:lnTo>
                <a:lnTo>
                  <a:pt x="134450" y="97035"/>
                </a:lnTo>
                <a:lnTo>
                  <a:pt x="126608" y="102430"/>
                </a:lnTo>
                <a:lnTo>
                  <a:pt x="119827" y="109983"/>
                </a:lnTo>
                <a:lnTo>
                  <a:pt x="119827" y="209103"/>
                </a:lnTo>
                <a:close/>
              </a:path>
              <a:path w="756284" h="213359">
                <a:moveTo>
                  <a:pt x="219245" y="209103"/>
                </a:moveTo>
                <a:lnTo>
                  <a:pt x="180549" y="209103"/>
                </a:lnTo>
                <a:lnTo>
                  <a:pt x="180549" y="120104"/>
                </a:lnTo>
                <a:lnTo>
                  <a:pt x="178847" y="108123"/>
                </a:lnTo>
                <a:lnTo>
                  <a:pt x="173741" y="99566"/>
                </a:lnTo>
                <a:lnTo>
                  <a:pt x="165230" y="94431"/>
                </a:lnTo>
                <a:lnTo>
                  <a:pt x="153314" y="92719"/>
                </a:lnTo>
                <a:lnTo>
                  <a:pt x="217979" y="92719"/>
                </a:lnTo>
                <a:lnTo>
                  <a:pt x="218510" y="94924"/>
                </a:lnTo>
                <a:lnTo>
                  <a:pt x="219245" y="105221"/>
                </a:lnTo>
                <a:lnTo>
                  <a:pt x="219245" y="209103"/>
                </a:lnTo>
                <a:close/>
              </a:path>
              <a:path w="756284" h="213359">
                <a:moveTo>
                  <a:pt x="382224" y="61912"/>
                </a:moveTo>
                <a:lnTo>
                  <a:pt x="343231" y="61912"/>
                </a:lnTo>
                <a:lnTo>
                  <a:pt x="343231" y="21580"/>
                </a:lnTo>
                <a:lnTo>
                  <a:pt x="382224" y="21580"/>
                </a:lnTo>
                <a:lnTo>
                  <a:pt x="382224" y="61912"/>
                </a:lnTo>
                <a:close/>
              </a:path>
              <a:path w="756284" h="213359">
                <a:moveTo>
                  <a:pt x="412138" y="95696"/>
                </a:moveTo>
                <a:lnTo>
                  <a:pt x="318823" y="95696"/>
                </a:lnTo>
                <a:lnTo>
                  <a:pt x="318823" y="61912"/>
                </a:lnTo>
                <a:lnTo>
                  <a:pt x="412138" y="61912"/>
                </a:lnTo>
                <a:lnTo>
                  <a:pt x="412138" y="95696"/>
                </a:lnTo>
                <a:close/>
              </a:path>
              <a:path w="756284" h="213359">
                <a:moveTo>
                  <a:pt x="385052" y="212824"/>
                </a:moveTo>
                <a:lnTo>
                  <a:pt x="366755" y="210303"/>
                </a:lnTo>
                <a:lnTo>
                  <a:pt x="353686" y="202741"/>
                </a:lnTo>
                <a:lnTo>
                  <a:pt x="345845" y="190137"/>
                </a:lnTo>
                <a:lnTo>
                  <a:pt x="343231" y="172491"/>
                </a:lnTo>
                <a:lnTo>
                  <a:pt x="343231" y="95696"/>
                </a:lnTo>
                <a:lnTo>
                  <a:pt x="382224" y="95696"/>
                </a:lnTo>
                <a:lnTo>
                  <a:pt x="382224" y="166885"/>
                </a:lnTo>
                <a:lnTo>
                  <a:pt x="383365" y="170755"/>
                </a:lnTo>
                <a:lnTo>
                  <a:pt x="385766" y="173980"/>
                </a:lnTo>
                <a:lnTo>
                  <a:pt x="388028" y="176807"/>
                </a:lnTo>
                <a:lnTo>
                  <a:pt x="391352" y="178296"/>
                </a:lnTo>
                <a:lnTo>
                  <a:pt x="410367" y="178296"/>
                </a:lnTo>
                <a:lnTo>
                  <a:pt x="417347" y="203299"/>
                </a:lnTo>
                <a:lnTo>
                  <a:pt x="411534" y="207466"/>
                </a:lnTo>
                <a:lnTo>
                  <a:pt x="404214" y="210442"/>
                </a:lnTo>
                <a:lnTo>
                  <a:pt x="395386" y="212228"/>
                </a:lnTo>
                <a:lnTo>
                  <a:pt x="385052" y="212824"/>
                </a:lnTo>
                <a:close/>
              </a:path>
              <a:path w="756284" h="213359">
                <a:moveTo>
                  <a:pt x="410367" y="178296"/>
                </a:moveTo>
                <a:lnTo>
                  <a:pt x="401770" y="178296"/>
                </a:lnTo>
                <a:lnTo>
                  <a:pt x="406284" y="176857"/>
                </a:lnTo>
                <a:lnTo>
                  <a:pt x="409162" y="173980"/>
                </a:lnTo>
                <a:lnTo>
                  <a:pt x="410367" y="178296"/>
                </a:lnTo>
                <a:close/>
              </a:path>
              <a:path w="756284" h="213359">
                <a:moveTo>
                  <a:pt x="477359" y="209103"/>
                </a:moveTo>
                <a:lnTo>
                  <a:pt x="438663" y="209103"/>
                </a:lnTo>
                <a:lnTo>
                  <a:pt x="438663" y="5804"/>
                </a:lnTo>
                <a:lnTo>
                  <a:pt x="477359" y="5804"/>
                </a:lnTo>
                <a:lnTo>
                  <a:pt x="477359" y="81111"/>
                </a:lnTo>
                <a:lnTo>
                  <a:pt x="572222" y="81111"/>
                </a:lnTo>
                <a:lnTo>
                  <a:pt x="574134" y="85241"/>
                </a:lnTo>
                <a:lnTo>
                  <a:pt x="575945" y="92719"/>
                </a:lnTo>
                <a:lnTo>
                  <a:pt x="510845" y="92719"/>
                </a:lnTo>
                <a:lnTo>
                  <a:pt x="501218" y="93798"/>
                </a:lnTo>
                <a:lnTo>
                  <a:pt x="492428" y="97035"/>
                </a:lnTo>
                <a:lnTo>
                  <a:pt x="484475" y="102430"/>
                </a:lnTo>
                <a:lnTo>
                  <a:pt x="477359" y="109983"/>
                </a:lnTo>
                <a:lnTo>
                  <a:pt x="477359" y="209103"/>
                </a:lnTo>
                <a:close/>
              </a:path>
              <a:path w="756284" h="213359">
                <a:moveTo>
                  <a:pt x="572222" y="81111"/>
                </a:moveTo>
                <a:lnTo>
                  <a:pt x="477359" y="81111"/>
                </a:lnTo>
                <a:lnTo>
                  <a:pt x="481247" y="76888"/>
                </a:lnTo>
                <a:lnTo>
                  <a:pt x="520314" y="58638"/>
                </a:lnTo>
                <a:lnTo>
                  <a:pt x="529151" y="58191"/>
                </a:lnTo>
                <a:lnTo>
                  <a:pt x="540564" y="58963"/>
                </a:lnTo>
                <a:lnTo>
                  <a:pt x="572222" y="81111"/>
                </a:lnTo>
                <a:close/>
              </a:path>
              <a:path w="756284" h="213359">
                <a:moveTo>
                  <a:pt x="577074" y="209103"/>
                </a:moveTo>
                <a:lnTo>
                  <a:pt x="538378" y="209103"/>
                </a:lnTo>
                <a:lnTo>
                  <a:pt x="538378" y="119508"/>
                </a:lnTo>
                <a:lnTo>
                  <a:pt x="536657" y="107788"/>
                </a:lnTo>
                <a:lnTo>
                  <a:pt x="531495" y="99417"/>
                </a:lnTo>
                <a:lnTo>
                  <a:pt x="522891" y="94394"/>
                </a:lnTo>
                <a:lnTo>
                  <a:pt x="510845" y="92719"/>
                </a:lnTo>
                <a:lnTo>
                  <a:pt x="575945" y="92719"/>
                </a:lnTo>
                <a:lnTo>
                  <a:pt x="576342" y="94394"/>
                </a:lnTo>
                <a:lnTo>
                  <a:pt x="577074" y="104626"/>
                </a:lnTo>
                <a:lnTo>
                  <a:pt x="577074" y="209103"/>
                </a:lnTo>
                <a:close/>
              </a:path>
              <a:path w="756284" h="213359">
                <a:moveTo>
                  <a:pt x="684653" y="212824"/>
                </a:moveTo>
                <a:lnTo>
                  <a:pt x="639698" y="200769"/>
                </a:lnTo>
                <a:lnTo>
                  <a:pt x="611541" y="166575"/>
                </a:lnTo>
                <a:lnTo>
                  <a:pt x="606072" y="135284"/>
                </a:lnTo>
                <a:lnTo>
                  <a:pt x="607430" y="119518"/>
                </a:lnTo>
                <a:lnTo>
                  <a:pt x="627801" y="80367"/>
                </a:lnTo>
                <a:lnTo>
                  <a:pt x="666589" y="59577"/>
                </a:lnTo>
                <a:lnTo>
                  <a:pt x="682272" y="58191"/>
                </a:lnTo>
                <a:lnTo>
                  <a:pt x="697815" y="59596"/>
                </a:lnTo>
                <a:lnTo>
                  <a:pt x="711851" y="63810"/>
                </a:lnTo>
                <a:lnTo>
                  <a:pt x="724381" y="70832"/>
                </a:lnTo>
                <a:lnTo>
                  <a:pt x="735403" y="80664"/>
                </a:lnTo>
                <a:lnTo>
                  <a:pt x="741625" y="88999"/>
                </a:lnTo>
                <a:lnTo>
                  <a:pt x="682272" y="88999"/>
                </a:lnTo>
                <a:lnTo>
                  <a:pt x="674951" y="89585"/>
                </a:lnTo>
                <a:lnTo>
                  <a:pt x="645958" y="121592"/>
                </a:lnTo>
                <a:lnTo>
                  <a:pt x="754552" y="121592"/>
                </a:lnTo>
                <a:lnTo>
                  <a:pt x="754658" y="122020"/>
                </a:lnTo>
                <a:lnTo>
                  <a:pt x="755942" y="139303"/>
                </a:lnTo>
                <a:lnTo>
                  <a:pt x="755942" y="147786"/>
                </a:lnTo>
                <a:lnTo>
                  <a:pt x="646553" y="147786"/>
                </a:lnTo>
                <a:lnTo>
                  <a:pt x="648014" y="154604"/>
                </a:lnTo>
                <a:lnTo>
                  <a:pt x="680021" y="181393"/>
                </a:lnTo>
                <a:lnTo>
                  <a:pt x="688969" y="182016"/>
                </a:lnTo>
                <a:lnTo>
                  <a:pt x="738258" y="182016"/>
                </a:lnTo>
                <a:lnTo>
                  <a:pt x="745226" y="192285"/>
                </a:lnTo>
                <a:lnTo>
                  <a:pt x="710019" y="209894"/>
                </a:lnTo>
                <a:lnTo>
                  <a:pt x="693276" y="212498"/>
                </a:lnTo>
                <a:lnTo>
                  <a:pt x="684653" y="212824"/>
                </a:lnTo>
                <a:close/>
              </a:path>
              <a:path w="756284" h="213359">
                <a:moveTo>
                  <a:pt x="754552" y="121592"/>
                </a:moveTo>
                <a:lnTo>
                  <a:pt x="718437" y="121592"/>
                </a:lnTo>
                <a:lnTo>
                  <a:pt x="717414" y="114653"/>
                </a:lnTo>
                <a:lnTo>
                  <a:pt x="715237" y="108421"/>
                </a:lnTo>
                <a:lnTo>
                  <a:pt x="682272" y="88999"/>
                </a:lnTo>
                <a:lnTo>
                  <a:pt x="741625" y="88999"/>
                </a:lnTo>
                <a:lnTo>
                  <a:pt x="744389" y="92701"/>
                </a:lnTo>
                <a:lnTo>
                  <a:pt x="750807" y="106486"/>
                </a:lnTo>
                <a:lnTo>
                  <a:pt x="754552" y="121592"/>
                </a:lnTo>
                <a:close/>
              </a:path>
              <a:path w="756284" h="213359">
                <a:moveTo>
                  <a:pt x="738258" y="182016"/>
                </a:moveTo>
                <a:lnTo>
                  <a:pt x="695022" y="182016"/>
                </a:lnTo>
                <a:lnTo>
                  <a:pt x="701818" y="180776"/>
                </a:lnTo>
                <a:lnTo>
                  <a:pt x="709359" y="178296"/>
                </a:lnTo>
                <a:lnTo>
                  <a:pt x="716899" y="175716"/>
                </a:lnTo>
                <a:lnTo>
                  <a:pt x="723200" y="172045"/>
                </a:lnTo>
                <a:lnTo>
                  <a:pt x="728260" y="167282"/>
                </a:lnTo>
                <a:lnTo>
                  <a:pt x="738258" y="182016"/>
                </a:lnTo>
                <a:close/>
              </a:path>
            </a:pathLst>
          </a:custGeom>
          <a:solidFill>
            <a:srgbClr val="333745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6" name="object 6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62325" y="702060"/>
            <a:ext cx="5467221" cy="266402"/>
          </a:xfrm>
          <a:prstGeom prst="rect">
            <a:avLst/>
          </a:prstGeom>
        </p:spPr>
      </p:pic>
      <p:pic>
        <p:nvPicPr>
          <p:cNvPr id="7" name="object 7" descr="">
            <a:hlinkClick r:id="rId5"/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056876" y="1212799"/>
            <a:ext cx="4364372" cy="3273299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817382" y="4819863"/>
            <a:ext cx="111645" cy="87362"/>
          </a:xfrm>
          <a:prstGeom prst="rect">
            <a:avLst/>
          </a:prstGeom>
        </p:spPr>
      </p:pic>
      <p:pic>
        <p:nvPicPr>
          <p:cNvPr id="9" name="object 9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862400" y="1509475"/>
            <a:ext cx="1392075" cy="784378"/>
          </a:xfrm>
          <a:prstGeom prst="rect">
            <a:avLst/>
          </a:prstGeom>
        </p:spPr>
      </p:pic>
      <p:pic>
        <p:nvPicPr>
          <p:cNvPr id="10" name="object 10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390500" y="1509475"/>
            <a:ext cx="1392074" cy="779170"/>
          </a:xfrm>
          <a:prstGeom prst="rect">
            <a:avLst/>
          </a:prstGeom>
        </p:spPr>
      </p:pic>
      <p:pic>
        <p:nvPicPr>
          <p:cNvPr id="11" name="object 11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857050" y="2347700"/>
            <a:ext cx="1402775" cy="1003529"/>
          </a:xfrm>
          <a:prstGeom prst="rect">
            <a:avLst/>
          </a:prstGeom>
        </p:spPr>
      </p:pic>
      <p:pic>
        <p:nvPicPr>
          <p:cNvPr id="12" name="object 12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867775" y="3405075"/>
            <a:ext cx="1391999" cy="1011300"/>
          </a:xfrm>
          <a:prstGeom prst="rect">
            <a:avLst/>
          </a:prstGeom>
        </p:spPr>
      </p:pic>
      <p:pic>
        <p:nvPicPr>
          <p:cNvPr id="13" name="object 13" descr="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390650" y="2347700"/>
            <a:ext cx="1371498" cy="1003500"/>
          </a:xfrm>
          <a:prstGeom prst="rect">
            <a:avLst/>
          </a:prstGeom>
        </p:spPr>
      </p:pic>
      <p:pic>
        <p:nvPicPr>
          <p:cNvPr id="14" name="object 14" descr="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392649" y="3410249"/>
            <a:ext cx="1402799" cy="1003500"/>
          </a:xfrm>
          <a:prstGeom prst="rect">
            <a:avLst/>
          </a:prstGeom>
        </p:spPr>
      </p:pic>
      <p:grpSp>
        <p:nvGrpSpPr>
          <p:cNvPr id="15" name="object 15" descr=""/>
          <p:cNvGrpSpPr/>
          <p:nvPr/>
        </p:nvGrpSpPr>
        <p:grpSpPr>
          <a:xfrm>
            <a:off x="3244437" y="1011564"/>
            <a:ext cx="5384800" cy="3690620"/>
            <a:chOff x="3244437" y="1011564"/>
            <a:chExt cx="5384800" cy="3690620"/>
          </a:xfrm>
        </p:grpSpPr>
        <p:sp>
          <p:nvSpPr>
            <p:cNvPr id="16" name="object 16" descr="">
              <a:hlinkClick r:id="rId5"/>
            </p:cNvPr>
            <p:cNvSpPr/>
            <p:nvPr/>
          </p:nvSpPr>
          <p:spPr>
            <a:xfrm>
              <a:off x="3963549" y="1125864"/>
              <a:ext cx="4551045" cy="3462020"/>
            </a:xfrm>
            <a:custGeom>
              <a:avLst/>
              <a:gdLst/>
              <a:ahLst/>
              <a:cxnLst/>
              <a:rect l="l" t="t" r="r" b="b"/>
              <a:pathLst>
                <a:path w="4551045" h="3462020">
                  <a:moveTo>
                    <a:pt x="0" y="577011"/>
                  </a:moveTo>
                  <a:lnTo>
                    <a:pt x="1912" y="529687"/>
                  </a:lnTo>
                  <a:lnTo>
                    <a:pt x="7552" y="483417"/>
                  </a:lnTo>
                  <a:lnTo>
                    <a:pt x="16769" y="438348"/>
                  </a:lnTo>
                  <a:lnTo>
                    <a:pt x="29416" y="394631"/>
                  </a:lnTo>
                  <a:lnTo>
                    <a:pt x="45344" y="352412"/>
                  </a:lnTo>
                  <a:lnTo>
                    <a:pt x="64404" y="311841"/>
                  </a:lnTo>
                  <a:lnTo>
                    <a:pt x="86449" y="273066"/>
                  </a:lnTo>
                  <a:lnTo>
                    <a:pt x="111329" y="236235"/>
                  </a:lnTo>
                  <a:lnTo>
                    <a:pt x="138896" y="201498"/>
                  </a:lnTo>
                  <a:lnTo>
                    <a:pt x="169002" y="169002"/>
                  </a:lnTo>
                  <a:lnTo>
                    <a:pt x="201498" y="138896"/>
                  </a:lnTo>
                  <a:lnTo>
                    <a:pt x="236236" y="111329"/>
                  </a:lnTo>
                  <a:lnTo>
                    <a:pt x="273066" y="86449"/>
                  </a:lnTo>
                  <a:lnTo>
                    <a:pt x="311841" y="64404"/>
                  </a:lnTo>
                  <a:lnTo>
                    <a:pt x="352412" y="45344"/>
                  </a:lnTo>
                  <a:lnTo>
                    <a:pt x="394631" y="29416"/>
                  </a:lnTo>
                  <a:lnTo>
                    <a:pt x="438349" y="16769"/>
                  </a:lnTo>
                  <a:lnTo>
                    <a:pt x="483417" y="7552"/>
                  </a:lnTo>
                  <a:lnTo>
                    <a:pt x="529687" y="1912"/>
                  </a:lnTo>
                  <a:lnTo>
                    <a:pt x="577011" y="0"/>
                  </a:lnTo>
                  <a:lnTo>
                    <a:pt x="3973988" y="0"/>
                  </a:lnTo>
                  <a:lnTo>
                    <a:pt x="4024722" y="2233"/>
                  </a:lnTo>
                  <a:lnTo>
                    <a:pt x="4074727" y="8859"/>
                  </a:lnTo>
                  <a:lnTo>
                    <a:pt x="4123736" y="19768"/>
                  </a:lnTo>
                  <a:lnTo>
                    <a:pt x="4171483" y="34850"/>
                  </a:lnTo>
                  <a:lnTo>
                    <a:pt x="4217703" y="53995"/>
                  </a:lnTo>
                  <a:lnTo>
                    <a:pt x="4262130" y="77093"/>
                  </a:lnTo>
                  <a:lnTo>
                    <a:pt x="4304499" y="104034"/>
                  </a:lnTo>
                  <a:lnTo>
                    <a:pt x="4344543" y="134707"/>
                  </a:lnTo>
                  <a:lnTo>
                    <a:pt x="4381996" y="169002"/>
                  </a:lnTo>
                  <a:lnTo>
                    <a:pt x="4416292" y="206456"/>
                  </a:lnTo>
                  <a:lnTo>
                    <a:pt x="4446965" y="246500"/>
                  </a:lnTo>
                  <a:lnTo>
                    <a:pt x="4473906" y="288869"/>
                  </a:lnTo>
                  <a:lnTo>
                    <a:pt x="4497003" y="333296"/>
                  </a:lnTo>
                  <a:lnTo>
                    <a:pt x="4516148" y="379516"/>
                  </a:lnTo>
                  <a:lnTo>
                    <a:pt x="4531231" y="427263"/>
                  </a:lnTo>
                  <a:lnTo>
                    <a:pt x="4542140" y="476272"/>
                  </a:lnTo>
                  <a:lnTo>
                    <a:pt x="4548766" y="526276"/>
                  </a:lnTo>
                  <a:lnTo>
                    <a:pt x="4550999" y="577011"/>
                  </a:lnTo>
                  <a:lnTo>
                    <a:pt x="4550999" y="2884988"/>
                  </a:lnTo>
                  <a:lnTo>
                    <a:pt x="4549087" y="2932312"/>
                  </a:lnTo>
                  <a:lnTo>
                    <a:pt x="4543447" y="2978582"/>
                  </a:lnTo>
                  <a:lnTo>
                    <a:pt x="4534230" y="3023651"/>
                  </a:lnTo>
                  <a:lnTo>
                    <a:pt x="4521583" y="3067368"/>
                  </a:lnTo>
                  <a:lnTo>
                    <a:pt x="4505655" y="3109587"/>
                  </a:lnTo>
                  <a:lnTo>
                    <a:pt x="4486595" y="3150158"/>
                  </a:lnTo>
                  <a:lnTo>
                    <a:pt x="4464550" y="3188933"/>
                  </a:lnTo>
                  <a:lnTo>
                    <a:pt x="4439670" y="3225764"/>
                  </a:lnTo>
                  <a:lnTo>
                    <a:pt x="4412103" y="3260501"/>
                  </a:lnTo>
                  <a:lnTo>
                    <a:pt x="4381997" y="3292997"/>
                  </a:lnTo>
                  <a:lnTo>
                    <a:pt x="4349501" y="3323103"/>
                  </a:lnTo>
                  <a:lnTo>
                    <a:pt x="4314763" y="3350670"/>
                  </a:lnTo>
                  <a:lnTo>
                    <a:pt x="4277933" y="3375550"/>
                  </a:lnTo>
                  <a:lnTo>
                    <a:pt x="4239158" y="3397595"/>
                  </a:lnTo>
                  <a:lnTo>
                    <a:pt x="4198587" y="3416655"/>
                  </a:lnTo>
                  <a:lnTo>
                    <a:pt x="4156368" y="3432583"/>
                  </a:lnTo>
                  <a:lnTo>
                    <a:pt x="4112650" y="3445230"/>
                  </a:lnTo>
                  <a:lnTo>
                    <a:pt x="4067582" y="3454447"/>
                  </a:lnTo>
                  <a:lnTo>
                    <a:pt x="4021312" y="3460087"/>
                  </a:lnTo>
                  <a:lnTo>
                    <a:pt x="3973988" y="3461999"/>
                  </a:lnTo>
                  <a:lnTo>
                    <a:pt x="577011" y="3461999"/>
                  </a:lnTo>
                  <a:lnTo>
                    <a:pt x="529687" y="3460087"/>
                  </a:lnTo>
                  <a:lnTo>
                    <a:pt x="483417" y="3454447"/>
                  </a:lnTo>
                  <a:lnTo>
                    <a:pt x="438349" y="3445230"/>
                  </a:lnTo>
                  <a:lnTo>
                    <a:pt x="394631" y="3432583"/>
                  </a:lnTo>
                  <a:lnTo>
                    <a:pt x="352412" y="3416655"/>
                  </a:lnTo>
                  <a:lnTo>
                    <a:pt x="311841" y="3397595"/>
                  </a:lnTo>
                  <a:lnTo>
                    <a:pt x="273066" y="3375550"/>
                  </a:lnTo>
                  <a:lnTo>
                    <a:pt x="236236" y="3350670"/>
                  </a:lnTo>
                  <a:lnTo>
                    <a:pt x="201498" y="3323103"/>
                  </a:lnTo>
                  <a:lnTo>
                    <a:pt x="169002" y="3292997"/>
                  </a:lnTo>
                  <a:lnTo>
                    <a:pt x="138896" y="3260501"/>
                  </a:lnTo>
                  <a:lnTo>
                    <a:pt x="111329" y="3225764"/>
                  </a:lnTo>
                  <a:lnTo>
                    <a:pt x="86449" y="3188933"/>
                  </a:lnTo>
                  <a:lnTo>
                    <a:pt x="64404" y="3150158"/>
                  </a:lnTo>
                  <a:lnTo>
                    <a:pt x="45344" y="3109587"/>
                  </a:lnTo>
                  <a:lnTo>
                    <a:pt x="29416" y="3067368"/>
                  </a:lnTo>
                  <a:lnTo>
                    <a:pt x="16769" y="3023651"/>
                  </a:lnTo>
                  <a:lnTo>
                    <a:pt x="7552" y="2978582"/>
                  </a:lnTo>
                  <a:lnTo>
                    <a:pt x="1912" y="2932312"/>
                  </a:lnTo>
                  <a:lnTo>
                    <a:pt x="0" y="2884988"/>
                  </a:lnTo>
                  <a:lnTo>
                    <a:pt x="0" y="577011"/>
                  </a:lnTo>
                  <a:close/>
                </a:path>
              </a:pathLst>
            </a:custGeom>
            <a:ln w="228599">
              <a:solidFill>
                <a:srgbClr val="F3F3F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3249199" y="1596321"/>
              <a:ext cx="763905" cy="2505710"/>
            </a:xfrm>
            <a:custGeom>
              <a:avLst/>
              <a:gdLst/>
              <a:ahLst/>
              <a:cxnLst/>
              <a:rect l="l" t="t" r="r" b="b"/>
              <a:pathLst>
                <a:path w="763904" h="2505710">
                  <a:moveTo>
                    <a:pt x="0" y="764699"/>
                  </a:moveTo>
                  <a:lnTo>
                    <a:pt x="756299" y="0"/>
                  </a:lnTo>
                </a:path>
                <a:path w="763904" h="2505710">
                  <a:moveTo>
                    <a:pt x="33444" y="1739061"/>
                  </a:moveTo>
                  <a:lnTo>
                    <a:pt x="763644" y="2505261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>
              <a:hlinkClick r:id="rId5"/>
            </p:cNvPr>
            <p:cNvSpPr/>
            <p:nvPr/>
          </p:nvSpPr>
          <p:spPr>
            <a:xfrm>
              <a:off x="3990654" y="1160249"/>
              <a:ext cx="4502150" cy="3385185"/>
            </a:xfrm>
            <a:custGeom>
              <a:avLst/>
              <a:gdLst/>
              <a:ahLst/>
              <a:cxnLst/>
              <a:rect l="l" t="t" r="r" b="b"/>
              <a:pathLst>
                <a:path w="4502150" h="3385185">
                  <a:moveTo>
                    <a:pt x="0" y="564111"/>
                  </a:moveTo>
                  <a:lnTo>
                    <a:pt x="2070" y="515437"/>
                  </a:lnTo>
                  <a:lnTo>
                    <a:pt x="8169" y="467913"/>
                  </a:lnTo>
                  <a:lnTo>
                    <a:pt x="18127" y="421708"/>
                  </a:lnTo>
                  <a:lnTo>
                    <a:pt x="31775" y="376992"/>
                  </a:lnTo>
                  <a:lnTo>
                    <a:pt x="48943" y="333933"/>
                  </a:lnTo>
                  <a:lnTo>
                    <a:pt x="69462" y="292702"/>
                  </a:lnTo>
                  <a:lnTo>
                    <a:pt x="93163" y="253466"/>
                  </a:lnTo>
                  <a:lnTo>
                    <a:pt x="119876" y="216397"/>
                  </a:lnTo>
                  <a:lnTo>
                    <a:pt x="149432" y="181663"/>
                  </a:lnTo>
                  <a:lnTo>
                    <a:pt x="181663" y="149432"/>
                  </a:lnTo>
                  <a:lnTo>
                    <a:pt x="216397" y="119876"/>
                  </a:lnTo>
                  <a:lnTo>
                    <a:pt x="253466" y="93163"/>
                  </a:lnTo>
                  <a:lnTo>
                    <a:pt x="292702" y="69462"/>
                  </a:lnTo>
                  <a:lnTo>
                    <a:pt x="333933" y="48943"/>
                  </a:lnTo>
                  <a:lnTo>
                    <a:pt x="376992" y="31775"/>
                  </a:lnTo>
                  <a:lnTo>
                    <a:pt x="421708" y="18127"/>
                  </a:lnTo>
                  <a:lnTo>
                    <a:pt x="467913" y="8169"/>
                  </a:lnTo>
                  <a:lnTo>
                    <a:pt x="515437" y="2070"/>
                  </a:lnTo>
                  <a:lnTo>
                    <a:pt x="564111" y="0"/>
                  </a:lnTo>
                  <a:lnTo>
                    <a:pt x="3937688" y="0"/>
                  </a:lnTo>
                  <a:lnTo>
                    <a:pt x="3987289" y="2183"/>
                  </a:lnTo>
                  <a:lnTo>
                    <a:pt x="4036175" y="8661"/>
                  </a:lnTo>
                  <a:lnTo>
                    <a:pt x="4084088" y="19326"/>
                  </a:lnTo>
                  <a:lnTo>
                    <a:pt x="4130768" y="34071"/>
                  </a:lnTo>
                  <a:lnTo>
                    <a:pt x="4175955" y="52788"/>
                  </a:lnTo>
                  <a:lnTo>
                    <a:pt x="4219389" y="75370"/>
                  </a:lnTo>
                  <a:lnTo>
                    <a:pt x="4260810" y="101708"/>
                  </a:lnTo>
                  <a:lnTo>
                    <a:pt x="4299959" y="131695"/>
                  </a:lnTo>
                  <a:lnTo>
                    <a:pt x="4336575" y="165224"/>
                  </a:lnTo>
                  <a:lnTo>
                    <a:pt x="4370104" y="201840"/>
                  </a:lnTo>
                  <a:lnTo>
                    <a:pt x="4400091" y="240989"/>
                  </a:lnTo>
                  <a:lnTo>
                    <a:pt x="4426430" y="282410"/>
                  </a:lnTo>
                  <a:lnTo>
                    <a:pt x="4449011" y="325844"/>
                  </a:lnTo>
                  <a:lnTo>
                    <a:pt x="4467728" y="371031"/>
                  </a:lnTo>
                  <a:lnTo>
                    <a:pt x="4482473" y="417711"/>
                  </a:lnTo>
                  <a:lnTo>
                    <a:pt x="4493138" y="465624"/>
                  </a:lnTo>
                  <a:lnTo>
                    <a:pt x="4499616" y="514510"/>
                  </a:lnTo>
                  <a:lnTo>
                    <a:pt x="4501800" y="564111"/>
                  </a:lnTo>
                  <a:lnTo>
                    <a:pt x="4501800" y="2820488"/>
                  </a:lnTo>
                  <a:lnTo>
                    <a:pt x="4499729" y="2869162"/>
                  </a:lnTo>
                  <a:lnTo>
                    <a:pt x="4493630" y="2916686"/>
                  </a:lnTo>
                  <a:lnTo>
                    <a:pt x="4483672" y="2962891"/>
                  </a:lnTo>
                  <a:lnTo>
                    <a:pt x="4470024" y="3007607"/>
                  </a:lnTo>
                  <a:lnTo>
                    <a:pt x="4452856" y="3050666"/>
                  </a:lnTo>
                  <a:lnTo>
                    <a:pt x="4432337" y="3091897"/>
                  </a:lnTo>
                  <a:lnTo>
                    <a:pt x="4408636" y="3131133"/>
                  </a:lnTo>
                  <a:lnTo>
                    <a:pt x="4381923" y="3168202"/>
                  </a:lnTo>
                  <a:lnTo>
                    <a:pt x="4352367" y="3202936"/>
                  </a:lnTo>
                  <a:lnTo>
                    <a:pt x="4320137" y="3235166"/>
                  </a:lnTo>
                  <a:lnTo>
                    <a:pt x="4285402" y="3264723"/>
                  </a:lnTo>
                  <a:lnTo>
                    <a:pt x="4248333" y="3291436"/>
                  </a:lnTo>
                  <a:lnTo>
                    <a:pt x="4209098" y="3315137"/>
                  </a:lnTo>
                  <a:lnTo>
                    <a:pt x="4167866" y="3335656"/>
                  </a:lnTo>
                  <a:lnTo>
                    <a:pt x="4124807" y="3352824"/>
                  </a:lnTo>
                  <a:lnTo>
                    <a:pt x="4080091" y="3366472"/>
                  </a:lnTo>
                  <a:lnTo>
                    <a:pt x="4033886" y="3376430"/>
                  </a:lnTo>
                  <a:lnTo>
                    <a:pt x="3986362" y="3382529"/>
                  </a:lnTo>
                  <a:lnTo>
                    <a:pt x="3937688" y="3384599"/>
                  </a:lnTo>
                  <a:lnTo>
                    <a:pt x="564111" y="3384599"/>
                  </a:lnTo>
                  <a:lnTo>
                    <a:pt x="515437" y="3382529"/>
                  </a:lnTo>
                  <a:lnTo>
                    <a:pt x="467913" y="3376430"/>
                  </a:lnTo>
                  <a:lnTo>
                    <a:pt x="421708" y="3366472"/>
                  </a:lnTo>
                  <a:lnTo>
                    <a:pt x="376992" y="3352824"/>
                  </a:lnTo>
                  <a:lnTo>
                    <a:pt x="333933" y="3335656"/>
                  </a:lnTo>
                  <a:lnTo>
                    <a:pt x="292702" y="3315137"/>
                  </a:lnTo>
                  <a:lnTo>
                    <a:pt x="253466" y="3291436"/>
                  </a:lnTo>
                  <a:lnTo>
                    <a:pt x="216397" y="3264723"/>
                  </a:lnTo>
                  <a:lnTo>
                    <a:pt x="181663" y="3235166"/>
                  </a:lnTo>
                  <a:lnTo>
                    <a:pt x="149432" y="3202936"/>
                  </a:lnTo>
                  <a:lnTo>
                    <a:pt x="119876" y="3168202"/>
                  </a:lnTo>
                  <a:lnTo>
                    <a:pt x="93163" y="3131133"/>
                  </a:lnTo>
                  <a:lnTo>
                    <a:pt x="69462" y="3091897"/>
                  </a:lnTo>
                  <a:lnTo>
                    <a:pt x="48943" y="3050666"/>
                  </a:lnTo>
                  <a:lnTo>
                    <a:pt x="31775" y="3007607"/>
                  </a:lnTo>
                  <a:lnTo>
                    <a:pt x="18127" y="2962891"/>
                  </a:lnTo>
                  <a:lnTo>
                    <a:pt x="8169" y="2916686"/>
                  </a:lnTo>
                  <a:lnTo>
                    <a:pt x="2070" y="2869162"/>
                  </a:lnTo>
                  <a:lnTo>
                    <a:pt x="0" y="2820488"/>
                  </a:lnTo>
                  <a:lnTo>
                    <a:pt x="0" y="564111"/>
                  </a:lnTo>
                  <a:close/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9" name="object 19" descr=""/>
          <p:cNvSpPr/>
          <p:nvPr/>
        </p:nvSpPr>
        <p:spPr>
          <a:xfrm>
            <a:off x="358276" y="1468875"/>
            <a:ext cx="1437640" cy="817244"/>
          </a:xfrm>
          <a:custGeom>
            <a:avLst/>
            <a:gdLst/>
            <a:ahLst/>
            <a:cxnLst/>
            <a:rect l="l" t="t" r="r" b="b"/>
            <a:pathLst>
              <a:path w="1437639" h="817244">
                <a:moveTo>
                  <a:pt x="0" y="136152"/>
                </a:moveTo>
                <a:lnTo>
                  <a:pt x="6941" y="93117"/>
                </a:lnTo>
                <a:lnTo>
                  <a:pt x="26269" y="55742"/>
                </a:lnTo>
                <a:lnTo>
                  <a:pt x="55742" y="26269"/>
                </a:lnTo>
                <a:lnTo>
                  <a:pt x="93117" y="6941"/>
                </a:lnTo>
                <a:lnTo>
                  <a:pt x="136152" y="0"/>
                </a:lnTo>
                <a:lnTo>
                  <a:pt x="1301147" y="0"/>
                </a:lnTo>
                <a:lnTo>
                  <a:pt x="1353250" y="10364"/>
                </a:lnTo>
                <a:lnTo>
                  <a:pt x="1397421" y="39878"/>
                </a:lnTo>
                <a:lnTo>
                  <a:pt x="1426936" y="84049"/>
                </a:lnTo>
                <a:lnTo>
                  <a:pt x="1437300" y="136152"/>
                </a:lnTo>
                <a:lnTo>
                  <a:pt x="1437300" y="680747"/>
                </a:lnTo>
                <a:lnTo>
                  <a:pt x="1430358" y="723782"/>
                </a:lnTo>
                <a:lnTo>
                  <a:pt x="1411030" y="761157"/>
                </a:lnTo>
                <a:lnTo>
                  <a:pt x="1381557" y="790630"/>
                </a:lnTo>
                <a:lnTo>
                  <a:pt x="1344182" y="809958"/>
                </a:lnTo>
                <a:lnTo>
                  <a:pt x="1301147" y="816900"/>
                </a:lnTo>
                <a:lnTo>
                  <a:pt x="136152" y="816900"/>
                </a:lnTo>
                <a:lnTo>
                  <a:pt x="93117" y="809958"/>
                </a:lnTo>
                <a:lnTo>
                  <a:pt x="55742" y="790630"/>
                </a:lnTo>
                <a:lnTo>
                  <a:pt x="26269" y="761157"/>
                </a:lnTo>
                <a:lnTo>
                  <a:pt x="6941" y="723782"/>
                </a:lnTo>
                <a:lnTo>
                  <a:pt x="0" y="680747"/>
                </a:lnTo>
                <a:lnTo>
                  <a:pt x="0" y="136152"/>
                </a:lnTo>
                <a:close/>
              </a:path>
            </a:pathLst>
          </a:custGeom>
          <a:ln w="76199">
            <a:solidFill>
              <a:srgbClr val="F3F3F3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422399" y="1996225"/>
            <a:ext cx="3841115" cy="1894205"/>
          </a:xfrm>
          <a:custGeom>
            <a:avLst/>
            <a:gdLst/>
            <a:ahLst/>
            <a:cxnLst/>
            <a:rect l="l" t="t" r="r" b="b"/>
            <a:pathLst>
              <a:path w="3841115" h="1894204">
                <a:moveTo>
                  <a:pt x="0" y="0"/>
                </a:moveTo>
                <a:lnTo>
                  <a:pt x="3840599" y="0"/>
                </a:lnTo>
                <a:lnTo>
                  <a:pt x="3840599" y="1893599"/>
                </a:lnTo>
                <a:lnTo>
                  <a:pt x="0" y="1893599"/>
                </a:lnTo>
                <a:lnTo>
                  <a:pt x="0" y="0"/>
                </a:lnTo>
                <a:close/>
              </a:path>
            </a:pathLst>
          </a:custGeom>
          <a:ln w="28574">
            <a:solidFill>
              <a:srgbClr val="33374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/>
          <p:nvPr/>
        </p:nvSpPr>
        <p:spPr>
          <a:xfrm>
            <a:off x="4743250" y="1996225"/>
            <a:ext cx="3841115" cy="1894205"/>
          </a:xfrm>
          <a:custGeom>
            <a:avLst/>
            <a:gdLst/>
            <a:ahLst/>
            <a:cxnLst/>
            <a:rect l="l" t="t" r="r" b="b"/>
            <a:pathLst>
              <a:path w="3841115" h="1894204">
                <a:moveTo>
                  <a:pt x="0" y="0"/>
                </a:moveTo>
                <a:lnTo>
                  <a:pt x="3840599" y="0"/>
                </a:lnTo>
                <a:lnTo>
                  <a:pt x="3840599" y="1893599"/>
                </a:lnTo>
                <a:lnTo>
                  <a:pt x="0" y="1893599"/>
                </a:lnTo>
                <a:lnTo>
                  <a:pt x="0" y="0"/>
                </a:lnTo>
                <a:close/>
              </a:path>
            </a:pathLst>
          </a:custGeom>
          <a:ln w="28574">
            <a:solidFill>
              <a:srgbClr val="33374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/>
          <p:nvPr/>
        </p:nvSpPr>
        <p:spPr>
          <a:xfrm>
            <a:off x="3259759" y="254225"/>
            <a:ext cx="2277745" cy="365760"/>
          </a:xfrm>
          <a:custGeom>
            <a:avLst/>
            <a:gdLst/>
            <a:ahLst/>
            <a:cxnLst/>
            <a:rect l="l" t="t" r="r" b="b"/>
            <a:pathLst>
              <a:path w="2277745" h="365759">
                <a:moveTo>
                  <a:pt x="2277470" y="365759"/>
                </a:moveTo>
                <a:lnTo>
                  <a:pt x="0" y="365759"/>
                </a:lnTo>
                <a:lnTo>
                  <a:pt x="0" y="0"/>
                </a:lnTo>
                <a:lnTo>
                  <a:pt x="2277470" y="0"/>
                </a:lnTo>
                <a:lnTo>
                  <a:pt x="2277470" y="365759"/>
                </a:lnTo>
                <a:close/>
              </a:path>
            </a:pathLst>
          </a:custGeom>
          <a:solidFill>
            <a:srgbClr val="E9483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/>
          <p:nvPr/>
        </p:nvSpPr>
        <p:spPr>
          <a:xfrm>
            <a:off x="6213887" y="254225"/>
            <a:ext cx="2302510" cy="365760"/>
          </a:xfrm>
          <a:custGeom>
            <a:avLst/>
            <a:gdLst/>
            <a:ahLst/>
            <a:cxnLst/>
            <a:rect l="l" t="t" r="r" b="b"/>
            <a:pathLst>
              <a:path w="2302509" h="365759">
                <a:moveTo>
                  <a:pt x="2302463" y="365759"/>
                </a:moveTo>
                <a:lnTo>
                  <a:pt x="0" y="365759"/>
                </a:lnTo>
                <a:lnTo>
                  <a:pt x="0" y="0"/>
                </a:lnTo>
                <a:lnTo>
                  <a:pt x="2302463" y="0"/>
                </a:lnTo>
                <a:lnTo>
                  <a:pt x="2302463" y="365759"/>
                </a:lnTo>
                <a:close/>
              </a:path>
            </a:pathLst>
          </a:custGeom>
          <a:solidFill>
            <a:srgbClr val="E9483E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6" name="object 6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2622" y="337729"/>
            <a:ext cx="2799932" cy="268783"/>
          </a:xfrm>
          <a:prstGeom prst="rect">
            <a:avLst/>
          </a:prstGeom>
        </p:spPr>
      </p:pic>
      <p:sp>
        <p:nvSpPr>
          <p:cNvPr id="7" name="object 7" descr=""/>
          <p:cNvSpPr/>
          <p:nvPr/>
        </p:nvSpPr>
        <p:spPr>
          <a:xfrm>
            <a:off x="3262141" y="359309"/>
            <a:ext cx="501015" cy="191770"/>
          </a:xfrm>
          <a:custGeom>
            <a:avLst/>
            <a:gdLst/>
            <a:ahLst/>
            <a:cxnLst/>
            <a:rect l="l" t="t" r="r" b="b"/>
            <a:pathLst>
              <a:path w="501014" h="191770">
                <a:moveTo>
                  <a:pt x="63400" y="40332"/>
                </a:moveTo>
                <a:lnTo>
                  <a:pt x="24407" y="40332"/>
                </a:lnTo>
                <a:lnTo>
                  <a:pt x="24407" y="0"/>
                </a:lnTo>
                <a:lnTo>
                  <a:pt x="63400" y="0"/>
                </a:lnTo>
                <a:lnTo>
                  <a:pt x="63400" y="40332"/>
                </a:lnTo>
                <a:close/>
              </a:path>
              <a:path w="501014" h="191770">
                <a:moveTo>
                  <a:pt x="93315" y="74116"/>
                </a:moveTo>
                <a:lnTo>
                  <a:pt x="0" y="74116"/>
                </a:lnTo>
                <a:lnTo>
                  <a:pt x="0" y="40332"/>
                </a:lnTo>
                <a:lnTo>
                  <a:pt x="93315" y="40332"/>
                </a:lnTo>
                <a:lnTo>
                  <a:pt x="93315" y="74116"/>
                </a:lnTo>
                <a:close/>
              </a:path>
              <a:path w="501014" h="191770">
                <a:moveTo>
                  <a:pt x="66228" y="191244"/>
                </a:moveTo>
                <a:lnTo>
                  <a:pt x="47931" y="188723"/>
                </a:lnTo>
                <a:lnTo>
                  <a:pt x="34862" y="181161"/>
                </a:lnTo>
                <a:lnTo>
                  <a:pt x="27021" y="168557"/>
                </a:lnTo>
                <a:lnTo>
                  <a:pt x="24407" y="150911"/>
                </a:lnTo>
                <a:lnTo>
                  <a:pt x="24407" y="74116"/>
                </a:lnTo>
                <a:lnTo>
                  <a:pt x="63400" y="74116"/>
                </a:lnTo>
                <a:lnTo>
                  <a:pt x="63400" y="145305"/>
                </a:lnTo>
                <a:lnTo>
                  <a:pt x="64541" y="149175"/>
                </a:lnTo>
                <a:lnTo>
                  <a:pt x="66942" y="152399"/>
                </a:lnTo>
                <a:lnTo>
                  <a:pt x="69205" y="155227"/>
                </a:lnTo>
                <a:lnTo>
                  <a:pt x="72528" y="156716"/>
                </a:lnTo>
                <a:lnTo>
                  <a:pt x="91543" y="156716"/>
                </a:lnTo>
                <a:lnTo>
                  <a:pt x="98524" y="181719"/>
                </a:lnTo>
                <a:lnTo>
                  <a:pt x="92710" y="185886"/>
                </a:lnTo>
                <a:lnTo>
                  <a:pt x="85389" y="188862"/>
                </a:lnTo>
                <a:lnTo>
                  <a:pt x="76562" y="190648"/>
                </a:lnTo>
                <a:lnTo>
                  <a:pt x="66228" y="191244"/>
                </a:lnTo>
                <a:close/>
              </a:path>
              <a:path w="501014" h="191770">
                <a:moveTo>
                  <a:pt x="91543" y="156716"/>
                </a:moveTo>
                <a:lnTo>
                  <a:pt x="82946" y="156716"/>
                </a:lnTo>
                <a:lnTo>
                  <a:pt x="87461" y="155277"/>
                </a:lnTo>
                <a:lnTo>
                  <a:pt x="90338" y="152399"/>
                </a:lnTo>
                <a:lnTo>
                  <a:pt x="91543" y="156716"/>
                </a:lnTo>
                <a:close/>
              </a:path>
              <a:path w="501014" h="191770">
                <a:moveTo>
                  <a:pt x="186961" y="187523"/>
                </a:moveTo>
                <a:lnTo>
                  <a:pt x="145438" y="187523"/>
                </a:lnTo>
                <a:lnTo>
                  <a:pt x="100641" y="40332"/>
                </a:lnTo>
                <a:lnTo>
                  <a:pt x="140825" y="40332"/>
                </a:lnTo>
                <a:lnTo>
                  <a:pt x="168358" y="139303"/>
                </a:lnTo>
                <a:lnTo>
                  <a:pt x="201842" y="139303"/>
                </a:lnTo>
                <a:lnTo>
                  <a:pt x="186961" y="187523"/>
                </a:lnTo>
                <a:close/>
              </a:path>
              <a:path w="501014" h="191770">
                <a:moveTo>
                  <a:pt x="201842" y="139303"/>
                </a:moveTo>
                <a:lnTo>
                  <a:pt x="168358" y="139303"/>
                </a:lnTo>
                <a:lnTo>
                  <a:pt x="200654" y="40332"/>
                </a:lnTo>
                <a:lnTo>
                  <a:pt x="235033" y="40332"/>
                </a:lnTo>
                <a:lnTo>
                  <a:pt x="250331" y="87213"/>
                </a:lnTo>
                <a:lnTo>
                  <a:pt x="217918" y="87213"/>
                </a:lnTo>
                <a:lnTo>
                  <a:pt x="201842" y="139303"/>
                </a:lnTo>
                <a:close/>
              </a:path>
              <a:path w="501014" h="191770">
                <a:moveTo>
                  <a:pt x="304924" y="139303"/>
                </a:moveTo>
                <a:lnTo>
                  <a:pt x="267329" y="139303"/>
                </a:lnTo>
                <a:lnTo>
                  <a:pt x="294862" y="40332"/>
                </a:lnTo>
                <a:lnTo>
                  <a:pt x="335045" y="40332"/>
                </a:lnTo>
                <a:lnTo>
                  <a:pt x="304924" y="139303"/>
                </a:lnTo>
                <a:close/>
              </a:path>
              <a:path w="501014" h="191770">
                <a:moveTo>
                  <a:pt x="290248" y="187523"/>
                </a:moveTo>
                <a:lnTo>
                  <a:pt x="249023" y="187523"/>
                </a:lnTo>
                <a:lnTo>
                  <a:pt x="217918" y="87213"/>
                </a:lnTo>
                <a:lnTo>
                  <a:pt x="250331" y="87213"/>
                </a:lnTo>
                <a:lnTo>
                  <a:pt x="267329" y="139303"/>
                </a:lnTo>
                <a:lnTo>
                  <a:pt x="304924" y="139303"/>
                </a:lnTo>
                <a:lnTo>
                  <a:pt x="290248" y="187523"/>
                </a:lnTo>
                <a:close/>
              </a:path>
              <a:path w="501014" h="191770">
                <a:moveTo>
                  <a:pt x="422543" y="191244"/>
                </a:moveTo>
                <a:lnTo>
                  <a:pt x="378230" y="178937"/>
                </a:lnTo>
                <a:lnTo>
                  <a:pt x="350287" y="144437"/>
                </a:lnTo>
                <a:lnTo>
                  <a:pt x="344855" y="113704"/>
                </a:lnTo>
                <a:lnTo>
                  <a:pt x="346213" y="97696"/>
                </a:lnTo>
                <a:lnTo>
                  <a:pt x="366584" y="58489"/>
                </a:lnTo>
                <a:lnTo>
                  <a:pt x="406210" y="37979"/>
                </a:lnTo>
                <a:lnTo>
                  <a:pt x="422543" y="36611"/>
                </a:lnTo>
                <a:lnTo>
                  <a:pt x="438821" y="37979"/>
                </a:lnTo>
                <a:lnTo>
                  <a:pt x="478503" y="58489"/>
                </a:lnTo>
                <a:lnTo>
                  <a:pt x="488693" y="71139"/>
                </a:lnTo>
                <a:lnTo>
                  <a:pt x="422543" y="71139"/>
                </a:lnTo>
                <a:lnTo>
                  <a:pt x="414777" y="71874"/>
                </a:lnTo>
                <a:lnTo>
                  <a:pt x="385699" y="104579"/>
                </a:lnTo>
                <a:lnTo>
                  <a:pt x="385039" y="113704"/>
                </a:lnTo>
                <a:lnTo>
                  <a:pt x="385699" y="122969"/>
                </a:lnTo>
                <a:lnTo>
                  <a:pt x="414777" y="155981"/>
                </a:lnTo>
                <a:lnTo>
                  <a:pt x="422543" y="156716"/>
                </a:lnTo>
                <a:lnTo>
                  <a:pt x="488717" y="156716"/>
                </a:lnTo>
                <a:lnTo>
                  <a:pt x="488139" y="157822"/>
                </a:lnTo>
                <a:lnTo>
                  <a:pt x="478503" y="169515"/>
                </a:lnTo>
                <a:lnTo>
                  <a:pt x="466801" y="179021"/>
                </a:lnTo>
                <a:lnTo>
                  <a:pt x="453574" y="185811"/>
                </a:lnTo>
                <a:lnTo>
                  <a:pt x="438821" y="189886"/>
                </a:lnTo>
                <a:lnTo>
                  <a:pt x="422543" y="191244"/>
                </a:lnTo>
                <a:close/>
              </a:path>
              <a:path w="501014" h="191770">
                <a:moveTo>
                  <a:pt x="488717" y="156716"/>
                </a:moveTo>
                <a:lnTo>
                  <a:pt x="422543" y="156716"/>
                </a:lnTo>
                <a:lnTo>
                  <a:pt x="430496" y="155962"/>
                </a:lnTo>
                <a:lnTo>
                  <a:pt x="437687" y="153702"/>
                </a:lnTo>
                <a:lnTo>
                  <a:pt x="460346" y="113704"/>
                </a:lnTo>
                <a:lnTo>
                  <a:pt x="459685" y="104998"/>
                </a:lnTo>
                <a:lnTo>
                  <a:pt x="430496" y="71902"/>
                </a:lnTo>
                <a:lnTo>
                  <a:pt x="422543" y="71139"/>
                </a:lnTo>
                <a:lnTo>
                  <a:pt x="488693" y="71139"/>
                </a:lnTo>
                <a:lnTo>
                  <a:pt x="495023" y="83157"/>
                </a:lnTo>
                <a:lnTo>
                  <a:pt x="499153" y="97696"/>
                </a:lnTo>
                <a:lnTo>
                  <a:pt x="500529" y="113704"/>
                </a:lnTo>
                <a:lnTo>
                  <a:pt x="499153" y="129917"/>
                </a:lnTo>
                <a:lnTo>
                  <a:pt x="495003" y="144660"/>
                </a:lnTo>
                <a:lnTo>
                  <a:pt x="488717" y="15671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8" name="object 8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859981" y="340110"/>
            <a:ext cx="1667738" cy="266402"/>
          </a:xfrm>
          <a:prstGeom prst="rect">
            <a:avLst/>
          </a:prstGeom>
        </p:spPr>
      </p:pic>
      <p:sp>
        <p:nvSpPr>
          <p:cNvPr id="9" name="object 9" descr=""/>
          <p:cNvSpPr/>
          <p:nvPr/>
        </p:nvSpPr>
        <p:spPr>
          <a:xfrm>
            <a:off x="5625081" y="343533"/>
            <a:ext cx="492125" cy="207645"/>
          </a:xfrm>
          <a:custGeom>
            <a:avLst/>
            <a:gdLst/>
            <a:ahLst/>
            <a:cxnLst/>
            <a:rect l="l" t="t" r="r" b="b"/>
            <a:pathLst>
              <a:path w="492125" h="207645">
                <a:moveTo>
                  <a:pt x="22472" y="101500"/>
                </a:moveTo>
                <a:lnTo>
                  <a:pt x="7887" y="75604"/>
                </a:lnTo>
                <a:lnTo>
                  <a:pt x="21951" y="65447"/>
                </a:lnTo>
                <a:lnTo>
                  <a:pt x="37355" y="58191"/>
                </a:lnTo>
                <a:lnTo>
                  <a:pt x="54098" y="53838"/>
                </a:lnTo>
                <a:lnTo>
                  <a:pt x="72181" y="52387"/>
                </a:lnTo>
                <a:lnTo>
                  <a:pt x="86822" y="53299"/>
                </a:lnTo>
                <a:lnTo>
                  <a:pt x="127099" y="74962"/>
                </a:lnTo>
                <a:lnTo>
                  <a:pt x="132084" y="84087"/>
                </a:lnTo>
                <a:lnTo>
                  <a:pt x="65484" y="84087"/>
                </a:lnTo>
                <a:lnTo>
                  <a:pt x="53643" y="85176"/>
                </a:lnTo>
                <a:lnTo>
                  <a:pt x="42527" y="88441"/>
                </a:lnTo>
                <a:lnTo>
                  <a:pt x="32137" y="93882"/>
                </a:lnTo>
                <a:lnTo>
                  <a:pt x="22472" y="101500"/>
                </a:lnTo>
                <a:close/>
              </a:path>
              <a:path w="492125" h="207645">
                <a:moveTo>
                  <a:pt x="136475" y="128587"/>
                </a:moveTo>
                <a:lnTo>
                  <a:pt x="97779" y="128587"/>
                </a:lnTo>
                <a:lnTo>
                  <a:pt x="97779" y="101252"/>
                </a:lnTo>
                <a:lnTo>
                  <a:pt x="94803" y="95250"/>
                </a:lnTo>
                <a:lnTo>
                  <a:pt x="88850" y="90785"/>
                </a:lnTo>
                <a:lnTo>
                  <a:pt x="82996" y="86320"/>
                </a:lnTo>
                <a:lnTo>
                  <a:pt x="75208" y="84087"/>
                </a:lnTo>
                <a:lnTo>
                  <a:pt x="132084" y="84087"/>
                </a:lnTo>
                <a:lnTo>
                  <a:pt x="132308" y="84497"/>
                </a:lnTo>
                <a:lnTo>
                  <a:pt x="135433" y="95575"/>
                </a:lnTo>
                <a:lnTo>
                  <a:pt x="136475" y="108198"/>
                </a:lnTo>
                <a:lnTo>
                  <a:pt x="136475" y="128587"/>
                </a:lnTo>
                <a:close/>
              </a:path>
              <a:path w="492125" h="207645">
                <a:moveTo>
                  <a:pt x="51196" y="207019"/>
                </a:moveTo>
                <a:lnTo>
                  <a:pt x="14882" y="193476"/>
                </a:lnTo>
                <a:lnTo>
                  <a:pt x="0" y="158204"/>
                </a:lnTo>
                <a:lnTo>
                  <a:pt x="883" y="147888"/>
                </a:lnTo>
                <a:lnTo>
                  <a:pt x="30472" y="113816"/>
                </a:lnTo>
                <a:lnTo>
                  <a:pt x="51196" y="110579"/>
                </a:lnTo>
                <a:lnTo>
                  <a:pt x="65995" y="111704"/>
                </a:lnTo>
                <a:lnTo>
                  <a:pt x="78692" y="115081"/>
                </a:lnTo>
                <a:lnTo>
                  <a:pt x="89287" y="120708"/>
                </a:lnTo>
                <a:lnTo>
                  <a:pt x="97779" y="128587"/>
                </a:lnTo>
                <a:lnTo>
                  <a:pt x="136475" y="128587"/>
                </a:lnTo>
                <a:lnTo>
                  <a:pt x="136475" y="136921"/>
                </a:lnTo>
                <a:lnTo>
                  <a:pt x="58935" y="136921"/>
                </a:lnTo>
                <a:lnTo>
                  <a:pt x="52387" y="138856"/>
                </a:lnTo>
                <a:lnTo>
                  <a:pt x="47029" y="142726"/>
                </a:lnTo>
                <a:lnTo>
                  <a:pt x="41671" y="146496"/>
                </a:lnTo>
                <a:lnTo>
                  <a:pt x="38992" y="151953"/>
                </a:lnTo>
                <a:lnTo>
                  <a:pt x="38992" y="166042"/>
                </a:lnTo>
                <a:lnTo>
                  <a:pt x="41671" y="171400"/>
                </a:lnTo>
                <a:lnTo>
                  <a:pt x="47029" y="175170"/>
                </a:lnTo>
                <a:lnTo>
                  <a:pt x="52387" y="178841"/>
                </a:lnTo>
                <a:lnTo>
                  <a:pt x="58935" y="180677"/>
                </a:lnTo>
                <a:lnTo>
                  <a:pt x="136475" y="180677"/>
                </a:lnTo>
                <a:lnTo>
                  <a:pt x="136475" y="188118"/>
                </a:lnTo>
                <a:lnTo>
                  <a:pt x="97779" y="188118"/>
                </a:lnTo>
                <a:lnTo>
                  <a:pt x="88785" y="196388"/>
                </a:lnTo>
                <a:lnTo>
                  <a:pt x="78023" y="202294"/>
                </a:lnTo>
                <a:lnTo>
                  <a:pt x="65493" y="205838"/>
                </a:lnTo>
                <a:lnTo>
                  <a:pt x="51196" y="207019"/>
                </a:lnTo>
                <a:close/>
              </a:path>
              <a:path w="492125" h="207645">
                <a:moveTo>
                  <a:pt x="136475" y="180677"/>
                </a:moveTo>
                <a:lnTo>
                  <a:pt x="66675" y="180677"/>
                </a:lnTo>
                <a:lnTo>
                  <a:pt x="76599" y="179877"/>
                </a:lnTo>
                <a:lnTo>
                  <a:pt x="85092" y="177477"/>
                </a:lnTo>
                <a:lnTo>
                  <a:pt x="92152" y="173477"/>
                </a:lnTo>
                <a:lnTo>
                  <a:pt x="97779" y="167878"/>
                </a:lnTo>
                <a:lnTo>
                  <a:pt x="97779" y="149721"/>
                </a:lnTo>
                <a:lnTo>
                  <a:pt x="92152" y="144121"/>
                </a:lnTo>
                <a:lnTo>
                  <a:pt x="85092" y="140121"/>
                </a:lnTo>
                <a:lnTo>
                  <a:pt x="76599" y="137721"/>
                </a:lnTo>
                <a:lnTo>
                  <a:pt x="66675" y="136921"/>
                </a:lnTo>
                <a:lnTo>
                  <a:pt x="136475" y="136921"/>
                </a:lnTo>
                <a:lnTo>
                  <a:pt x="136475" y="180677"/>
                </a:lnTo>
                <a:close/>
              </a:path>
              <a:path w="492125" h="207645">
                <a:moveTo>
                  <a:pt x="136475" y="203299"/>
                </a:moveTo>
                <a:lnTo>
                  <a:pt x="97779" y="203299"/>
                </a:lnTo>
                <a:lnTo>
                  <a:pt x="97779" y="188118"/>
                </a:lnTo>
                <a:lnTo>
                  <a:pt x="136475" y="188118"/>
                </a:lnTo>
                <a:lnTo>
                  <a:pt x="136475" y="203299"/>
                </a:lnTo>
                <a:close/>
              </a:path>
              <a:path w="492125" h="207645">
                <a:moveTo>
                  <a:pt x="307927" y="75307"/>
                </a:moveTo>
                <a:lnTo>
                  <a:pt x="213578" y="75307"/>
                </a:lnTo>
                <a:lnTo>
                  <a:pt x="217456" y="71084"/>
                </a:lnTo>
                <a:lnTo>
                  <a:pt x="256245" y="52833"/>
                </a:lnTo>
                <a:lnTo>
                  <a:pt x="265072" y="52387"/>
                </a:lnTo>
                <a:lnTo>
                  <a:pt x="276485" y="53178"/>
                </a:lnTo>
                <a:lnTo>
                  <a:pt x="307927" y="75307"/>
                </a:lnTo>
                <a:close/>
              </a:path>
              <a:path w="492125" h="207645">
                <a:moveTo>
                  <a:pt x="213578" y="203299"/>
                </a:moveTo>
                <a:lnTo>
                  <a:pt x="174882" y="203299"/>
                </a:lnTo>
                <a:lnTo>
                  <a:pt x="174882" y="56108"/>
                </a:lnTo>
                <a:lnTo>
                  <a:pt x="213578" y="56108"/>
                </a:lnTo>
                <a:lnTo>
                  <a:pt x="213578" y="75307"/>
                </a:lnTo>
                <a:lnTo>
                  <a:pt x="307927" y="75307"/>
                </a:lnTo>
                <a:lnTo>
                  <a:pt x="310055" y="79957"/>
                </a:lnTo>
                <a:lnTo>
                  <a:pt x="311730" y="86915"/>
                </a:lnTo>
                <a:lnTo>
                  <a:pt x="247064" y="86915"/>
                </a:lnTo>
                <a:lnTo>
                  <a:pt x="237102" y="87994"/>
                </a:lnTo>
                <a:lnTo>
                  <a:pt x="228200" y="91231"/>
                </a:lnTo>
                <a:lnTo>
                  <a:pt x="220359" y="96626"/>
                </a:lnTo>
                <a:lnTo>
                  <a:pt x="213578" y="104179"/>
                </a:lnTo>
                <a:lnTo>
                  <a:pt x="213578" y="203299"/>
                </a:lnTo>
                <a:close/>
              </a:path>
              <a:path w="492125" h="207645">
                <a:moveTo>
                  <a:pt x="312995" y="203299"/>
                </a:moveTo>
                <a:lnTo>
                  <a:pt x="274300" y="203299"/>
                </a:lnTo>
                <a:lnTo>
                  <a:pt x="274300" y="114300"/>
                </a:lnTo>
                <a:lnTo>
                  <a:pt x="272597" y="102319"/>
                </a:lnTo>
                <a:lnTo>
                  <a:pt x="267491" y="93761"/>
                </a:lnTo>
                <a:lnTo>
                  <a:pt x="258980" y="88627"/>
                </a:lnTo>
                <a:lnTo>
                  <a:pt x="247064" y="86915"/>
                </a:lnTo>
                <a:lnTo>
                  <a:pt x="311730" y="86915"/>
                </a:lnTo>
                <a:lnTo>
                  <a:pt x="312260" y="89120"/>
                </a:lnTo>
                <a:lnTo>
                  <a:pt x="312995" y="99417"/>
                </a:lnTo>
                <a:lnTo>
                  <a:pt x="312995" y="203299"/>
                </a:lnTo>
                <a:close/>
              </a:path>
              <a:path w="492125" h="207645">
                <a:moveTo>
                  <a:pt x="491558" y="75009"/>
                </a:moveTo>
                <a:lnTo>
                  <a:pt x="452565" y="75009"/>
                </a:lnTo>
                <a:lnTo>
                  <a:pt x="452565" y="0"/>
                </a:lnTo>
                <a:lnTo>
                  <a:pt x="491558" y="0"/>
                </a:lnTo>
                <a:lnTo>
                  <a:pt x="491558" y="75009"/>
                </a:lnTo>
                <a:close/>
              </a:path>
              <a:path w="492125" h="207645">
                <a:moveTo>
                  <a:pt x="407172" y="207019"/>
                </a:moveTo>
                <a:lnTo>
                  <a:pt x="369556" y="195215"/>
                </a:lnTo>
                <a:lnTo>
                  <a:pt x="346450" y="161404"/>
                </a:lnTo>
                <a:lnTo>
                  <a:pt x="341985" y="129778"/>
                </a:lnTo>
                <a:lnTo>
                  <a:pt x="343102" y="113276"/>
                </a:lnTo>
                <a:lnTo>
                  <a:pt x="359845" y="73818"/>
                </a:lnTo>
                <a:lnTo>
                  <a:pt x="393220" y="53726"/>
                </a:lnTo>
                <a:lnTo>
                  <a:pt x="407172" y="52387"/>
                </a:lnTo>
                <a:lnTo>
                  <a:pt x="420390" y="53801"/>
                </a:lnTo>
                <a:lnTo>
                  <a:pt x="432361" y="58042"/>
                </a:lnTo>
                <a:lnTo>
                  <a:pt x="443086" y="65112"/>
                </a:lnTo>
                <a:lnTo>
                  <a:pt x="452565" y="75009"/>
                </a:lnTo>
                <a:lnTo>
                  <a:pt x="491558" y="75009"/>
                </a:lnTo>
                <a:lnTo>
                  <a:pt x="491558" y="86915"/>
                </a:lnTo>
                <a:lnTo>
                  <a:pt x="419079" y="86915"/>
                </a:lnTo>
                <a:lnTo>
                  <a:pt x="411200" y="87659"/>
                </a:lnTo>
                <a:lnTo>
                  <a:pt x="382513" y="120643"/>
                </a:lnTo>
                <a:lnTo>
                  <a:pt x="381871" y="129778"/>
                </a:lnTo>
                <a:lnTo>
                  <a:pt x="382495" y="138670"/>
                </a:lnTo>
                <a:lnTo>
                  <a:pt x="410958" y="171738"/>
                </a:lnTo>
                <a:lnTo>
                  <a:pt x="419079" y="172491"/>
                </a:lnTo>
                <a:lnTo>
                  <a:pt x="491558" y="172491"/>
                </a:lnTo>
                <a:lnTo>
                  <a:pt x="491558" y="184398"/>
                </a:lnTo>
                <a:lnTo>
                  <a:pt x="452565" y="184398"/>
                </a:lnTo>
                <a:lnTo>
                  <a:pt x="442863" y="194295"/>
                </a:lnTo>
                <a:lnTo>
                  <a:pt x="432064" y="201364"/>
                </a:lnTo>
                <a:lnTo>
                  <a:pt x="420167" y="205606"/>
                </a:lnTo>
                <a:lnTo>
                  <a:pt x="407172" y="207019"/>
                </a:lnTo>
                <a:close/>
              </a:path>
              <a:path w="492125" h="207645">
                <a:moveTo>
                  <a:pt x="491558" y="172491"/>
                </a:moveTo>
                <a:lnTo>
                  <a:pt x="425527" y="172491"/>
                </a:lnTo>
                <a:lnTo>
                  <a:pt x="431878" y="170953"/>
                </a:lnTo>
                <a:lnTo>
                  <a:pt x="444479" y="164703"/>
                </a:lnTo>
                <a:lnTo>
                  <a:pt x="449291" y="160684"/>
                </a:lnTo>
                <a:lnTo>
                  <a:pt x="452565" y="155823"/>
                </a:lnTo>
                <a:lnTo>
                  <a:pt x="452565" y="103584"/>
                </a:lnTo>
                <a:lnTo>
                  <a:pt x="449291" y="98722"/>
                </a:lnTo>
                <a:lnTo>
                  <a:pt x="444479" y="94753"/>
                </a:lnTo>
                <a:lnTo>
                  <a:pt x="438129" y="91678"/>
                </a:lnTo>
                <a:lnTo>
                  <a:pt x="431878" y="88503"/>
                </a:lnTo>
                <a:lnTo>
                  <a:pt x="425527" y="86915"/>
                </a:lnTo>
                <a:lnTo>
                  <a:pt x="491558" y="86915"/>
                </a:lnTo>
                <a:lnTo>
                  <a:pt x="491558" y="172491"/>
                </a:lnTo>
                <a:close/>
              </a:path>
              <a:path w="492125" h="207645">
                <a:moveTo>
                  <a:pt x="491558" y="203299"/>
                </a:moveTo>
                <a:lnTo>
                  <a:pt x="452565" y="203299"/>
                </a:lnTo>
                <a:lnTo>
                  <a:pt x="452565" y="184398"/>
                </a:lnTo>
                <a:lnTo>
                  <a:pt x="491558" y="184398"/>
                </a:lnTo>
                <a:lnTo>
                  <a:pt x="491558" y="203299"/>
                </a:lnTo>
                <a:close/>
              </a:path>
            </a:pathLst>
          </a:custGeom>
          <a:solidFill>
            <a:srgbClr val="33374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 descr=""/>
          <p:cNvSpPr/>
          <p:nvPr/>
        </p:nvSpPr>
        <p:spPr>
          <a:xfrm>
            <a:off x="6216269" y="359309"/>
            <a:ext cx="501015" cy="191770"/>
          </a:xfrm>
          <a:custGeom>
            <a:avLst/>
            <a:gdLst/>
            <a:ahLst/>
            <a:cxnLst/>
            <a:rect l="l" t="t" r="r" b="b"/>
            <a:pathLst>
              <a:path w="501015" h="191770">
                <a:moveTo>
                  <a:pt x="63400" y="40332"/>
                </a:moveTo>
                <a:lnTo>
                  <a:pt x="24407" y="40332"/>
                </a:lnTo>
                <a:lnTo>
                  <a:pt x="24407" y="0"/>
                </a:lnTo>
                <a:lnTo>
                  <a:pt x="63400" y="0"/>
                </a:lnTo>
                <a:lnTo>
                  <a:pt x="63400" y="40332"/>
                </a:lnTo>
                <a:close/>
              </a:path>
              <a:path w="501015" h="191770">
                <a:moveTo>
                  <a:pt x="93315" y="74116"/>
                </a:moveTo>
                <a:lnTo>
                  <a:pt x="0" y="74116"/>
                </a:lnTo>
                <a:lnTo>
                  <a:pt x="0" y="40332"/>
                </a:lnTo>
                <a:lnTo>
                  <a:pt x="93315" y="40332"/>
                </a:lnTo>
                <a:lnTo>
                  <a:pt x="93315" y="74116"/>
                </a:lnTo>
                <a:close/>
              </a:path>
              <a:path w="501015" h="191770">
                <a:moveTo>
                  <a:pt x="66228" y="191244"/>
                </a:moveTo>
                <a:lnTo>
                  <a:pt x="47931" y="188723"/>
                </a:lnTo>
                <a:lnTo>
                  <a:pt x="34862" y="181161"/>
                </a:lnTo>
                <a:lnTo>
                  <a:pt x="27021" y="168557"/>
                </a:lnTo>
                <a:lnTo>
                  <a:pt x="24407" y="150911"/>
                </a:lnTo>
                <a:lnTo>
                  <a:pt x="24407" y="74116"/>
                </a:lnTo>
                <a:lnTo>
                  <a:pt x="63400" y="74116"/>
                </a:lnTo>
                <a:lnTo>
                  <a:pt x="63400" y="145305"/>
                </a:lnTo>
                <a:lnTo>
                  <a:pt x="64541" y="149175"/>
                </a:lnTo>
                <a:lnTo>
                  <a:pt x="66942" y="152399"/>
                </a:lnTo>
                <a:lnTo>
                  <a:pt x="69204" y="155227"/>
                </a:lnTo>
                <a:lnTo>
                  <a:pt x="72528" y="156716"/>
                </a:lnTo>
                <a:lnTo>
                  <a:pt x="91543" y="156716"/>
                </a:lnTo>
                <a:lnTo>
                  <a:pt x="98523" y="181719"/>
                </a:lnTo>
                <a:lnTo>
                  <a:pt x="92710" y="185886"/>
                </a:lnTo>
                <a:lnTo>
                  <a:pt x="85389" y="188862"/>
                </a:lnTo>
                <a:lnTo>
                  <a:pt x="76562" y="190648"/>
                </a:lnTo>
                <a:lnTo>
                  <a:pt x="66228" y="191244"/>
                </a:lnTo>
                <a:close/>
              </a:path>
              <a:path w="501015" h="191770">
                <a:moveTo>
                  <a:pt x="91543" y="156716"/>
                </a:moveTo>
                <a:lnTo>
                  <a:pt x="82946" y="156716"/>
                </a:lnTo>
                <a:lnTo>
                  <a:pt x="87460" y="155277"/>
                </a:lnTo>
                <a:lnTo>
                  <a:pt x="90338" y="152399"/>
                </a:lnTo>
                <a:lnTo>
                  <a:pt x="91543" y="156716"/>
                </a:lnTo>
                <a:close/>
              </a:path>
              <a:path w="501015" h="191770">
                <a:moveTo>
                  <a:pt x="186961" y="187523"/>
                </a:moveTo>
                <a:lnTo>
                  <a:pt x="145438" y="187523"/>
                </a:lnTo>
                <a:lnTo>
                  <a:pt x="100641" y="40332"/>
                </a:lnTo>
                <a:lnTo>
                  <a:pt x="140825" y="40332"/>
                </a:lnTo>
                <a:lnTo>
                  <a:pt x="168358" y="139303"/>
                </a:lnTo>
                <a:lnTo>
                  <a:pt x="201842" y="139303"/>
                </a:lnTo>
                <a:lnTo>
                  <a:pt x="186961" y="187523"/>
                </a:lnTo>
                <a:close/>
              </a:path>
              <a:path w="501015" h="191770">
                <a:moveTo>
                  <a:pt x="201842" y="139303"/>
                </a:moveTo>
                <a:lnTo>
                  <a:pt x="168358" y="139303"/>
                </a:lnTo>
                <a:lnTo>
                  <a:pt x="200653" y="40332"/>
                </a:lnTo>
                <a:lnTo>
                  <a:pt x="235033" y="40332"/>
                </a:lnTo>
                <a:lnTo>
                  <a:pt x="250331" y="87213"/>
                </a:lnTo>
                <a:lnTo>
                  <a:pt x="217917" y="87213"/>
                </a:lnTo>
                <a:lnTo>
                  <a:pt x="201842" y="139303"/>
                </a:lnTo>
                <a:close/>
              </a:path>
              <a:path w="501015" h="191770">
                <a:moveTo>
                  <a:pt x="304924" y="139303"/>
                </a:moveTo>
                <a:lnTo>
                  <a:pt x="267328" y="139303"/>
                </a:lnTo>
                <a:lnTo>
                  <a:pt x="294862" y="40332"/>
                </a:lnTo>
                <a:lnTo>
                  <a:pt x="335045" y="40332"/>
                </a:lnTo>
                <a:lnTo>
                  <a:pt x="304924" y="139303"/>
                </a:lnTo>
                <a:close/>
              </a:path>
              <a:path w="501015" h="191770">
                <a:moveTo>
                  <a:pt x="290248" y="187523"/>
                </a:moveTo>
                <a:lnTo>
                  <a:pt x="249023" y="187523"/>
                </a:lnTo>
                <a:lnTo>
                  <a:pt x="217917" y="87213"/>
                </a:lnTo>
                <a:lnTo>
                  <a:pt x="250331" y="87213"/>
                </a:lnTo>
                <a:lnTo>
                  <a:pt x="267328" y="139303"/>
                </a:lnTo>
                <a:lnTo>
                  <a:pt x="304924" y="139303"/>
                </a:lnTo>
                <a:lnTo>
                  <a:pt x="290248" y="187523"/>
                </a:lnTo>
                <a:close/>
              </a:path>
              <a:path w="501015" h="191770">
                <a:moveTo>
                  <a:pt x="422543" y="191244"/>
                </a:moveTo>
                <a:lnTo>
                  <a:pt x="378230" y="178937"/>
                </a:lnTo>
                <a:lnTo>
                  <a:pt x="350287" y="144437"/>
                </a:lnTo>
                <a:lnTo>
                  <a:pt x="344855" y="113704"/>
                </a:lnTo>
                <a:lnTo>
                  <a:pt x="346213" y="97696"/>
                </a:lnTo>
                <a:lnTo>
                  <a:pt x="366584" y="58489"/>
                </a:lnTo>
                <a:lnTo>
                  <a:pt x="406209" y="37979"/>
                </a:lnTo>
                <a:lnTo>
                  <a:pt x="422543" y="36611"/>
                </a:lnTo>
                <a:lnTo>
                  <a:pt x="438821" y="37979"/>
                </a:lnTo>
                <a:lnTo>
                  <a:pt x="478503" y="58489"/>
                </a:lnTo>
                <a:lnTo>
                  <a:pt x="488693" y="71139"/>
                </a:lnTo>
                <a:lnTo>
                  <a:pt x="422543" y="71139"/>
                </a:lnTo>
                <a:lnTo>
                  <a:pt x="414776" y="71874"/>
                </a:lnTo>
                <a:lnTo>
                  <a:pt x="385699" y="104579"/>
                </a:lnTo>
                <a:lnTo>
                  <a:pt x="385039" y="113704"/>
                </a:lnTo>
                <a:lnTo>
                  <a:pt x="385699" y="122969"/>
                </a:lnTo>
                <a:lnTo>
                  <a:pt x="414776" y="155981"/>
                </a:lnTo>
                <a:lnTo>
                  <a:pt x="422543" y="156716"/>
                </a:lnTo>
                <a:lnTo>
                  <a:pt x="488717" y="156716"/>
                </a:lnTo>
                <a:lnTo>
                  <a:pt x="488139" y="157822"/>
                </a:lnTo>
                <a:lnTo>
                  <a:pt x="478503" y="169515"/>
                </a:lnTo>
                <a:lnTo>
                  <a:pt x="466801" y="179021"/>
                </a:lnTo>
                <a:lnTo>
                  <a:pt x="453574" y="185811"/>
                </a:lnTo>
                <a:lnTo>
                  <a:pt x="438821" y="189886"/>
                </a:lnTo>
                <a:lnTo>
                  <a:pt x="422543" y="191244"/>
                </a:lnTo>
                <a:close/>
              </a:path>
              <a:path w="501015" h="191770">
                <a:moveTo>
                  <a:pt x="488717" y="156716"/>
                </a:moveTo>
                <a:lnTo>
                  <a:pt x="422543" y="156716"/>
                </a:lnTo>
                <a:lnTo>
                  <a:pt x="430496" y="155962"/>
                </a:lnTo>
                <a:lnTo>
                  <a:pt x="437687" y="153702"/>
                </a:lnTo>
                <a:lnTo>
                  <a:pt x="460346" y="113704"/>
                </a:lnTo>
                <a:lnTo>
                  <a:pt x="459685" y="104998"/>
                </a:lnTo>
                <a:lnTo>
                  <a:pt x="430496" y="71902"/>
                </a:lnTo>
                <a:lnTo>
                  <a:pt x="422543" y="71139"/>
                </a:lnTo>
                <a:lnTo>
                  <a:pt x="488693" y="71139"/>
                </a:lnTo>
                <a:lnTo>
                  <a:pt x="495023" y="83157"/>
                </a:lnTo>
                <a:lnTo>
                  <a:pt x="499153" y="97696"/>
                </a:lnTo>
                <a:lnTo>
                  <a:pt x="500529" y="113704"/>
                </a:lnTo>
                <a:lnTo>
                  <a:pt x="499153" y="129917"/>
                </a:lnTo>
                <a:lnTo>
                  <a:pt x="495003" y="144660"/>
                </a:lnTo>
                <a:lnTo>
                  <a:pt x="488717" y="15671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 descr=""/>
          <p:cNvSpPr/>
          <p:nvPr/>
        </p:nvSpPr>
        <p:spPr>
          <a:xfrm>
            <a:off x="6814109" y="337729"/>
            <a:ext cx="1683385" cy="213360"/>
          </a:xfrm>
          <a:custGeom>
            <a:avLst/>
            <a:gdLst/>
            <a:ahLst/>
            <a:cxnLst/>
            <a:rect l="l" t="t" r="r" b="b"/>
            <a:pathLst>
              <a:path w="1683384" h="213359">
                <a:moveTo>
                  <a:pt x="149572" y="80813"/>
                </a:moveTo>
                <a:lnTo>
                  <a:pt x="110579" y="80813"/>
                </a:lnTo>
                <a:lnTo>
                  <a:pt x="110579" y="5804"/>
                </a:lnTo>
                <a:lnTo>
                  <a:pt x="149572" y="5804"/>
                </a:lnTo>
                <a:lnTo>
                  <a:pt x="149572" y="80813"/>
                </a:lnTo>
                <a:close/>
              </a:path>
              <a:path w="1683384" h="213359">
                <a:moveTo>
                  <a:pt x="65186" y="212824"/>
                </a:moveTo>
                <a:lnTo>
                  <a:pt x="27570" y="201020"/>
                </a:lnTo>
                <a:lnTo>
                  <a:pt x="4464" y="167208"/>
                </a:lnTo>
                <a:lnTo>
                  <a:pt x="0" y="135582"/>
                </a:lnTo>
                <a:lnTo>
                  <a:pt x="1116" y="119081"/>
                </a:lnTo>
                <a:lnTo>
                  <a:pt x="17859" y="79623"/>
                </a:lnTo>
                <a:lnTo>
                  <a:pt x="51234" y="59531"/>
                </a:lnTo>
                <a:lnTo>
                  <a:pt x="65186" y="58191"/>
                </a:lnTo>
                <a:lnTo>
                  <a:pt x="78404" y="59605"/>
                </a:lnTo>
                <a:lnTo>
                  <a:pt x="90376" y="63847"/>
                </a:lnTo>
                <a:lnTo>
                  <a:pt x="101101" y="70916"/>
                </a:lnTo>
                <a:lnTo>
                  <a:pt x="110579" y="80813"/>
                </a:lnTo>
                <a:lnTo>
                  <a:pt x="149572" y="80813"/>
                </a:lnTo>
                <a:lnTo>
                  <a:pt x="149572" y="92719"/>
                </a:lnTo>
                <a:lnTo>
                  <a:pt x="77092" y="92719"/>
                </a:lnTo>
                <a:lnTo>
                  <a:pt x="69214" y="93464"/>
                </a:lnTo>
                <a:lnTo>
                  <a:pt x="40527" y="126448"/>
                </a:lnTo>
                <a:lnTo>
                  <a:pt x="39885" y="135582"/>
                </a:lnTo>
                <a:lnTo>
                  <a:pt x="40509" y="144474"/>
                </a:lnTo>
                <a:lnTo>
                  <a:pt x="68972" y="177542"/>
                </a:lnTo>
                <a:lnTo>
                  <a:pt x="77092" y="178296"/>
                </a:lnTo>
                <a:lnTo>
                  <a:pt x="149572" y="178296"/>
                </a:lnTo>
                <a:lnTo>
                  <a:pt x="149572" y="190202"/>
                </a:lnTo>
                <a:lnTo>
                  <a:pt x="110579" y="190202"/>
                </a:lnTo>
                <a:lnTo>
                  <a:pt x="100877" y="200099"/>
                </a:lnTo>
                <a:lnTo>
                  <a:pt x="90078" y="207168"/>
                </a:lnTo>
                <a:lnTo>
                  <a:pt x="78181" y="211410"/>
                </a:lnTo>
                <a:lnTo>
                  <a:pt x="65186" y="212824"/>
                </a:lnTo>
                <a:close/>
              </a:path>
              <a:path w="1683384" h="213359">
                <a:moveTo>
                  <a:pt x="149572" y="178296"/>
                </a:moveTo>
                <a:lnTo>
                  <a:pt x="83542" y="178296"/>
                </a:lnTo>
                <a:lnTo>
                  <a:pt x="89892" y="176758"/>
                </a:lnTo>
                <a:lnTo>
                  <a:pt x="102493" y="170507"/>
                </a:lnTo>
                <a:lnTo>
                  <a:pt x="107305" y="166489"/>
                </a:lnTo>
                <a:lnTo>
                  <a:pt x="110579" y="161627"/>
                </a:lnTo>
                <a:lnTo>
                  <a:pt x="110579" y="109388"/>
                </a:lnTo>
                <a:lnTo>
                  <a:pt x="107305" y="104526"/>
                </a:lnTo>
                <a:lnTo>
                  <a:pt x="102493" y="100558"/>
                </a:lnTo>
                <a:lnTo>
                  <a:pt x="96142" y="97482"/>
                </a:lnTo>
                <a:lnTo>
                  <a:pt x="89892" y="94307"/>
                </a:lnTo>
                <a:lnTo>
                  <a:pt x="83542" y="92719"/>
                </a:lnTo>
                <a:lnTo>
                  <a:pt x="149572" y="92719"/>
                </a:lnTo>
                <a:lnTo>
                  <a:pt x="149572" y="178296"/>
                </a:lnTo>
                <a:close/>
              </a:path>
              <a:path w="1683384" h="213359">
                <a:moveTo>
                  <a:pt x="149572" y="209103"/>
                </a:moveTo>
                <a:lnTo>
                  <a:pt x="110579" y="209103"/>
                </a:lnTo>
                <a:lnTo>
                  <a:pt x="110579" y="190202"/>
                </a:lnTo>
                <a:lnTo>
                  <a:pt x="149572" y="190202"/>
                </a:lnTo>
                <a:lnTo>
                  <a:pt x="149572" y="209103"/>
                </a:lnTo>
                <a:close/>
              </a:path>
              <a:path w="1683384" h="213359">
                <a:moveTo>
                  <a:pt x="201086" y="107305"/>
                </a:moveTo>
                <a:lnTo>
                  <a:pt x="186501" y="81408"/>
                </a:lnTo>
                <a:lnTo>
                  <a:pt x="200565" y="71251"/>
                </a:lnTo>
                <a:lnTo>
                  <a:pt x="215969" y="63996"/>
                </a:lnTo>
                <a:lnTo>
                  <a:pt x="232712" y="59642"/>
                </a:lnTo>
                <a:lnTo>
                  <a:pt x="250795" y="58191"/>
                </a:lnTo>
                <a:lnTo>
                  <a:pt x="265435" y="59103"/>
                </a:lnTo>
                <a:lnTo>
                  <a:pt x="305712" y="80767"/>
                </a:lnTo>
                <a:lnTo>
                  <a:pt x="310698" y="89892"/>
                </a:lnTo>
                <a:lnTo>
                  <a:pt x="244097" y="89892"/>
                </a:lnTo>
                <a:lnTo>
                  <a:pt x="232256" y="90980"/>
                </a:lnTo>
                <a:lnTo>
                  <a:pt x="221141" y="94245"/>
                </a:lnTo>
                <a:lnTo>
                  <a:pt x="210751" y="99686"/>
                </a:lnTo>
                <a:lnTo>
                  <a:pt x="201086" y="107305"/>
                </a:lnTo>
                <a:close/>
              </a:path>
              <a:path w="1683384" h="213359">
                <a:moveTo>
                  <a:pt x="315088" y="134391"/>
                </a:moveTo>
                <a:lnTo>
                  <a:pt x="276393" y="134391"/>
                </a:lnTo>
                <a:lnTo>
                  <a:pt x="276393" y="107057"/>
                </a:lnTo>
                <a:lnTo>
                  <a:pt x="273417" y="101054"/>
                </a:lnTo>
                <a:lnTo>
                  <a:pt x="267463" y="96589"/>
                </a:lnTo>
                <a:lnTo>
                  <a:pt x="261610" y="92124"/>
                </a:lnTo>
                <a:lnTo>
                  <a:pt x="253821" y="89892"/>
                </a:lnTo>
                <a:lnTo>
                  <a:pt x="310698" y="89892"/>
                </a:lnTo>
                <a:lnTo>
                  <a:pt x="310921" y="90301"/>
                </a:lnTo>
                <a:lnTo>
                  <a:pt x="314047" y="101379"/>
                </a:lnTo>
                <a:lnTo>
                  <a:pt x="315088" y="114002"/>
                </a:lnTo>
                <a:lnTo>
                  <a:pt x="315088" y="134391"/>
                </a:lnTo>
                <a:close/>
              </a:path>
              <a:path w="1683384" h="213359">
                <a:moveTo>
                  <a:pt x="229810" y="212824"/>
                </a:moveTo>
                <a:lnTo>
                  <a:pt x="193496" y="199280"/>
                </a:lnTo>
                <a:lnTo>
                  <a:pt x="178613" y="164008"/>
                </a:lnTo>
                <a:lnTo>
                  <a:pt x="179497" y="153692"/>
                </a:lnTo>
                <a:lnTo>
                  <a:pt x="209086" y="119620"/>
                </a:lnTo>
                <a:lnTo>
                  <a:pt x="229810" y="116383"/>
                </a:lnTo>
                <a:lnTo>
                  <a:pt x="244609" y="117509"/>
                </a:lnTo>
                <a:lnTo>
                  <a:pt x="257306" y="120885"/>
                </a:lnTo>
                <a:lnTo>
                  <a:pt x="267901" y="126513"/>
                </a:lnTo>
                <a:lnTo>
                  <a:pt x="276393" y="134391"/>
                </a:lnTo>
                <a:lnTo>
                  <a:pt x="315088" y="134391"/>
                </a:lnTo>
                <a:lnTo>
                  <a:pt x="315088" y="142726"/>
                </a:lnTo>
                <a:lnTo>
                  <a:pt x="237549" y="142726"/>
                </a:lnTo>
                <a:lnTo>
                  <a:pt x="231001" y="144660"/>
                </a:lnTo>
                <a:lnTo>
                  <a:pt x="225643" y="148530"/>
                </a:lnTo>
                <a:lnTo>
                  <a:pt x="220285" y="152300"/>
                </a:lnTo>
                <a:lnTo>
                  <a:pt x="217606" y="157757"/>
                </a:lnTo>
                <a:lnTo>
                  <a:pt x="217606" y="171846"/>
                </a:lnTo>
                <a:lnTo>
                  <a:pt x="220285" y="177204"/>
                </a:lnTo>
                <a:lnTo>
                  <a:pt x="225643" y="180975"/>
                </a:lnTo>
                <a:lnTo>
                  <a:pt x="231001" y="184646"/>
                </a:lnTo>
                <a:lnTo>
                  <a:pt x="237549" y="186481"/>
                </a:lnTo>
                <a:lnTo>
                  <a:pt x="315088" y="186481"/>
                </a:lnTo>
                <a:lnTo>
                  <a:pt x="315088" y="193923"/>
                </a:lnTo>
                <a:lnTo>
                  <a:pt x="276393" y="193923"/>
                </a:lnTo>
                <a:lnTo>
                  <a:pt x="267398" y="202192"/>
                </a:lnTo>
                <a:lnTo>
                  <a:pt x="256636" y="208098"/>
                </a:lnTo>
                <a:lnTo>
                  <a:pt x="244107" y="211642"/>
                </a:lnTo>
                <a:lnTo>
                  <a:pt x="229810" y="212824"/>
                </a:lnTo>
                <a:close/>
              </a:path>
              <a:path w="1683384" h="213359">
                <a:moveTo>
                  <a:pt x="315088" y="186481"/>
                </a:moveTo>
                <a:lnTo>
                  <a:pt x="245288" y="186481"/>
                </a:lnTo>
                <a:lnTo>
                  <a:pt x="255213" y="185681"/>
                </a:lnTo>
                <a:lnTo>
                  <a:pt x="263705" y="183281"/>
                </a:lnTo>
                <a:lnTo>
                  <a:pt x="270766" y="179282"/>
                </a:lnTo>
                <a:lnTo>
                  <a:pt x="276393" y="173682"/>
                </a:lnTo>
                <a:lnTo>
                  <a:pt x="276393" y="155525"/>
                </a:lnTo>
                <a:lnTo>
                  <a:pt x="270766" y="149925"/>
                </a:lnTo>
                <a:lnTo>
                  <a:pt x="263705" y="145925"/>
                </a:lnTo>
                <a:lnTo>
                  <a:pt x="255213" y="143526"/>
                </a:lnTo>
                <a:lnTo>
                  <a:pt x="245288" y="142726"/>
                </a:lnTo>
                <a:lnTo>
                  <a:pt x="315088" y="142726"/>
                </a:lnTo>
                <a:lnTo>
                  <a:pt x="315088" y="186481"/>
                </a:lnTo>
                <a:close/>
              </a:path>
              <a:path w="1683384" h="213359">
                <a:moveTo>
                  <a:pt x="315088" y="209103"/>
                </a:moveTo>
                <a:lnTo>
                  <a:pt x="276393" y="209103"/>
                </a:lnTo>
                <a:lnTo>
                  <a:pt x="276393" y="193923"/>
                </a:lnTo>
                <a:lnTo>
                  <a:pt x="315088" y="193923"/>
                </a:lnTo>
                <a:lnTo>
                  <a:pt x="315088" y="209103"/>
                </a:lnTo>
                <a:close/>
              </a:path>
              <a:path w="1683384" h="213359">
                <a:moveTo>
                  <a:pt x="439221" y="82004"/>
                </a:moveTo>
                <a:lnTo>
                  <a:pt x="392191" y="82004"/>
                </a:lnTo>
                <a:lnTo>
                  <a:pt x="396432" y="77269"/>
                </a:lnTo>
                <a:lnTo>
                  <a:pt x="432374" y="58628"/>
                </a:lnTo>
                <a:lnTo>
                  <a:pt x="439221" y="58191"/>
                </a:lnTo>
                <a:lnTo>
                  <a:pt x="439221" y="82004"/>
                </a:lnTo>
                <a:close/>
              </a:path>
              <a:path w="1683384" h="213359">
                <a:moveTo>
                  <a:pt x="392191" y="209103"/>
                </a:moveTo>
                <a:lnTo>
                  <a:pt x="353496" y="209103"/>
                </a:lnTo>
                <a:lnTo>
                  <a:pt x="353496" y="61912"/>
                </a:lnTo>
                <a:lnTo>
                  <a:pt x="392191" y="61912"/>
                </a:lnTo>
                <a:lnTo>
                  <a:pt x="392191" y="82004"/>
                </a:lnTo>
                <a:lnTo>
                  <a:pt x="439221" y="82004"/>
                </a:lnTo>
                <a:lnTo>
                  <a:pt x="439221" y="95101"/>
                </a:lnTo>
                <a:lnTo>
                  <a:pt x="421559" y="95101"/>
                </a:lnTo>
                <a:lnTo>
                  <a:pt x="414564" y="96738"/>
                </a:lnTo>
                <a:lnTo>
                  <a:pt x="400575" y="103286"/>
                </a:lnTo>
                <a:lnTo>
                  <a:pt x="395465" y="107255"/>
                </a:lnTo>
                <a:lnTo>
                  <a:pt x="392191" y="111918"/>
                </a:lnTo>
                <a:lnTo>
                  <a:pt x="392191" y="209103"/>
                </a:lnTo>
                <a:close/>
              </a:path>
              <a:path w="1683384" h="213359">
                <a:moveTo>
                  <a:pt x="439221" y="95994"/>
                </a:moveTo>
                <a:lnTo>
                  <a:pt x="428505" y="95101"/>
                </a:lnTo>
                <a:lnTo>
                  <a:pt x="439221" y="95101"/>
                </a:lnTo>
                <a:lnTo>
                  <a:pt x="439221" y="95994"/>
                </a:lnTo>
                <a:close/>
              </a:path>
              <a:path w="1683384" h="213359">
                <a:moveTo>
                  <a:pt x="501919" y="209103"/>
                </a:moveTo>
                <a:lnTo>
                  <a:pt x="463224" y="209103"/>
                </a:lnTo>
                <a:lnTo>
                  <a:pt x="463224" y="5804"/>
                </a:lnTo>
                <a:lnTo>
                  <a:pt x="501919" y="5804"/>
                </a:lnTo>
                <a:lnTo>
                  <a:pt x="501919" y="127396"/>
                </a:lnTo>
                <a:lnTo>
                  <a:pt x="548053" y="127396"/>
                </a:lnTo>
                <a:lnTo>
                  <a:pt x="547014" y="128587"/>
                </a:lnTo>
                <a:lnTo>
                  <a:pt x="564796" y="152400"/>
                </a:lnTo>
                <a:lnTo>
                  <a:pt x="519630" y="152400"/>
                </a:lnTo>
                <a:lnTo>
                  <a:pt x="501919" y="171301"/>
                </a:lnTo>
                <a:lnTo>
                  <a:pt x="501919" y="209103"/>
                </a:lnTo>
                <a:close/>
              </a:path>
              <a:path w="1683384" h="213359">
                <a:moveTo>
                  <a:pt x="548053" y="127396"/>
                </a:moveTo>
                <a:lnTo>
                  <a:pt x="501919" y="127396"/>
                </a:lnTo>
                <a:lnTo>
                  <a:pt x="557730" y="61912"/>
                </a:lnTo>
                <a:lnTo>
                  <a:pt x="605206" y="61912"/>
                </a:lnTo>
                <a:lnTo>
                  <a:pt x="548053" y="127396"/>
                </a:lnTo>
                <a:close/>
              </a:path>
              <a:path w="1683384" h="213359">
                <a:moveTo>
                  <a:pt x="607141" y="209103"/>
                </a:moveTo>
                <a:lnTo>
                  <a:pt x="558622" y="209103"/>
                </a:lnTo>
                <a:lnTo>
                  <a:pt x="519630" y="152400"/>
                </a:lnTo>
                <a:lnTo>
                  <a:pt x="564796" y="152400"/>
                </a:lnTo>
                <a:lnTo>
                  <a:pt x="607141" y="209103"/>
                </a:lnTo>
                <a:close/>
              </a:path>
              <a:path w="1683384" h="213359">
                <a:moveTo>
                  <a:pt x="743017" y="209103"/>
                </a:moveTo>
                <a:lnTo>
                  <a:pt x="704321" y="209103"/>
                </a:lnTo>
                <a:lnTo>
                  <a:pt x="704321" y="5804"/>
                </a:lnTo>
                <a:lnTo>
                  <a:pt x="743017" y="5804"/>
                </a:lnTo>
                <a:lnTo>
                  <a:pt x="743017" y="127396"/>
                </a:lnTo>
                <a:lnTo>
                  <a:pt x="789150" y="127396"/>
                </a:lnTo>
                <a:lnTo>
                  <a:pt x="788111" y="128587"/>
                </a:lnTo>
                <a:lnTo>
                  <a:pt x="805894" y="152400"/>
                </a:lnTo>
                <a:lnTo>
                  <a:pt x="760727" y="152400"/>
                </a:lnTo>
                <a:lnTo>
                  <a:pt x="743017" y="171301"/>
                </a:lnTo>
                <a:lnTo>
                  <a:pt x="743017" y="209103"/>
                </a:lnTo>
                <a:close/>
              </a:path>
              <a:path w="1683384" h="213359">
                <a:moveTo>
                  <a:pt x="789150" y="127396"/>
                </a:moveTo>
                <a:lnTo>
                  <a:pt x="743017" y="127396"/>
                </a:lnTo>
                <a:lnTo>
                  <a:pt x="798827" y="61912"/>
                </a:lnTo>
                <a:lnTo>
                  <a:pt x="846303" y="61912"/>
                </a:lnTo>
                <a:lnTo>
                  <a:pt x="789150" y="127396"/>
                </a:lnTo>
                <a:close/>
              </a:path>
              <a:path w="1683384" h="213359">
                <a:moveTo>
                  <a:pt x="848238" y="209103"/>
                </a:moveTo>
                <a:lnTo>
                  <a:pt x="799720" y="209103"/>
                </a:lnTo>
                <a:lnTo>
                  <a:pt x="760727" y="152400"/>
                </a:lnTo>
                <a:lnTo>
                  <a:pt x="805894" y="152400"/>
                </a:lnTo>
                <a:lnTo>
                  <a:pt x="848238" y="209103"/>
                </a:lnTo>
                <a:close/>
              </a:path>
              <a:path w="1683384" h="213359">
                <a:moveTo>
                  <a:pt x="893137" y="45987"/>
                </a:moveTo>
                <a:lnTo>
                  <a:pt x="880338" y="45987"/>
                </a:lnTo>
                <a:lnTo>
                  <a:pt x="874881" y="43755"/>
                </a:lnTo>
                <a:lnTo>
                  <a:pt x="870217" y="39290"/>
                </a:lnTo>
                <a:lnTo>
                  <a:pt x="865653" y="34825"/>
                </a:lnTo>
                <a:lnTo>
                  <a:pt x="863371" y="29368"/>
                </a:lnTo>
                <a:lnTo>
                  <a:pt x="863371" y="16371"/>
                </a:lnTo>
                <a:lnTo>
                  <a:pt x="865653" y="10914"/>
                </a:lnTo>
                <a:lnTo>
                  <a:pt x="870217" y="6548"/>
                </a:lnTo>
                <a:lnTo>
                  <a:pt x="874881" y="2182"/>
                </a:lnTo>
                <a:lnTo>
                  <a:pt x="880338" y="0"/>
                </a:lnTo>
                <a:lnTo>
                  <a:pt x="893137" y="0"/>
                </a:lnTo>
                <a:lnTo>
                  <a:pt x="898644" y="2182"/>
                </a:lnTo>
                <a:lnTo>
                  <a:pt x="907573" y="10914"/>
                </a:lnTo>
                <a:lnTo>
                  <a:pt x="909806" y="16371"/>
                </a:lnTo>
                <a:lnTo>
                  <a:pt x="909806" y="29368"/>
                </a:lnTo>
                <a:lnTo>
                  <a:pt x="907573" y="34825"/>
                </a:lnTo>
                <a:lnTo>
                  <a:pt x="898644" y="43755"/>
                </a:lnTo>
                <a:lnTo>
                  <a:pt x="893137" y="45987"/>
                </a:lnTo>
                <a:close/>
              </a:path>
              <a:path w="1683384" h="213359">
                <a:moveTo>
                  <a:pt x="906085" y="209103"/>
                </a:moveTo>
                <a:lnTo>
                  <a:pt x="867390" y="209103"/>
                </a:lnTo>
                <a:lnTo>
                  <a:pt x="867390" y="61912"/>
                </a:lnTo>
                <a:lnTo>
                  <a:pt x="906085" y="61912"/>
                </a:lnTo>
                <a:lnTo>
                  <a:pt x="906085" y="209103"/>
                </a:lnTo>
                <a:close/>
              </a:path>
              <a:path w="1683384" h="213359">
                <a:moveTo>
                  <a:pt x="991088" y="61912"/>
                </a:moveTo>
                <a:lnTo>
                  <a:pt x="952094" y="61912"/>
                </a:lnTo>
                <a:lnTo>
                  <a:pt x="952094" y="21580"/>
                </a:lnTo>
                <a:lnTo>
                  <a:pt x="991088" y="21580"/>
                </a:lnTo>
                <a:lnTo>
                  <a:pt x="991088" y="61912"/>
                </a:lnTo>
                <a:close/>
              </a:path>
              <a:path w="1683384" h="213359">
                <a:moveTo>
                  <a:pt x="1021002" y="95696"/>
                </a:moveTo>
                <a:lnTo>
                  <a:pt x="927686" y="95696"/>
                </a:lnTo>
                <a:lnTo>
                  <a:pt x="927686" y="61912"/>
                </a:lnTo>
                <a:lnTo>
                  <a:pt x="1021002" y="61912"/>
                </a:lnTo>
                <a:lnTo>
                  <a:pt x="1021002" y="95696"/>
                </a:lnTo>
                <a:close/>
              </a:path>
              <a:path w="1683384" h="213359">
                <a:moveTo>
                  <a:pt x="993915" y="212824"/>
                </a:moveTo>
                <a:lnTo>
                  <a:pt x="975619" y="210303"/>
                </a:lnTo>
                <a:lnTo>
                  <a:pt x="962550" y="202741"/>
                </a:lnTo>
                <a:lnTo>
                  <a:pt x="954708" y="190137"/>
                </a:lnTo>
                <a:lnTo>
                  <a:pt x="952094" y="172491"/>
                </a:lnTo>
                <a:lnTo>
                  <a:pt x="952094" y="95696"/>
                </a:lnTo>
                <a:lnTo>
                  <a:pt x="991088" y="95696"/>
                </a:lnTo>
                <a:lnTo>
                  <a:pt x="991088" y="166885"/>
                </a:lnTo>
                <a:lnTo>
                  <a:pt x="992229" y="170755"/>
                </a:lnTo>
                <a:lnTo>
                  <a:pt x="994629" y="173980"/>
                </a:lnTo>
                <a:lnTo>
                  <a:pt x="996892" y="176807"/>
                </a:lnTo>
                <a:lnTo>
                  <a:pt x="1000215" y="178296"/>
                </a:lnTo>
                <a:lnTo>
                  <a:pt x="1019230" y="178296"/>
                </a:lnTo>
                <a:lnTo>
                  <a:pt x="1026211" y="203299"/>
                </a:lnTo>
                <a:lnTo>
                  <a:pt x="1020397" y="207466"/>
                </a:lnTo>
                <a:lnTo>
                  <a:pt x="1013077" y="210442"/>
                </a:lnTo>
                <a:lnTo>
                  <a:pt x="1004249" y="212228"/>
                </a:lnTo>
                <a:lnTo>
                  <a:pt x="993915" y="212824"/>
                </a:lnTo>
                <a:close/>
              </a:path>
              <a:path w="1683384" h="213359">
                <a:moveTo>
                  <a:pt x="1019230" y="178296"/>
                </a:moveTo>
                <a:lnTo>
                  <a:pt x="1010633" y="178296"/>
                </a:lnTo>
                <a:lnTo>
                  <a:pt x="1015148" y="176857"/>
                </a:lnTo>
                <a:lnTo>
                  <a:pt x="1018025" y="173980"/>
                </a:lnTo>
                <a:lnTo>
                  <a:pt x="1019230" y="178296"/>
                </a:lnTo>
                <a:close/>
              </a:path>
              <a:path w="1683384" h="213359">
                <a:moveTo>
                  <a:pt x="1116137" y="212824"/>
                </a:moveTo>
                <a:lnTo>
                  <a:pt x="1071349" y="200517"/>
                </a:lnTo>
                <a:lnTo>
                  <a:pt x="1043546" y="166017"/>
                </a:lnTo>
                <a:lnTo>
                  <a:pt x="1038151" y="135284"/>
                </a:lnTo>
                <a:lnTo>
                  <a:pt x="1039499" y="119397"/>
                </a:lnTo>
                <a:lnTo>
                  <a:pt x="1059731" y="80218"/>
                </a:lnTo>
                <a:lnTo>
                  <a:pt x="1099552" y="59568"/>
                </a:lnTo>
                <a:lnTo>
                  <a:pt x="1116137" y="58191"/>
                </a:lnTo>
                <a:lnTo>
                  <a:pt x="1126852" y="58712"/>
                </a:lnTo>
                <a:lnTo>
                  <a:pt x="1165287" y="75158"/>
                </a:lnTo>
                <a:lnTo>
                  <a:pt x="1174329" y="84683"/>
                </a:lnTo>
                <a:lnTo>
                  <a:pt x="1165790" y="92719"/>
                </a:lnTo>
                <a:lnTo>
                  <a:pt x="1117922" y="92719"/>
                </a:lnTo>
                <a:lnTo>
                  <a:pt x="1109477" y="93454"/>
                </a:lnTo>
                <a:lnTo>
                  <a:pt x="1078725" y="126159"/>
                </a:lnTo>
                <a:lnTo>
                  <a:pt x="1078037" y="135284"/>
                </a:lnTo>
                <a:lnTo>
                  <a:pt x="1078725" y="144428"/>
                </a:lnTo>
                <a:lnTo>
                  <a:pt x="1101849" y="175319"/>
                </a:lnTo>
                <a:lnTo>
                  <a:pt x="1117922" y="178296"/>
                </a:lnTo>
                <a:lnTo>
                  <a:pt x="1166110" y="178296"/>
                </a:lnTo>
                <a:lnTo>
                  <a:pt x="1174329" y="185886"/>
                </a:lnTo>
                <a:lnTo>
                  <a:pt x="1136526" y="210777"/>
                </a:lnTo>
                <a:lnTo>
                  <a:pt x="1126852" y="212312"/>
                </a:lnTo>
                <a:lnTo>
                  <a:pt x="1116137" y="212824"/>
                </a:lnTo>
                <a:close/>
              </a:path>
              <a:path w="1683384" h="213359">
                <a:moveTo>
                  <a:pt x="1149028" y="108495"/>
                </a:moveTo>
                <a:lnTo>
                  <a:pt x="1143065" y="101593"/>
                </a:lnTo>
                <a:lnTo>
                  <a:pt x="1135894" y="96663"/>
                </a:lnTo>
                <a:lnTo>
                  <a:pt x="1127513" y="93705"/>
                </a:lnTo>
                <a:lnTo>
                  <a:pt x="1117922" y="92719"/>
                </a:lnTo>
                <a:lnTo>
                  <a:pt x="1165790" y="92719"/>
                </a:lnTo>
                <a:lnTo>
                  <a:pt x="1149028" y="108495"/>
                </a:lnTo>
                <a:close/>
              </a:path>
              <a:path w="1683384" h="213359">
                <a:moveTo>
                  <a:pt x="1166110" y="178296"/>
                </a:moveTo>
                <a:lnTo>
                  <a:pt x="1117922" y="178296"/>
                </a:lnTo>
                <a:lnTo>
                  <a:pt x="1127290" y="177310"/>
                </a:lnTo>
                <a:lnTo>
                  <a:pt x="1135596" y="174352"/>
                </a:lnTo>
                <a:lnTo>
                  <a:pt x="1142842" y="169422"/>
                </a:lnTo>
                <a:lnTo>
                  <a:pt x="1149028" y="162520"/>
                </a:lnTo>
                <a:lnTo>
                  <a:pt x="1166110" y="178296"/>
                </a:lnTo>
                <a:close/>
              </a:path>
              <a:path w="1683384" h="213359">
                <a:moveTo>
                  <a:pt x="1238318" y="209103"/>
                </a:moveTo>
                <a:lnTo>
                  <a:pt x="1199622" y="209103"/>
                </a:lnTo>
                <a:lnTo>
                  <a:pt x="1199622" y="5804"/>
                </a:lnTo>
                <a:lnTo>
                  <a:pt x="1238318" y="5804"/>
                </a:lnTo>
                <a:lnTo>
                  <a:pt x="1238318" y="81111"/>
                </a:lnTo>
                <a:lnTo>
                  <a:pt x="1333181" y="81111"/>
                </a:lnTo>
                <a:lnTo>
                  <a:pt x="1335093" y="85241"/>
                </a:lnTo>
                <a:lnTo>
                  <a:pt x="1336904" y="92719"/>
                </a:lnTo>
                <a:lnTo>
                  <a:pt x="1271804" y="92719"/>
                </a:lnTo>
                <a:lnTo>
                  <a:pt x="1262177" y="93798"/>
                </a:lnTo>
                <a:lnTo>
                  <a:pt x="1253386" y="97035"/>
                </a:lnTo>
                <a:lnTo>
                  <a:pt x="1245433" y="102430"/>
                </a:lnTo>
                <a:lnTo>
                  <a:pt x="1238318" y="109983"/>
                </a:lnTo>
                <a:lnTo>
                  <a:pt x="1238318" y="209103"/>
                </a:lnTo>
                <a:close/>
              </a:path>
              <a:path w="1683384" h="213359">
                <a:moveTo>
                  <a:pt x="1333181" y="81111"/>
                </a:moveTo>
                <a:lnTo>
                  <a:pt x="1238318" y="81111"/>
                </a:lnTo>
                <a:lnTo>
                  <a:pt x="1242206" y="76888"/>
                </a:lnTo>
                <a:lnTo>
                  <a:pt x="1281273" y="58638"/>
                </a:lnTo>
                <a:lnTo>
                  <a:pt x="1290110" y="58191"/>
                </a:lnTo>
                <a:lnTo>
                  <a:pt x="1301523" y="58963"/>
                </a:lnTo>
                <a:lnTo>
                  <a:pt x="1333181" y="81111"/>
                </a:lnTo>
                <a:close/>
              </a:path>
              <a:path w="1683384" h="213359">
                <a:moveTo>
                  <a:pt x="1338032" y="209103"/>
                </a:moveTo>
                <a:lnTo>
                  <a:pt x="1299337" y="209103"/>
                </a:lnTo>
                <a:lnTo>
                  <a:pt x="1299337" y="119508"/>
                </a:lnTo>
                <a:lnTo>
                  <a:pt x="1297616" y="107788"/>
                </a:lnTo>
                <a:lnTo>
                  <a:pt x="1292454" y="99417"/>
                </a:lnTo>
                <a:lnTo>
                  <a:pt x="1283850" y="94394"/>
                </a:lnTo>
                <a:lnTo>
                  <a:pt x="1271804" y="92719"/>
                </a:lnTo>
                <a:lnTo>
                  <a:pt x="1336904" y="92719"/>
                </a:lnTo>
                <a:lnTo>
                  <a:pt x="1337301" y="94394"/>
                </a:lnTo>
                <a:lnTo>
                  <a:pt x="1338032" y="104626"/>
                </a:lnTo>
                <a:lnTo>
                  <a:pt x="1338032" y="209103"/>
                </a:lnTo>
                <a:close/>
              </a:path>
              <a:path w="1683384" h="213359">
                <a:moveTo>
                  <a:pt x="1445612" y="212824"/>
                </a:moveTo>
                <a:lnTo>
                  <a:pt x="1400656" y="200769"/>
                </a:lnTo>
                <a:lnTo>
                  <a:pt x="1372500" y="166575"/>
                </a:lnTo>
                <a:lnTo>
                  <a:pt x="1367031" y="135284"/>
                </a:lnTo>
                <a:lnTo>
                  <a:pt x="1368389" y="119518"/>
                </a:lnTo>
                <a:lnTo>
                  <a:pt x="1388760" y="80367"/>
                </a:lnTo>
                <a:lnTo>
                  <a:pt x="1427548" y="59577"/>
                </a:lnTo>
                <a:lnTo>
                  <a:pt x="1443231" y="58191"/>
                </a:lnTo>
                <a:lnTo>
                  <a:pt x="1458774" y="59596"/>
                </a:lnTo>
                <a:lnTo>
                  <a:pt x="1472810" y="63810"/>
                </a:lnTo>
                <a:lnTo>
                  <a:pt x="1485340" y="70832"/>
                </a:lnTo>
                <a:lnTo>
                  <a:pt x="1496362" y="80664"/>
                </a:lnTo>
                <a:lnTo>
                  <a:pt x="1502584" y="88999"/>
                </a:lnTo>
                <a:lnTo>
                  <a:pt x="1443231" y="88999"/>
                </a:lnTo>
                <a:lnTo>
                  <a:pt x="1435910" y="89585"/>
                </a:lnTo>
                <a:lnTo>
                  <a:pt x="1406917" y="121592"/>
                </a:lnTo>
                <a:lnTo>
                  <a:pt x="1515511" y="121592"/>
                </a:lnTo>
                <a:lnTo>
                  <a:pt x="1515617" y="122020"/>
                </a:lnTo>
                <a:lnTo>
                  <a:pt x="1516901" y="139303"/>
                </a:lnTo>
                <a:lnTo>
                  <a:pt x="1516901" y="147786"/>
                </a:lnTo>
                <a:lnTo>
                  <a:pt x="1407512" y="147786"/>
                </a:lnTo>
                <a:lnTo>
                  <a:pt x="1408972" y="154604"/>
                </a:lnTo>
                <a:lnTo>
                  <a:pt x="1440980" y="181393"/>
                </a:lnTo>
                <a:lnTo>
                  <a:pt x="1449928" y="182016"/>
                </a:lnTo>
                <a:lnTo>
                  <a:pt x="1499217" y="182016"/>
                </a:lnTo>
                <a:lnTo>
                  <a:pt x="1506185" y="192285"/>
                </a:lnTo>
                <a:lnTo>
                  <a:pt x="1470978" y="209894"/>
                </a:lnTo>
                <a:lnTo>
                  <a:pt x="1454235" y="212498"/>
                </a:lnTo>
                <a:lnTo>
                  <a:pt x="1445612" y="212824"/>
                </a:lnTo>
                <a:close/>
              </a:path>
              <a:path w="1683384" h="213359">
                <a:moveTo>
                  <a:pt x="1515511" y="121592"/>
                </a:moveTo>
                <a:lnTo>
                  <a:pt x="1479396" y="121592"/>
                </a:lnTo>
                <a:lnTo>
                  <a:pt x="1478373" y="114653"/>
                </a:lnTo>
                <a:lnTo>
                  <a:pt x="1476196" y="108421"/>
                </a:lnTo>
                <a:lnTo>
                  <a:pt x="1443231" y="88999"/>
                </a:lnTo>
                <a:lnTo>
                  <a:pt x="1502584" y="88999"/>
                </a:lnTo>
                <a:lnTo>
                  <a:pt x="1505348" y="92701"/>
                </a:lnTo>
                <a:lnTo>
                  <a:pt x="1511766" y="106486"/>
                </a:lnTo>
                <a:lnTo>
                  <a:pt x="1515511" y="121592"/>
                </a:lnTo>
                <a:close/>
              </a:path>
              <a:path w="1683384" h="213359">
                <a:moveTo>
                  <a:pt x="1499217" y="182016"/>
                </a:moveTo>
                <a:lnTo>
                  <a:pt x="1455980" y="182016"/>
                </a:lnTo>
                <a:lnTo>
                  <a:pt x="1462777" y="180776"/>
                </a:lnTo>
                <a:lnTo>
                  <a:pt x="1470317" y="178296"/>
                </a:lnTo>
                <a:lnTo>
                  <a:pt x="1477858" y="175716"/>
                </a:lnTo>
                <a:lnTo>
                  <a:pt x="1484158" y="172045"/>
                </a:lnTo>
                <a:lnTo>
                  <a:pt x="1489218" y="167282"/>
                </a:lnTo>
                <a:lnTo>
                  <a:pt x="1499217" y="182016"/>
                </a:lnTo>
                <a:close/>
              </a:path>
              <a:path w="1683384" h="213359">
                <a:moveTo>
                  <a:pt x="1678006" y="81111"/>
                </a:moveTo>
                <a:lnTo>
                  <a:pt x="1583657" y="81111"/>
                </a:lnTo>
                <a:lnTo>
                  <a:pt x="1587536" y="76888"/>
                </a:lnTo>
                <a:lnTo>
                  <a:pt x="1626324" y="58638"/>
                </a:lnTo>
                <a:lnTo>
                  <a:pt x="1635152" y="58191"/>
                </a:lnTo>
                <a:lnTo>
                  <a:pt x="1646565" y="58982"/>
                </a:lnTo>
                <a:lnTo>
                  <a:pt x="1678006" y="81111"/>
                </a:lnTo>
                <a:close/>
              </a:path>
              <a:path w="1683384" h="213359">
                <a:moveTo>
                  <a:pt x="1583657" y="209103"/>
                </a:moveTo>
                <a:lnTo>
                  <a:pt x="1544962" y="209103"/>
                </a:lnTo>
                <a:lnTo>
                  <a:pt x="1544962" y="61912"/>
                </a:lnTo>
                <a:lnTo>
                  <a:pt x="1583657" y="61912"/>
                </a:lnTo>
                <a:lnTo>
                  <a:pt x="1583657" y="81111"/>
                </a:lnTo>
                <a:lnTo>
                  <a:pt x="1678006" y="81111"/>
                </a:lnTo>
                <a:lnTo>
                  <a:pt x="1680135" y="85762"/>
                </a:lnTo>
                <a:lnTo>
                  <a:pt x="1681809" y="92719"/>
                </a:lnTo>
                <a:lnTo>
                  <a:pt x="1617143" y="92719"/>
                </a:lnTo>
                <a:lnTo>
                  <a:pt x="1607181" y="93798"/>
                </a:lnTo>
                <a:lnTo>
                  <a:pt x="1598279" y="97035"/>
                </a:lnTo>
                <a:lnTo>
                  <a:pt x="1590438" y="102430"/>
                </a:lnTo>
                <a:lnTo>
                  <a:pt x="1583657" y="109983"/>
                </a:lnTo>
                <a:lnTo>
                  <a:pt x="1583657" y="209103"/>
                </a:lnTo>
                <a:close/>
              </a:path>
              <a:path w="1683384" h="213359">
                <a:moveTo>
                  <a:pt x="1683074" y="209103"/>
                </a:moveTo>
                <a:lnTo>
                  <a:pt x="1644379" y="209103"/>
                </a:lnTo>
                <a:lnTo>
                  <a:pt x="1644379" y="120104"/>
                </a:lnTo>
                <a:lnTo>
                  <a:pt x="1642677" y="108123"/>
                </a:lnTo>
                <a:lnTo>
                  <a:pt x="1637570" y="99566"/>
                </a:lnTo>
                <a:lnTo>
                  <a:pt x="1629059" y="94431"/>
                </a:lnTo>
                <a:lnTo>
                  <a:pt x="1617143" y="92719"/>
                </a:lnTo>
                <a:lnTo>
                  <a:pt x="1681809" y="92719"/>
                </a:lnTo>
                <a:lnTo>
                  <a:pt x="1682339" y="94924"/>
                </a:lnTo>
                <a:lnTo>
                  <a:pt x="1683074" y="105221"/>
                </a:lnTo>
                <a:lnTo>
                  <a:pt x="1683074" y="20910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2" name="object 12" descr=""/>
          <p:cNvGrpSpPr/>
          <p:nvPr/>
        </p:nvGrpSpPr>
        <p:grpSpPr>
          <a:xfrm>
            <a:off x="362325" y="616174"/>
            <a:ext cx="1329690" cy="365760"/>
            <a:chOff x="362325" y="616174"/>
            <a:chExt cx="1329690" cy="365760"/>
          </a:xfrm>
        </p:grpSpPr>
        <p:sp>
          <p:nvSpPr>
            <p:cNvPr id="13" name="object 13" descr=""/>
            <p:cNvSpPr/>
            <p:nvPr/>
          </p:nvSpPr>
          <p:spPr>
            <a:xfrm>
              <a:off x="362325" y="616174"/>
              <a:ext cx="1329690" cy="365760"/>
            </a:xfrm>
            <a:custGeom>
              <a:avLst/>
              <a:gdLst/>
              <a:ahLst/>
              <a:cxnLst/>
              <a:rect l="l" t="t" r="r" b="b"/>
              <a:pathLst>
                <a:path w="1329689" h="365759">
                  <a:moveTo>
                    <a:pt x="1329540" y="365760"/>
                  </a:moveTo>
                  <a:lnTo>
                    <a:pt x="0" y="365760"/>
                  </a:lnTo>
                  <a:lnTo>
                    <a:pt x="0" y="0"/>
                  </a:lnTo>
                  <a:lnTo>
                    <a:pt x="1329540" y="0"/>
                  </a:lnTo>
                  <a:lnTo>
                    <a:pt x="1329540" y="365760"/>
                  </a:lnTo>
                  <a:close/>
                </a:path>
              </a:pathLst>
            </a:custGeom>
            <a:solidFill>
              <a:srgbClr val="E9483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372147" y="721259"/>
              <a:ext cx="1169670" cy="243840"/>
            </a:xfrm>
            <a:custGeom>
              <a:avLst/>
              <a:gdLst/>
              <a:ahLst/>
              <a:cxnLst/>
              <a:rect l="l" t="t" r="r" b="b"/>
              <a:pathLst>
                <a:path w="1169670" h="243840">
                  <a:moveTo>
                    <a:pt x="77688" y="191244"/>
                  </a:moveTo>
                  <a:lnTo>
                    <a:pt x="33374" y="178937"/>
                  </a:lnTo>
                  <a:lnTo>
                    <a:pt x="5432" y="144437"/>
                  </a:lnTo>
                  <a:lnTo>
                    <a:pt x="0" y="113704"/>
                  </a:lnTo>
                  <a:lnTo>
                    <a:pt x="1358" y="97696"/>
                  </a:lnTo>
                  <a:lnTo>
                    <a:pt x="21728" y="58489"/>
                  </a:lnTo>
                  <a:lnTo>
                    <a:pt x="61354" y="37979"/>
                  </a:lnTo>
                  <a:lnTo>
                    <a:pt x="77688" y="36611"/>
                  </a:lnTo>
                  <a:lnTo>
                    <a:pt x="93966" y="37979"/>
                  </a:lnTo>
                  <a:lnTo>
                    <a:pt x="133647" y="58489"/>
                  </a:lnTo>
                  <a:lnTo>
                    <a:pt x="143837" y="71139"/>
                  </a:lnTo>
                  <a:lnTo>
                    <a:pt x="77688" y="71139"/>
                  </a:lnTo>
                  <a:lnTo>
                    <a:pt x="69921" y="71874"/>
                  </a:lnTo>
                  <a:lnTo>
                    <a:pt x="40844" y="104579"/>
                  </a:lnTo>
                  <a:lnTo>
                    <a:pt x="40183" y="113704"/>
                  </a:lnTo>
                  <a:lnTo>
                    <a:pt x="40844" y="122969"/>
                  </a:lnTo>
                  <a:lnTo>
                    <a:pt x="69921" y="155981"/>
                  </a:lnTo>
                  <a:lnTo>
                    <a:pt x="77688" y="156716"/>
                  </a:lnTo>
                  <a:lnTo>
                    <a:pt x="143861" y="156716"/>
                  </a:lnTo>
                  <a:lnTo>
                    <a:pt x="143284" y="157822"/>
                  </a:lnTo>
                  <a:lnTo>
                    <a:pt x="133647" y="169515"/>
                  </a:lnTo>
                  <a:lnTo>
                    <a:pt x="121946" y="179021"/>
                  </a:lnTo>
                  <a:lnTo>
                    <a:pt x="108718" y="185811"/>
                  </a:lnTo>
                  <a:lnTo>
                    <a:pt x="93966" y="189886"/>
                  </a:lnTo>
                  <a:lnTo>
                    <a:pt x="77688" y="191244"/>
                  </a:lnTo>
                  <a:close/>
                </a:path>
                <a:path w="1169670" h="243840">
                  <a:moveTo>
                    <a:pt x="143861" y="156716"/>
                  </a:moveTo>
                  <a:lnTo>
                    <a:pt x="77688" y="156716"/>
                  </a:lnTo>
                  <a:lnTo>
                    <a:pt x="85641" y="155962"/>
                  </a:lnTo>
                  <a:lnTo>
                    <a:pt x="92831" y="153702"/>
                  </a:lnTo>
                  <a:lnTo>
                    <a:pt x="115490" y="113704"/>
                  </a:lnTo>
                  <a:lnTo>
                    <a:pt x="114830" y="104998"/>
                  </a:lnTo>
                  <a:lnTo>
                    <a:pt x="85641" y="71902"/>
                  </a:lnTo>
                  <a:lnTo>
                    <a:pt x="77688" y="71139"/>
                  </a:lnTo>
                  <a:lnTo>
                    <a:pt x="143837" y="71139"/>
                  </a:lnTo>
                  <a:lnTo>
                    <a:pt x="150167" y="83157"/>
                  </a:lnTo>
                  <a:lnTo>
                    <a:pt x="154297" y="97696"/>
                  </a:lnTo>
                  <a:lnTo>
                    <a:pt x="155674" y="113704"/>
                  </a:lnTo>
                  <a:lnTo>
                    <a:pt x="154297" y="129917"/>
                  </a:lnTo>
                  <a:lnTo>
                    <a:pt x="150148" y="144660"/>
                  </a:lnTo>
                  <a:lnTo>
                    <a:pt x="143861" y="156716"/>
                  </a:lnTo>
                  <a:close/>
                </a:path>
                <a:path w="1169670" h="243840">
                  <a:moveTo>
                    <a:pt x="316895" y="58935"/>
                  </a:moveTo>
                  <a:lnTo>
                    <a:pt x="223027" y="58935"/>
                  </a:lnTo>
                  <a:lnTo>
                    <a:pt x="232505" y="49169"/>
                  </a:lnTo>
                  <a:lnTo>
                    <a:pt x="243230" y="42192"/>
                  </a:lnTo>
                  <a:lnTo>
                    <a:pt x="255201" y="38006"/>
                  </a:lnTo>
                  <a:lnTo>
                    <a:pt x="268419" y="36611"/>
                  </a:lnTo>
                  <a:lnTo>
                    <a:pt x="282372" y="37904"/>
                  </a:lnTo>
                  <a:lnTo>
                    <a:pt x="294911" y="41783"/>
                  </a:lnTo>
                  <a:lnTo>
                    <a:pt x="306035" y="48248"/>
                  </a:lnTo>
                  <a:lnTo>
                    <a:pt x="315747" y="57298"/>
                  </a:lnTo>
                  <a:lnTo>
                    <a:pt x="316895" y="58935"/>
                  </a:lnTo>
                  <a:close/>
                </a:path>
                <a:path w="1169670" h="243840">
                  <a:moveTo>
                    <a:pt x="223027" y="243631"/>
                  </a:moveTo>
                  <a:lnTo>
                    <a:pt x="184331" y="243631"/>
                  </a:lnTo>
                  <a:lnTo>
                    <a:pt x="184331" y="40332"/>
                  </a:lnTo>
                  <a:lnTo>
                    <a:pt x="223027" y="40332"/>
                  </a:lnTo>
                  <a:lnTo>
                    <a:pt x="223027" y="58935"/>
                  </a:lnTo>
                  <a:lnTo>
                    <a:pt x="316895" y="58935"/>
                  </a:lnTo>
                  <a:lnTo>
                    <a:pt x="323625" y="68526"/>
                  </a:lnTo>
                  <a:lnTo>
                    <a:pt x="324744" y="71139"/>
                  </a:lnTo>
                  <a:lnTo>
                    <a:pt x="249964" y="71139"/>
                  </a:lnTo>
                  <a:lnTo>
                    <a:pt x="243664" y="72777"/>
                  </a:lnTo>
                  <a:lnTo>
                    <a:pt x="231063" y="79226"/>
                  </a:lnTo>
                  <a:lnTo>
                    <a:pt x="226301" y="83145"/>
                  </a:lnTo>
                  <a:lnTo>
                    <a:pt x="223027" y="87808"/>
                  </a:lnTo>
                  <a:lnTo>
                    <a:pt x="223027" y="140047"/>
                  </a:lnTo>
                  <a:lnTo>
                    <a:pt x="249964" y="156716"/>
                  </a:lnTo>
                  <a:lnTo>
                    <a:pt x="324587" y="156716"/>
                  </a:lnTo>
                  <a:lnTo>
                    <a:pt x="323709" y="158799"/>
                  </a:lnTo>
                  <a:lnTo>
                    <a:pt x="317012" y="168622"/>
                  </a:lnTo>
                  <a:lnTo>
                    <a:pt x="223027" y="168622"/>
                  </a:lnTo>
                  <a:lnTo>
                    <a:pt x="223027" y="243631"/>
                  </a:lnTo>
                  <a:close/>
                </a:path>
                <a:path w="1169670" h="243840">
                  <a:moveTo>
                    <a:pt x="324587" y="156716"/>
                  </a:moveTo>
                  <a:lnTo>
                    <a:pt x="256215" y="156716"/>
                  </a:lnTo>
                  <a:lnTo>
                    <a:pt x="264205" y="155971"/>
                  </a:lnTo>
                  <a:lnTo>
                    <a:pt x="271359" y="153739"/>
                  </a:lnTo>
                  <a:lnTo>
                    <a:pt x="293422" y="113704"/>
                  </a:lnTo>
                  <a:lnTo>
                    <a:pt x="292780" y="104579"/>
                  </a:lnTo>
                  <a:lnTo>
                    <a:pt x="264205" y="71874"/>
                  </a:lnTo>
                  <a:lnTo>
                    <a:pt x="256215" y="71139"/>
                  </a:lnTo>
                  <a:lnTo>
                    <a:pt x="324744" y="71139"/>
                  </a:lnTo>
                  <a:lnTo>
                    <a:pt x="329253" y="81669"/>
                  </a:lnTo>
                  <a:lnTo>
                    <a:pt x="332629" y="96729"/>
                  </a:lnTo>
                  <a:lnTo>
                    <a:pt x="333755" y="113704"/>
                  </a:lnTo>
                  <a:lnTo>
                    <a:pt x="332639" y="130522"/>
                  </a:lnTo>
                  <a:lnTo>
                    <a:pt x="329290" y="145553"/>
                  </a:lnTo>
                  <a:lnTo>
                    <a:pt x="324587" y="156716"/>
                  </a:lnTo>
                  <a:close/>
                </a:path>
                <a:path w="1169670" h="243840">
                  <a:moveTo>
                    <a:pt x="268419" y="191244"/>
                  </a:moveTo>
                  <a:lnTo>
                    <a:pt x="254978" y="189830"/>
                  </a:lnTo>
                  <a:lnTo>
                    <a:pt x="242932" y="185588"/>
                  </a:lnTo>
                  <a:lnTo>
                    <a:pt x="232282" y="178519"/>
                  </a:lnTo>
                  <a:lnTo>
                    <a:pt x="223027" y="168622"/>
                  </a:lnTo>
                  <a:lnTo>
                    <a:pt x="317012" y="168622"/>
                  </a:lnTo>
                  <a:lnTo>
                    <a:pt x="282493" y="189932"/>
                  </a:lnTo>
                  <a:lnTo>
                    <a:pt x="268419" y="191244"/>
                  </a:lnTo>
                  <a:close/>
                </a:path>
                <a:path w="1169670" h="243840">
                  <a:moveTo>
                    <a:pt x="431235" y="191244"/>
                  </a:moveTo>
                  <a:lnTo>
                    <a:pt x="386280" y="179189"/>
                  </a:lnTo>
                  <a:lnTo>
                    <a:pt x="358123" y="144995"/>
                  </a:lnTo>
                  <a:lnTo>
                    <a:pt x="352654" y="113704"/>
                  </a:lnTo>
                  <a:lnTo>
                    <a:pt x="354012" y="97938"/>
                  </a:lnTo>
                  <a:lnTo>
                    <a:pt x="374383" y="58787"/>
                  </a:lnTo>
                  <a:lnTo>
                    <a:pt x="413171" y="37997"/>
                  </a:lnTo>
                  <a:lnTo>
                    <a:pt x="428854" y="36611"/>
                  </a:lnTo>
                  <a:lnTo>
                    <a:pt x="444397" y="38016"/>
                  </a:lnTo>
                  <a:lnTo>
                    <a:pt x="458433" y="42229"/>
                  </a:lnTo>
                  <a:lnTo>
                    <a:pt x="470963" y="49252"/>
                  </a:lnTo>
                  <a:lnTo>
                    <a:pt x="481985" y="59084"/>
                  </a:lnTo>
                  <a:lnTo>
                    <a:pt x="488207" y="67419"/>
                  </a:lnTo>
                  <a:lnTo>
                    <a:pt x="428854" y="67419"/>
                  </a:lnTo>
                  <a:lnTo>
                    <a:pt x="421533" y="68005"/>
                  </a:lnTo>
                  <a:lnTo>
                    <a:pt x="392540" y="100012"/>
                  </a:lnTo>
                  <a:lnTo>
                    <a:pt x="501134" y="100012"/>
                  </a:lnTo>
                  <a:lnTo>
                    <a:pt x="501240" y="100440"/>
                  </a:lnTo>
                  <a:lnTo>
                    <a:pt x="502524" y="117723"/>
                  </a:lnTo>
                  <a:lnTo>
                    <a:pt x="502524" y="126206"/>
                  </a:lnTo>
                  <a:lnTo>
                    <a:pt x="393135" y="126206"/>
                  </a:lnTo>
                  <a:lnTo>
                    <a:pt x="394595" y="133024"/>
                  </a:lnTo>
                  <a:lnTo>
                    <a:pt x="426603" y="159813"/>
                  </a:lnTo>
                  <a:lnTo>
                    <a:pt x="435551" y="160436"/>
                  </a:lnTo>
                  <a:lnTo>
                    <a:pt x="484840" y="160436"/>
                  </a:lnTo>
                  <a:lnTo>
                    <a:pt x="491808" y="170705"/>
                  </a:lnTo>
                  <a:lnTo>
                    <a:pt x="456601" y="188314"/>
                  </a:lnTo>
                  <a:lnTo>
                    <a:pt x="439858" y="190918"/>
                  </a:lnTo>
                  <a:lnTo>
                    <a:pt x="431235" y="191244"/>
                  </a:lnTo>
                  <a:close/>
                </a:path>
                <a:path w="1169670" h="243840">
                  <a:moveTo>
                    <a:pt x="501134" y="100012"/>
                  </a:moveTo>
                  <a:lnTo>
                    <a:pt x="465019" y="100012"/>
                  </a:lnTo>
                  <a:lnTo>
                    <a:pt x="463996" y="93073"/>
                  </a:lnTo>
                  <a:lnTo>
                    <a:pt x="461819" y="86841"/>
                  </a:lnTo>
                  <a:lnTo>
                    <a:pt x="428854" y="67419"/>
                  </a:lnTo>
                  <a:lnTo>
                    <a:pt x="488207" y="67419"/>
                  </a:lnTo>
                  <a:lnTo>
                    <a:pt x="490971" y="71121"/>
                  </a:lnTo>
                  <a:lnTo>
                    <a:pt x="497389" y="84906"/>
                  </a:lnTo>
                  <a:lnTo>
                    <a:pt x="501134" y="100012"/>
                  </a:lnTo>
                  <a:close/>
                </a:path>
                <a:path w="1169670" h="243840">
                  <a:moveTo>
                    <a:pt x="484840" y="160436"/>
                  </a:moveTo>
                  <a:lnTo>
                    <a:pt x="441603" y="160436"/>
                  </a:lnTo>
                  <a:lnTo>
                    <a:pt x="448400" y="159196"/>
                  </a:lnTo>
                  <a:lnTo>
                    <a:pt x="455941" y="156716"/>
                  </a:lnTo>
                  <a:lnTo>
                    <a:pt x="463481" y="154136"/>
                  </a:lnTo>
                  <a:lnTo>
                    <a:pt x="469782" y="150465"/>
                  </a:lnTo>
                  <a:lnTo>
                    <a:pt x="474842" y="145702"/>
                  </a:lnTo>
                  <a:lnTo>
                    <a:pt x="484840" y="160436"/>
                  </a:lnTo>
                  <a:close/>
                </a:path>
                <a:path w="1169670" h="243840">
                  <a:moveTo>
                    <a:pt x="616310" y="60424"/>
                  </a:moveTo>
                  <a:lnTo>
                    <a:pt x="569280" y="60424"/>
                  </a:lnTo>
                  <a:lnTo>
                    <a:pt x="573522" y="55689"/>
                  </a:lnTo>
                  <a:lnTo>
                    <a:pt x="609464" y="37048"/>
                  </a:lnTo>
                  <a:lnTo>
                    <a:pt x="616310" y="36611"/>
                  </a:lnTo>
                  <a:lnTo>
                    <a:pt x="616310" y="60424"/>
                  </a:lnTo>
                  <a:close/>
                </a:path>
                <a:path w="1169670" h="243840">
                  <a:moveTo>
                    <a:pt x="569280" y="187523"/>
                  </a:moveTo>
                  <a:lnTo>
                    <a:pt x="530585" y="187523"/>
                  </a:lnTo>
                  <a:lnTo>
                    <a:pt x="530585" y="40332"/>
                  </a:lnTo>
                  <a:lnTo>
                    <a:pt x="569280" y="40332"/>
                  </a:lnTo>
                  <a:lnTo>
                    <a:pt x="569280" y="60424"/>
                  </a:lnTo>
                  <a:lnTo>
                    <a:pt x="616310" y="60424"/>
                  </a:lnTo>
                  <a:lnTo>
                    <a:pt x="616310" y="73521"/>
                  </a:lnTo>
                  <a:lnTo>
                    <a:pt x="598649" y="73521"/>
                  </a:lnTo>
                  <a:lnTo>
                    <a:pt x="591654" y="75158"/>
                  </a:lnTo>
                  <a:lnTo>
                    <a:pt x="577664" y="81706"/>
                  </a:lnTo>
                  <a:lnTo>
                    <a:pt x="572554" y="85675"/>
                  </a:lnTo>
                  <a:lnTo>
                    <a:pt x="569280" y="90338"/>
                  </a:lnTo>
                  <a:lnTo>
                    <a:pt x="569280" y="187523"/>
                  </a:lnTo>
                  <a:close/>
                </a:path>
                <a:path w="1169670" h="243840">
                  <a:moveTo>
                    <a:pt x="616310" y="74414"/>
                  </a:moveTo>
                  <a:lnTo>
                    <a:pt x="605594" y="73521"/>
                  </a:lnTo>
                  <a:lnTo>
                    <a:pt x="616310" y="73521"/>
                  </a:lnTo>
                  <a:lnTo>
                    <a:pt x="616310" y="74414"/>
                  </a:lnTo>
                  <a:close/>
                </a:path>
                <a:path w="1169670" h="243840">
                  <a:moveTo>
                    <a:pt x="653410" y="85725"/>
                  </a:moveTo>
                  <a:lnTo>
                    <a:pt x="638825" y="59828"/>
                  </a:lnTo>
                  <a:lnTo>
                    <a:pt x="652889" y="49671"/>
                  </a:lnTo>
                  <a:lnTo>
                    <a:pt x="668293" y="42416"/>
                  </a:lnTo>
                  <a:lnTo>
                    <a:pt x="685036" y="38062"/>
                  </a:lnTo>
                  <a:lnTo>
                    <a:pt x="703118" y="36611"/>
                  </a:lnTo>
                  <a:lnTo>
                    <a:pt x="717759" y="37523"/>
                  </a:lnTo>
                  <a:lnTo>
                    <a:pt x="758036" y="59187"/>
                  </a:lnTo>
                  <a:lnTo>
                    <a:pt x="763021" y="68312"/>
                  </a:lnTo>
                  <a:lnTo>
                    <a:pt x="696421" y="68312"/>
                  </a:lnTo>
                  <a:lnTo>
                    <a:pt x="684580" y="69400"/>
                  </a:lnTo>
                  <a:lnTo>
                    <a:pt x="673464" y="72665"/>
                  </a:lnTo>
                  <a:lnTo>
                    <a:pt x="663074" y="78106"/>
                  </a:lnTo>
                  <a:lnTo>
                    <a:pt x="653410" y="85725"/>
                  </a:lnTo>
                  <a:close/>
                </a:path>
                <a:path w="1169670" h="243840">
                  <a:moveTo>
                    <a:pt x="767412" y="112811"/>
                  </a:moveTo>
                  <a:lnTo>
                    <a:pt x="728717" y="112811"/>
                  </a:lnTo>
                  <a:lnTo>
                    <a:pt x="728717" y="85476"/>
                  </a:lnTo>
                  <a:lnTo>
                    <a:pt x="725740" y="79474"/>
                  </a:lnTo>
                  <a:lnTo>
                    <a:pt x="719787" y="75009"/>
                  </a:lnTo>
                  <a:lnTo>
                    <a:pt x="713933" y="70544"/>
                  </a:lnTo>
                  <a:lnTo>
                    <a:pt x="706145" y="68312"/>
                  </a:lnTo>
                  <a:lnTo>
                    <a:pt x="763021" y="68312"/>
                  </a:lnTo>
                  <a:lnTo>
                    <a:pt x="763245" y="68721"/>
                  </a:lnTo>
                  <a:lnTo>
                    <a:pt x="766370" y="79799"/>
                  </a:lnTo>
                  <a:lnTo>
                    <a:pt x="767412" y="92422"/>
                  </a:lnTo>
                  <a:lnTo>
                    <a:pt x="767412" y="112811"/>
                  </a:lnTo>
                  <a:close/>
                </a:path>
                <a:path w="1169670" h="243840">
                  <a:moveTo>
                    <a:pt x="682134" y="191244"/>
                  </a:moveTo>
                  <a:lnTo>
                    <a:pt x="645820" y="177700"/>
                  </a:lnTo>
                  <a:lnTo>
                    <a:pt x="630937" y="142428"/>
                  </a:lnTo>
                  <a:lnTo>
                    <a:pt x="631820" y="132112"/>
                  </a:lnTo>
                  <a:lnTo>
                    <a:pt x="661409" y="98040"/>
                  </a:lnTo>
                  <a:lnTo>
                    <a:pt x="682134" y="94803"/>
                  </a:lnTo>
                  <a:lnTo>
                    <a:pt x="696933" y="95929"/>
                  </a:lnTo>
                  <a:lnTo>
                    <a:pt x="709630" y="99305"/>
                  </a:lnTo>
                  <a:lnTo>
                    <a:pt x="720224" y="104933"/>
                  </a:lnTo>
                  <a:lnTo>
                    <a:pt x="728717" y="112811"/>
                  </a:lnTo>
                  <a:lnTo>
                    <a:pt x="767412" y="112811"/>
                  </a:lnTo>
                  <a:lnTo>
                    <a:pt x="767412" y="121146"/>
                  </a:lnTo>
                  <a:lnTo>
                    <a:pt x="689873" y="121146"/>
                  </a:lnTo>
                  <a:lnTo>
                    <a:pt x="683324" y="123080"/>
                  </a:lnTo>
                  <a:lnTo>
                    <a:pt x="677966" y="126950"/>
                  </a:lnTo>
                  <a:lnTo>
                    <a:pt x="672609" y="130720"/>
                  </a:lnTo>
                  <a:lnTo>
                    <a:pt x="669930" y="136177"/>
                  </a:lnTo>
                  <a:lnTo>
                    <a:pt x="669930" y="150266"/>
                  </a:lnTo>
                  <a:lnTo>
                    <a:pt x="672609" y="155624"/>
                  </a:lnTo>
                  <a:lnTo>
                    <a:pt x="677966" y="159394"/>
                  </a:lnTo>
                  <a:lnTo>
                    <a:pt x="683324" y="163066"/>
                  </a:lnTo>
                  <a:lnTo>
                    <a:pt x="689873" y="164901"/>
                  </a:lnTo>
                  <a:lnTo>
                    <a:pt x="767412" y="164901"/>
                  </a:lnTo>
                  <a:lnTo>
                    <a:pt x="767412" y="172342"/>
                  </a:lnTo>
                  <a:lnTo>
                    <a:pt x="728717" y="172342"/>
                  </a:lnTo>
                  <a:lnTo>
                    <a:pt x="719722" y="180612"/>
                  </a:lnTo>
                  <a:lnTo>
                    <a:pt x="708960" y="186518"/>
                  </a:lnTo>
                  <a:lnTo>
                    <a:pt x="696430" y="190062"/>
                  </a:lnTo>
                  <a:lnTo>
                    <a:pt x="682134" y="191244"/>
                  </a:lnTo>
                  <a:close/>
                </a:path>
                <a:path w="1169670" h="243840">
                  <a:moveTo>
                    <a:pt x="767412" y="164901"/>
                  </a:moveTo>
                  <a:lnTo>
                    <a:pt x="697612" y="164901"/>
                  </a:lnTo>
                  <a:lnTo>
                    <a:pt x="707537" y="164101"/>
                  </a:lnTo>
                  <a:lnTo>
                    <a:pt x="716029" y="161701"/>
                  </a:lnTo>
                  <a:lnTo>
                    <a:pt x="723089" y="157702"/>
                  </a:lnTo>
                  <a:lnTo>
                    <a:pt x="728717" y="152102"/>
                  </a:lnTo>
                  <a:lnTo>
                    <a:pt x="728717" y="133945"/>
                  </a:lnTo>
                  <a:lnTo>
                    <a:pt x="723089" y="128345"/>
                  </a:lnTo>
                  <a:lnTo>
                    <a:pt x="716029" y="124345"/>
                  </a:lnTo>
                  <a:lnTo>
                    <a:pt x="707537" y="121946"/>
                  </a:lnTo>
                  <a:lnTo>
                    <a:pt x="697612" y="121146"/>
                  </a:lnTo>
                  <a:lnTo>
                    <a:pt x="767412" y="121146"/>
                  </a:lnTo>
                  <a:lnTo>
                    <a:pt x="767412" y="164901"/>
                  </a:lnTo>
                  <a:close/>
                </a:path>
                <a:path w="1169670" h="243840">
                  <a:moveTo>
                    <a:pt x="767412" y="187523"/>
                  </a:moveTo>
                  <a:lnTo>
                    <a:pt x="728717" y="187523"/>
                  </a:lnTo>
                  <a:lnTo>
                    <a:pt x="728717" y="172342"/>
                  </a:lnTo>
                  <a:lnTo>
                    <a:pt x="767412" y="172342"/>
                  </a:lnTo>
                  <a:lnTo>
                    <a:pt x="767412" y="187523"/>
                  </a:lnTo>
                  <a:close/>
                </a:path>
                <a:path w="1169670" h="243840">
                  <a:moveTo>
                    <a:pt x="852403" y="40332"/>
                  </a:moveTo>
                  <a:lnTo>
                    <a:pt x="813410" y="40332"/>
                  </a:lnTo>
                  <a:lnTo>
                    <a:pt x="813410" y="0"/>
                  </a:lnTo>
                  <a:lnTo>
                    <a:pt x="852403" y="0"/>
                  </a:lnTo>
                  <a:lnTo>
                    <a:pt x="852403" y="40332"/>
                  </a:lnTo>
                  <a:close/>
                </a:path>
                <a:path w="1169670" h="243840">
                  <a:moveTo>
                    <a:pt x="882317" y="74116"/>
                  </a:moveTo>
                  <a:lnTo>
                    <a:pt x="789002" y="74116"/>
                  </a:lnTo>
                  <a:lnTo>
                    <a:pt x="789002" y="40332"/>
                  </a:lnTo>
                  <a:lnTo>
                    <a:pt x="882317" y="40332"/>
                  </a:lnTo>
                  <a:lnTo>
                    <a:pt x="882317" y="74116"/>
                  </a:lnTo>
                  <a:close/>
                </a:path>
                <a:path w="1169670" h="243840">
                  <a:moveTo>
                    <a:pt x="855231" y="191244"/>
                  </a:moveTo>
                  <a:lnTo>
                    <a:pt x="836934" y="188723"/>
                  </a:lnTo>
                  <a:lnTo>
                    <a:pt x="823865" y="181161"/>
                  </a:lnTo>
                  <a:lnTo>
                    <a:pt x="816024" y="168557"/>
                  </a:lnTo>
                  <a:lnTo>
                    <a:pt x="813410" y="150911"/>
                  </a:lnTo>
                  <a:lnTo>
                    <a:pt x="813410" y="74116"/>
                  </a:lnTo>
                  <a:lnTo>
                    <a:pt x="852403" y="74116"/>
                  </a:lnTo>
                  <a:lnTo>
                    <a:pt x="852403" y="145305"/>
                  </a:lnTo>
                  <a:lnTo>
                    <a:pt x="853544" y="149175"/>
                  </a:lnTo>
                  <a:lnTo>
                    <a:pt x="855945" y="152400"/>
                  </a:lnTo>
                  <a:lnTo>
                    <a:pt x="858207" y="155227"/>
                  </a:lnTo>
                  <a:lnTo>
                    <a:pt x="861531" y="156716"/>
                  </a:lnTo>
                  <a:lnTo>
                    <a:pt x="880546" y="156716"/>
                  </a:lnTo>
                  <a:lnTo>
                    <a:pt x="887526" y="181719"/>
                  </a:lnTo>
                  <a:lnTo>
                    <a:pt x="881713" y="185886"/>
                  </a:lnTo>
                  <a:lnTo>
                    <a:pt x="874392" y="188862"/>
                  </a:lnTo>
                  <a:lnTo>
                    <a:pt x="865565" y="190648"/>
                  </a:lnTo>
                  <a:lnTo>
                    <a:pt x="855231" y="191244"/>
                  </a:lnTo>
                  <a:close/>
                </a:path>
                <a:path w="1169670" h="243840">
                  <a:moveTo>
                    <a:pt x="880546" y="156716"/>
                  </a:moveTo>
                  <a:lnTo>
                    <a:pt x="871949" y="156716"/>
                  </a:lnTo>
                  <a:lnTo>
                    <a:pt x="876463" y="155277"/>
                  </a:lnTo>
                  <a:lnTo>
                    <a:pt x="879341" y="152400"/>
                  </a:lnTo>
                  <a:lnTo>
                    <a:pt x="880546" y="156716"/>
                  </a:lnTo>
                  <a:close/>
                </a:path>
                <a:path w="1169670" h="243840">
                  <a:moveTo>
                    <a:pt x="977154" y="191244"/>
                  </a:moveTo>
                  <a:lnTo>
                    <a:pt x="932841" y="178937"/>
                  </a:lnTo>
                  <a:lnTo>
                    <a:pt x="904898" y="144437"/>
                  </a:lnTo>
                  <a:lnTo>
                    <a:pt x="899466" y="113704"/>
                  </a:lnTo>
                  <a:lnTo>
                    <a:pt x="900824" y="97696"/>
                  </a:lnTo>
                  <a:lnTo>
                    <a:pt x="921195" y="58489"/>
                  </a:lnTo>
                  <a:lnTo>
                    <a:pt x="960821" y="37979"/>
                  </a:lnTo>
                  <a:lnTo>
                    <a:pt x="977154" y="36611"/>
                  </a:lnTo>
                  <a:lnTo>
                    <a:pt x="993432" y="37979"/>
                  </a:lnTo>
                  <a:lnTo>
                    <a:pt x="1033114" y="58489"/>
                  </a:lnTo>
                  <a:lnTo>
                    <a:pt x="1043304" y="71139"/>
                  </a:lnTo>
                  <a:lnTo>
                    <a:pt x="977154" y="71139"/>
                  </a:lnTo>
                  <a:lnTo>
                    <a:pt x="969387" y="71874"/>
                  </a:lnTo>
                  <a:lnTo>
                    <a:pt x="940310" y="104579"/>
                  </a:lnTo>
                  <a:lnTo>
                    <a:pt x="939650" y="113704"/>
                  </a:lnTo>
                  <a:lnTo>
                    <a:pt x="940310" y="122969"/>
                  </a:lnTo>
                  <a:lnTo>
                    <a:pt x="969387" y="155981"/>
                  </a:lnTo>
                  <a:lnTo>
                    <a:pt x="977154" y="156716"/>
                  </a:lnTo>
                  <a:lnTo>
                    <a:pt x="1043328" y="156716"/>
                  </a:lnTo>
                  <a:lnTo>
                    <a:pt x="1042750" y="157822"/>
                  </a:lnTo>
                  <a:lnTo>
                    <a:pt x="1033114" y="169515"/>
                  </a:lnTo>
                  <a:lnTo>
                    <a:pt x="1021412" y="179021"/>
                  </a:lnTo>
                  <a:lnTo>
                    <a:pt x="1008185" y="185811"/>
                  </a:lnTo>
                  <a:lnTo>
                    <a:pt x="993432" y="189886"/>
                  </a:lnTo>
                  <a:lnTo>
                    <a:pt x="977154" y="191244"/>
                  </a:lnTo>
                  <a:close/>
                </a:path>
                <a:path w="1169670" h="243840">
                  <a:moveTo>
                    <a:pt x="1043328" y="156716"/>
                  </a:moveTo>
                  <a:lnTo>
                    <a:pt x="977154" y="156716"/>
                  </a:lnTo>
                  <a:lnTo>
                    <a:pt x="985107" y="155962"/>
                  </a:lnTo>
                  <a:lnTo>
                    <a:pt x="992298" y="153702"/>
                  </a:lnTo>
                  <a:lnTo>
                    <a:pt x="1014957" y="113704"/>
                  </a:lnTo>
                  <a:lnTo>
                    <a:pt x="1014296" y="104998"/>
                  </a:lnTo>
                  <a:lnTo>
                    <a:pt x="985107" y="71902"/>
                  </a:lnTo>
                  <a:lnTo>
                    <a:pt x="977154" y="71139"/>
                  </a:lnTo>
                  <a:lnTo>
                    <a:pt x="1043304" y="71139"/>
                  </a:lnTo>
                  <a:lnTo>
                    <a:pt x="1049634" y="83157"/>
                  </a:lnTo>
                  <a:lnTo>
                    <a:pt x="1053764" y="97696"/>
                  </a:lnTo>
                  <a:lnTo>
                    <a:pt x="1055140" y="113704"/>
                  </a:lnTo>
                  <a:lnTo>
                    <a:pt x="1053764" y="129917"/>
                  </a:lnTo>
                  <a:lnTo>
                    <a:pt x="1049614" y="144660"/>
                  </a:lnTo>
                  <a:lnTo>
                    <a:pt x="1043328" y="156716"/>
                  </a:lnTo>
                  <a:close/>
                </a:path>
                <a:path w="1169670" h="243840">
                  <a:moveTo>
                    <a:pt x="1169523" y="60424"/>
                  </a:moveTo>
                  <a:lnTo>
                    <a:pt x="1122493" y="60424"/>
                  </a:lnTo>
                  <a:lnTo>
                    <a:pt x="1126735" y="55689"/>
                  </a:lnTo>
                  <a:lnTo>
                    <a:pt x="1162677" y="37048"/>
                  </a:lnTo>
                  <a:lnTo>
                    <a:pt x="1169523" y="36611"/>
                  </a:lnTo>
                  <a:lnTo>
                    <a:pt x="1169523" y="60424"/>
                  </a:lnTo>
                  <a:close/>
                </a:path>
                <a:path w="1169670" h="243840">
                  <a:moveTo>
                    <a:pt x="1122493" y="187523"/>
                  </a:moveTo>
                  <a:lnTo>
                    <a:pt x="1083798" y="187523"/>
                  </a:lnTo>
                  <a:lnTo>
                    <a:pt x="1083798" y="40332"/>
                  </a:lnTo>
                  <a:lnTo>
                    <a:pt x="1122493" y="40332"/>
                  </a:lnTo>
                  <a:lnTo>
                    <a:pt x="1122493" y="60424"/>
                  </a:lnTo>
                  <a:lnTo>
                    <a:pt x="1169523" y="60424"/>
                  </a:lnTo>
                  <a:lnTo>
                    <a:pt x="1169523" y="73521"/>
                  </a:lnTo>
                  <a:lnTo>
                    <a:pt x="1151862" y="73521"/>
                  </a:lnTo>
                  <a:lnTo>
                    <a:pt x="1144867" y="75158"/>
                  </a:lnTo>
                  <a:lnTo>
                    <a:pt x="1130877" y="81706"/>
                  </a:lnTo>
                  <a:lnTo>
                    <a:pt x="1125767" y="85675"/>
                  </a:lnTo>
                  <a:lnTo>
                    <a:pt x="1122493" y="90338"/>
                  </a:lnTo>
                  <a:lnTo>
                    <a:pt x="1122493" y="187523"/>
                  </a:lnTo>
                  <a:close/>
                </a:path>
                <a:path w="1169670" h="243840">
                  <a:moveTo>
                    <a:pt x="1169523" y="74414"/>
                  </a:moveTo>
                  <a:lnTo>
                    <a:pt x="1158807" y="73521"/>
                  </a:lnTo>
                  <a:lnTo>
                    <a:pt x="1169523" y="73521"/>
                  </a:lnTo>
                  <a:lnTo>
                    <a:pt x="1169523" y="7441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52875" y="757871"/>
              <a:ext cx="129480" cy="154632"/>
            </a:xfrm>
            <a:prstGeom prst="rect">
              <a:avLst/>
            </a:prstGeom>
          </p:spPr>
        </p:pic>
      </p:grpSp>
      <p:pic>
        <p:nvPicPr>
          <p:cNvPr id="16" name="object 16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257724" y="2551287"/>
            <a:ext cx="1361975" cy="826774"/>
          </a:xfrm>
          <a:prstGeom prst="rect">
            <a:avLst/>
          </a:prstGeom>
        </p:spPr>
      </p:pic>
      <p:pic>
        <p:nvPicPr>
          <p:cNvPr id="17" name="object 17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01149" y="2472425"/>
            <a:ext cx="984501" cy="984500"/>
          </a:xfrm>
          <a:prstGeom prst="rect">
            <a:avLst/>
          </a:prstGeom>
        </p:spPr>
      </p:pic>
      <p:pic>
        <p:nvPicPr>
          <p:cNvPr id="18" name="object 18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080900" y="2713251"/>
            <a:ext cx="1579024" cy="606147"/>
          </a:xfrm>
          <a:prstGeom prst="rect">
            <a:avLst/>
          </a:prstGeom>
        </p:spPr>
      </p:pic>
      <p:grpSp>
        <p:nvGrpSpPr>
          <p:cNvPr id="19" name="object 19" descr=""/>
          <p:cNvGrpSpPr/>
          <p:nvPr/>
        </p:nvGrpSpPr>
        <p:grpSpPr>
          <a:xfrm>
            <a:off x="803549" y="1797924"/>
            <a:ext cx="3024505" cy="368935"/>
            <a:chOff x="803549" y="1797924"/>
            <a:chExt cx="3024505" cy="368935"/>
          </a:xfrm>
        </p:grpSpPr>
        <p:sp>
          <p:nvSpPr>
            <p:cNvPr id="20" name="object 20" descr=""/>
            <p:cNvSpPr/>
            <p:nvPr/>
          </p:nvSpPr>
          <p:spPr>
            <a:xfrm>
              <a:off x="803549" y="1797924"/>
              <a:ext cx="3024505" cy="368935"/>
            </a:xfrm>
            <a:custGeom>
              <a:avLst/>
              <a:gdLst/>
              <a:ahLst/>
              <a:cxnLst/>
              <a:rect l="l" t="t" r="r" b="b"/>
              <a:pathLst>
                <a:path w="3024504" h="368935">
                  <a:moveTo>
                    <a:pt x="3023999" y="368399"/>
                  </a:moveTo>
                  <a:lnTo>
                    <a:pt x="0" y="368399"/>
                  </a:lnTo>
                  <a:lnTo>
                    <a:pt x="0" y="0"/>
                  </a:lnTo>
                  <a:lnTo>
                    <a:pt x="3023999" y="0"/>
                  </a:lnTo>
                  <a:lnTo>
                    <a:pt x="3023999" y="368399"/>
                  </a:lnTo>
                  <a:close/>
                </a:path>
              </a:pathLst>
            </a:custGeom>
            <a:solidFill>
              <a:srgbClr val="333745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1" name="object 21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71483" y="1926147"/>
              <a:ext cx="2687148" cy="157311"/>
            </a:xfrm>
            <a:prstGeom prst="rect">
              <a:avLst/>
            </a:prstGeom>
          </p:spPr>
        </p:pic>
      </p:grpSp>
      <p:grpSp>
        <p:nvGrpSpPr>
          <p:cNvPr id="22" name="object 22" descr=""/>
          <p:cNvGrpSpPr/>
          <p:nvPr/>
        </p:nvGrpSpPr>
        <p:grpSpPr>
          <a:xfrm>
            <a:off x="5151549" y="1797924"/>
            <a:ext cx="3024505" cy="368935"/>
            <a:chOff x="5151549" y="1797924"/>
            <a:chExt cx="3024505" cy="368935"/>
          </a:xfrm>
        </p:grpSpPr>
        <p:sp>
          <p:nvSpPr>
            <p:cNvPr id="23" name="object 23" descr=""/>
            <p:cNvSpPr/>
            <p:nvPr/>
          </p:nvSpPr>
          <p:spPr>
            <a:xfrm>
              <a:off x="5151549" y="1797924"/>
              <a:ext cx="3024505" cy="368935"/>
            </a:xfrm>
            <a:custGeom>
              <a:avLst/>
              <a:gdLst/>
              <a:ahLst/>
              <a:cxnLst/>
              <a:rect l="l" t="t" r="r" b="b"/>
              <a:pathLst>
                <a:path w="3024504" h="368935">
                  <a:moveTo>
                    <a:pt x="3023999" y="368399"/>
                  </a:moveTo>
                  <a:lnTo>
                    <a:pt x="0" y="368399"/>
                  </a:lnTo>
                  <a:lnTo>
                    <a:pt x="0" y="0"/>
                  </a:lnTo>
                  <a:lnTo>
                    <a:pt x="3023999" y="0"/>
                  </a:lnTo>
                  <a:lnTo>
                    <a:pt x="3023999" y="368399"/>
                  </a:lnTo>
                  <a:close/>
                </a:path>
              </a:pathLst>
            </a:custGeom>
            <a:solidFill>
              <a:srgbClr val="333745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4" name="object 24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728251" y="1926147"/>
              <a:ext cx="1876917" cy="154632"/>
            </a:xfrm>
            <a:prstGeom prst="rect">
              <a:avLst/>
            </a:prstGeom>
          </p:spPr>
        </p:pic>
      </p:grpSp>
      <p:pic>
        <p:nvPicPr>
          <p:cNvPr id="25" name="object 25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7105862" y="2588350"/>
            <a:ext cx="984499" cy="754604"/>
          </a:xfrm>
          <a:prstGeom prst="rect">
            <a:avLst/>
          </a:prstGeom>
        </p:spPr>
      </p:pic>
      <p:pic>
        <p:nvPicPr>
          <p:cNvPr id="26" name="object 26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8852040" y="4821053"/>
            <a:ext cx="73545" cy="84683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362325" y="337729"/>
            <a:ext cx="7412990" cy="644525"/>
            <a:chOff x="362325" y="337729"/>
            <a:chExt cx="7412990" cy="644525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62622" y="337729"/>
              <a:ext cx="7412466" cy="268783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362325" y="616175"/>
              <a:ext cx="1797050" cy="365760"/>
            </a:xfrm>
            <a:custGeom>
              <a:avLst/>
              <a:gdLst/>
              <a:ahLst/>
              <a:cxnLst/>
              <a:rect l="l" t="t" r="r" b="b"/>
              <a:pathLst>
                <a:path w="1797050" h="365759">
                  <a:moveTo>
                    <a:pt x="1796495" y="365760"/>
                  </a:moveTo>
                  <a:lnTo>
                    <a:pt x="0" y="365760"/>
                  </a:lnTo>
                  <a:lnTo>
                    <a:pt x="0" y="0"/>
                  </a:lnTo>
                  <a:lnTo>
                    <a:pt x="1796495" y="0"/>
                  </a:lnTo>
                  <a:lnTo>
                    <a:pt x="1796495" y="365760"/>
                  </a:lnTo>
                  <a:close/>
                </a:path>
              </a:pathLst>
            </a:custGeom>
            <a:solidFill>
              <a:srgbClr val="E9483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381523" y="699679"/>
              <a:ext cx="1758314" cy="269240"/>
            </a:xfrm>
            <a:custGeom>
              <a:avLst/>
              <a:gdLst/>
              <a:ahLst/>
              <a:cxnLst/>
              <a:rect l="l" t="t" r="r" b="b"/>
              <a:pathLst>
                <a:path w="1758314" h="269240">
                  <a:moveTo>
                    <a:pt x="125765" y="81111"/>
                  </a:moveTo>
                  <a:lnTo>
                    <a:pt x="38695" y="81111"/>
                  </a:lnTo>
                  <a:lnTo>
                    <a:pt x="42167" y="75654"/>
                  </a:lnTo>
                  <a:lnTo>
                    <a:pt x="79585" y="58656"/>
                  </a:lnTo>
                  <a:lnTo>
                    <a:pt x="86915" y="58191"/>
                  </a:lnTo>
                  <a:lnTo>
                    <a:pt x="101463" y="59866"/>
                  </a:lnTo>
                  <a:lnTo>
                    <a:pt x="113109" y="64889"/>
                  </a:lnTo>
                  <a:lnTo>
                    <a:pt x="121853" y="73260"/>
                  </a:lnTo>
                  <a:lnTo>
                    <a:pt x="125765" y="81111"/>
                  </a:lnTo>
                  <a:close/>
                </a:path>
                <a:path w="1758314" h="269240">
                  <a:moveTo>
                    <a:pt x="219142" y="84980"/>
                  </a:moveTo>
                  <a:lnTo>
                    <a:pt x="127694" y="84980"/>
                  </a:lnTo>
                  <a:lnTo>
                    <a:pt x="131629" y="79613"/>
                  </a:lnTo>
                  <a:lnTo>
                    <a:pt x="170640" y="58684"/>
                  </a:lnTo>
                  <a:lnTo>
                    <a:pt x="178296" y="58191"/>
                  </a:lnTo>
                  <a:lnTo>
                    <a:pt x="197243" y="60973"/>
                  </a:lnTo>
                  <a:lnTo>
                    <a:pt x="210777" y="69316"/>
                  </a:lnTo>
                  <a:lnTo>
                    <a:pt x="218898" y="83222"/>
                  </a:lnTo>
                  <a:lnTo>
                    <a:pt x="219142" y="84980"/>
                  </a:lnTo>
                  <a:close/>
                </a:path>
                <a:path w="1758314" h="269240">
                  <a:moveTo>
                    <a:pt x="38695" y="209103"/>
                  </a:moveTo>
                  <a:lnTo>
                    <a:pt x="0" y="209103"/>
                  </a:lnTo>
                  <a:lnTo>
                    <a:pt x="0" y="61912"/>
                  </a:lnTo>
                  <a:lnTo>
                    <a:pt x="38695" y="61912"/>
                  </a:lnTo>
                  <a:lnTo>
                    <a:pt x="38695" y="81111"/>
                  </a:lnTo>
                  <a:lnTo>
                    <a:pt x="125765" y="81111"/>
                  </a:lnTo>
                  <a:lnTo>
                    <a:pt x="127694" y="84980"/>
                  </a:lnTo>
                  <a:lnTo>
                    <a:pt x="219142" y="84980"/>
                  </a:lnTo>
                  <a:lnTo>
                    <a:pt x="220218" y="92719"/>
                  </a:lnTo>
                  <a:lnTo>
                    <a:pt x="62458" y="92719"/>
                  </a:lnTo>
                  <a:lnTo>
                    <a:pt x="56405" y="94605"/>
                  </a:lnTo>
                  <a:lnTo>
                    <a:pt x="51048" y="98375"/>
                  </a:lnTo>
                  <a:lnTo>
                    <a:pt x="45690" y="102046"/>
                  </a:lnTo>
                  <a:lnTo>
                    <a:pt x="41572" y="105915"/>
                  </a:lnTo>
                  <a:lnTo>
                    <a:pt x="38695" y="109983"/>
                  </a:lnTo>
                  <a:lnTo>
                    <a:pt x="38695" y="209103"/>
                  </a:lnTo>
                  <a:close/>
                </a:path>
                <a:path w="1758314" h="269240">
                  <a:moveTo>
                    <a:pt x="130224" y="209103"/>
                  </a:moveTo>
                  <a:lnTo>
                    <a:pt x="91082" y="209103"/>
                  </a:lnTo>
                  <a:lnTo>
                    <a:pt x="91082" y="116085"/>
                  </a:lnTo>
                  <a:lnTo>
                    <a:pt x="89715" y="105863"/>
                  </a:lnTo>
                  <a:lnTo>
                    <a:pt x="85613" y="98561"/>
                  </a:lnTo>
                  <a:lnTo>
                    <a:pt x="78776" y="94180"/>
                  </a:lnTo>
                  <a:lnTo>
                    <a:pt x="69205" y="92719"/>
                  </a:lnTo>
                  <a:lnTo>
                    <a:pt x="153739" y="92719"/>
                  </a:lnTo>
                  <a:lnTo>
                    <a:pt x="147637" y="94555"/>
                  </a:lnTo>
                  <a:lnTo>
                    <a:pt x="137021" y="101798"/>
                  </a:lnTo>
                  <a:lnTo>
                    <a:pt x="133002" y="105618"/>
                  </a:lnTo>
                  <a:lnTo>
                    <a:pt x="130224" y="109686"/>
                  </a:lnTo>
                  <a:lnTo>
                    <a:pt x="130224" y="209103"/>
                  </a:lnTo>
                  <a:close/>
                </a:path>
                <a:path w="1758314" h="269240">
                  <a:moveTo>
                    <a:pt x="221605" y="209103"/>
                  </a:moveTo>
                  <a:lnTo>
                    <a:pt x="182612" y="209103"/>
                  </a:lnTo>
                  <a:lnTo>
                    <a:pt x="182612" y="116085"/>
                  </a:lnTo>
                  <a:lnTo>
                    <a:pt x="181235" y="105863"/>
                  </a:lnTo>
                  <a:lnTo>
                    <a:pt x="177105" y="98561"/>
                  </a:lnTo>
                  <a:lnTo>
                    <a:pt x="170222" y="94180"/>
                  </a:lnTo>
                  <a:lnTo>
                    <a:pt x="160585" y="92719"/>
                  </a:lnTo>
                  <a:lnTo>
                    <a:pt x="220218" y="92719"/>
                  </a:lnTo>
                  <a:lnTo>
                    <a:pt x="221480" y="101798"/>
                  </a:lnTo>
                  <a:lnTo>
                    <a:pt x="221605" y="209103"/>
                  </a:lnTo>
                  <a:close/>
                </a:path>
                <a:path w="1758314" h="269240">
                  <a:moveTo>
                    <a:pt x="328002" y="212824"/>
                  </a:moveTo>
                  <a:lnTo>
                    <a:pt x="283688" y="200517"/>
                  </a:lnTo>
                  <a:lnTo>
                    <a:pt x="255746" y="166017"/>
                  </a:lnTo>
                  <a:lnTo>
                    <a:pt x="250313" y="135284"/>
                  </a:lnTo>
                  <a:lnTo>
                    <a:pt x="251671" y="119276"/>
                  </a:lnTo>
                  <a:lnTo>
                    <a:pt x="272042" y="80069"/>
                  </a:lnTo>
                  <a:lnTo>
                    <a:pt x="311668" y="59559"/>
                  </a:lnTo>
                  <a:lnTo>
                    <a:pt x="328002" y="58191"/>
                  </a:lnTo>
                  <a:lnTo>
                    <a:pt x="344280" y="59559"/>
                  </a:lnTo>
                  <a:lnTo>
                    <a:pt x="383961" y="80069"/>
                  </a:lnTo>
                  <a:lnTo>
                    <a:pt x="394151" y="92719"/>
                  </a:lnTo>
                  <a:lnTo>
                    <a:pt x="328002" y="92719"/>
                  </a:lnTo>
                  <a:lnTo>
                    <a:pt x="320235" y="93454"/>
                  </a:lnTo>
                  <a:lnTo>
                    <a:pt x="291157" y="126159"/>
                  </a:lnTo>
                  <a:lnTo>
                    <a:pt x="290497" y="135284"/>
                  </a:lnTo>
                  <a:lnTo>
                    <a:pt x="291157" y="144549"/>
                  </a:lnTo>
                  <a:lnTo>
                    <a:pt x="320235" y="177561"/>
                  </a:lnTo>
                  <a:lnTo>
                    <a:pt x="328002" y="178296"/>
                  </a:lnTo>
                  <a:lnTo>
                    <a:pt x="394175" y="178296"/>
                  </a:lnTo>
                  <a:lnTo>
                    <a:pt x="393598" y="179403"/>
                  </a:lnTo>
                  <a:lnTo>
                    <a:pt x="383961" y="191095"/>
                  </a:lnTo>
                  <a:lnTo>
                    <a:pt x="372259" y="200601"/>
                  </a:lnTo>
                  <a:lnTo>
                    <a:pt x="359032" y="207392"/>
                  </a:lnTo>
                  <a:lnTo>
                    <a:pt x="344280" y="211466"/>
                  </a:lnTo>
                  <a:lnTo>
                    <a:pt x="328002" y="212824"/>
                  </a:lnTo>
                  <a:close/>
                </a:path>
                <a:path w="1758314" h="269240">
                  <a:moveTo>
                    <a:pt x="394175" y="178296"/>
                  </a:moveTo>
                  <a:lnTo>
                    <a:pt x="328002" y="178296"/>
                  </a:lnTo>
                  <a:lnTo>
                    <a:pt x="335955" y="177542"/>
                  </a:lnTo>
                  <a:lnTo>
                    <a:pt x="343145" y="175282"/>
                  </a:lnTo>
                  <a:lnTo>
                    <a:pt x="365804" y="135284"/>
                  </a:lnTo>
                  <a:lnTo>
                    <a:pt x="365144" y="126578"/>
                  </a:lnTo>
                  <a:lnTo>
                    <a:pt x="335955" y="93482"/>
                  </a:lnTo>
                  <a:lnTo>
                    <a:pt x="328002" y="92719"/>
                  </a:lnTo>
                  <a:lnTo>
                    <a:pt x="394151" y="92719"/>
                  </a:lnTo>
                  <a:lnTo>
                    <a:pt x="400481" y="104737"/>
                  </a:lnTo>
                  <a:lnTo>
                    <a:pt x="404611" y="119276"/>
                  </a:lnTo>
                  <a:lnTo>
                    <a:pt x="405988" y="135284"/>
                  </a:lnTo>
                  <a:lnTo>
                    <a:pt x="404611" y="151497"/>
                  </a:lnTo>
                  <a:lnTo>
                    <a:pt x="400462" y="166241"/>
                  </a:lnTo>
                  <a:lnTo>
                    <a:pt x="394175" y="178296"/>
                  </a:lnTo>
                  <a:close/>
                </a:path>
                <a:path w="1758314" h="269240">
                  <a:moveTo>
                    <a:pt x="574841" y="80813"/>
                  </a:moveTo>
                  <a:lnTo>
                    <a:pt x="535848" y="80813"/>
                  </a:lnTo>
                  <a:lnTo>
                    <a:pt x="535848" y="5804"/>
                  </a:lnTo>
                  <a:lnTo>
                    <a:pt x="574841" y="5804"/>
                  </a:lnTo>
                  <a:lnTo>
                    <a:pt x="574841" y="80813"/>
                  </a:lnTo>
                  <a:close/>
                </a:path>
                <a:path w="1758314" h="269240">
                  <a:moveTo>
                    <a:pt x="490456" y="212824"/>
                  </a:moveTo>
                  <a:lnTo>
                    <a:pt x="452839" y="201020"/>
                  </a:lnTo>
                  <a:lnTo>
                    <a:pt x="429734" y="167208"/>
                  </a:lnTo>
                  <a:lnTo>
                    <a:pt x="425269" y="135582"/>
                  </a:lnTo>
                  <a:lnTo>
                    <a:pt x="426385" y="119081"/>
                  </a:lnTo>
                  <a:lnTo>
                    <a:pt x="443128" y="79623"/>
                  </a:lnTo>
                  <a:lnTo>
                    <a:pt x="476503" y="59531"/>
                  </a:lnTo>
                  <a:lnTo>
                    <a:pt x="490456" y="58191"/>
                  </a:lnTo>
                  <a:lnTo>
                    <a:pt x="503674" y="59605"/>
                  </a:lnTo>
                  <a:lnTo>
                    <a:pt x="515645" y="63847"/>
                  </a:lnTo>
                  <a:lnTo>
                    <a:pt x="526370" y="70916"/>
                  </a:lnTo>
                  <a:lnTo>
                    <a:pt x="535848" y="80813"/>
                  </a:lnTo>
                  <a:lnTo>
                    <a:pt x="574841" y="80813"/>
                  </a:lnTo>
                  <a:lnTo>
                    <a:pt x="574841" y="92719"/>
                  </a:lnTo>
                  <a:lnTo>
                    <a:pt x="502362" y="92719"/>
                  </a:lnTo>
                  <a:lnTo>
                    <a:pt x="494483" y="93464"/>
                  </a:lnTo>
                  <a:lnTo>
                    <a:pt x="465797" y="126448"/>
                  </a:lnTo>
                  <a:lnTo>
                    <a:pt x="465155" y="135582"/>
                  </a:lnTo>
                  <a:lnTo>
                    <a:pt x="465778" y="144474"/>
                  </a:lnTo>
                  <a:lnTo>
                    <a:pt x="494242" y="177542"/>
                  </a:lnTo>
                  <a:lnTo>
                    <a:pt x="502362" y="178296"/>
                  </a:lnTo>
                  <a:lnTo>
                    <a:pt x="574841" y="178296"/>
                  </a:lnTo>
                  <a:lnTo>
                    <a:pt x="574841" y="190202"/>
                  </a:lnTo>
                  <a:lnTo>
                    <a:pt x="535848" y="190202"/>
                  </a:lnTo>
                  <a:lnTo>
                    <a:pt x="526147" y="200099"/>
                  </a:lnTo>
                  <a:lnTo>
                    <a:pt x="515347" y="207168"/>
                  </a:lnTo>
                  <a:lnTo>
                    <a:pt x="503450" y="211410"/>
                  </a:lnTo>
                  <a:lnTo>
                    <a:pt x="490456" y="212824"/>
                  </a:lnTo>
                  <a:close/>
                </a:path>
                <a:path w="1758314" h="269240">
                  <a:moveTo>
                    <a:pt x="574841" y="178296"/>
                  </a:moveTo>
                  <a:lnTo>
                    <a:pt x="508811" y="178296"/>
                  </a:lnTo>
                  <a:lnTo>
                    <a:pt x="515161" y="176758"/>
                  </a:lnTo>
                  <a:lnTo>
                    <a:pt x="527762" y="170507"/>
                  </a:lnTo>
                  <a:lnTo>
                    <a:pt x="532574" y="166489"/>
                  </a:lnTo>
                  <a:lnTo>
                    <a:pt x="535848" y="161627"/>
                  </a:lnTo>
                  <a:lnTo>
                    <a:pt x="535848" y="109388"/>
                  </a:lnTo>
                  <a:lnTo>
                    <a:pt x="532574" y="104527"/>
                  </a:lnTo>
                  <a:lnTo>
                    <a:pt x="527762" y="100558"/>
                  </a:lnTo>
                  <a:lnTo>
                    <a:pt x="521412" y="97482"/>
                  </a:lnTo>
                  <a:lnTo>
                    <a:pt x="515161" y="94307"/>
                  </a:lnTo>
                  <a:lnTo>
                    <a:pt x="508811" y="92719"/>
                  </a:lnTo>
                  <a:lnTo>
                    <a:pt x="574841" y="92719"/>
                  </a:lnTo>
                  <a:lnTo>
                    <a:pt x="574841" y="178296"/>
                  </a:lnTo>
                  <a:close/>
                </a:path>
                <a:path w="1758314" h="269240">
                  <a:moveTo>
                    <a:pt x="574841" y="209103"/>
                  </a:moveTo>
                  <a:lnTo>
                    <a:pt x="535848" y="209103"/>
                  </a:lnTo>
                  <a:lnTo>
                    <a:pt x="535848" y="190202"/>
                  </a:lnTo>
                  <a:lnTo>
                    <a:pt x="574841" y="190202"/>
                  </a:lnTo>
                  <a:lnTo>
                    <a:pt x="574841" y="209103"/>
                  </a:lnTo>
                  <a:close/>
                </a:path>
                <a:path w="1758314" h="269240">
                  <a:moveTo>
                    <a:pt x="660883" y="212824"/>
                  </a:moveTo>
                  <a:lnTo>
                    <a:pt x="619788" y="193709"/>
                  </a:lnTo>
                  <a:lnTo>
                    <a:pt x="613258" y="166389"/>
                  </a:lnTo>
                  <a:lnTo>
                    <a:pt x="613258" y="61912"/>
                  </a:lnTo>
                  <a:lnTo>
                    <a:pt x="651954" y="61912"/>
                  </a:lnTo>
                  <a:lnTo>
                    <a:pt x="651954" y="151209"/>
                  </a:lnTo>
                  <a:lnTo>
                    <a:pt x="653647" y="163059"/>
                  </a:lnTo>
                  <a:lnTo>
                    <a:pt x="658725" y="171524"/>
                  </a:lnTo>
                  <a:lnTo>
                    <a:pt x="667190" y="176603"/>
                  </a:lnTo>
                  <a:lnTo>
                    <a:pt x="679040" y="178296"/>
                  </a:lnTo>
                  <a:lnTo>
                    <a:pt x="751371" y="178296"/>
                  </a:lnTo>
                  <a:lnTo>
                    <a:pt x="751371" y="190500"/>
                  </a:lnTo>
                  <a:lnTo>
                    <a:pt x="712676" y="190500"/>
                  </a:lnTo>
                  <a:lnTo>
                    <a:pt x="702016" y="200266"/>
                  </a:lnTo>
                  <a:lnTo>
                    <a:pt x="689831" y="207243"/>
                  </a:lnTo>
                  <a:lnTo>
                    <a:pt x="676120" y="211428"/>
                  </a:lnTo>
                  <a:lnTo>
                    <a:pt x="660883" y="212824"/>
                  </a:lnTo>
                  <a:close/>
                </a:path>
                <a:path w="1758314" h="269240">
                  <a:moveTo>
                    <a:pt x="751371" y="178296"/>
                  </a:moveTo>
                  <a:lnTo>
                    <a:pt x="679040" y="178296"/>
                  </a:lnTo>
                  <a:lnTo>
                    <a:pt x="688621" y="177254"/>
                  </a:lnTo>
                  <a:lnTo>
                    <a:pt x="697421" y="174128"/>
                  </a:lnTo>
                  <a:lnTo>
                    <a:pt x="705439" y="168919"/>
                  </a:lnTo>
                  <a:lnTo>
                    <a:pt x="712676" y="161627"/>
                  </a:lnTo>
                  <a:lnTo>
                    <a:pt x="712676" y="61912"/>
                  </a:lnTo>
                  <a:lnTo>
                    <a:pt x="751371" y="61912"/>
                  </a:lnTo>
                  <a:lnTo>
                    <a:pt x="751371" y="178296"/>
                  </a:lnTo>
                  <a:close/>
                </a:path>
                <a:path w="1758314" h="269240">
                  <a:moveTo>
                    <a:pt x="751371" y="209103"/>
                  </a:moveTo>
                  <a:lnTo>
                    <a:pt x="712676" y="209103"/>
                  </a:lnTo>
                  <a:lnTo>
                    <a:pt x="712676" y="190500"/>
                  </a:lnTo>
                  <a:lnTo>
                    <a:pt x="751371" y="190500"/>
                  </a:lnTo>
                  <a:lnTo>
                    <a:pt x="751371" y="209103"/>
                  </a:lnTo>
                  <a:close/>
                </a:path>
                <a:path w="1758314" h="269240">
                  <a:moveTo>
                    <a:pt x="828433" y="209103"/>
                  </a:moveTo>
                  <a:lnTo>
                    <a:pt x="789738" y="209103"/>
                  </a:lnTo>
                  <a:lnTo>
                    <a:pt x="789738" y="5804"/>
                  </a:lnTo>
                  <a:lnTo>
                    <a:pt x="828433" y="5804"/>
                  </a:lnTo>
                  <a:lnTo>
                    <a:pt x="828433" y="209103"/>
                  </a:lnTo>
                  <a:close/>
                </a:path>
                <a:path w="1758314" h="269240">
                  <a:moveTo>
                    <a:pt x="879949" y="107305"/>
                  </a:moveTo>
                  <a:lnTo>
                    <a:pt x="865364" y="81408"/>
                  </a:lnTo>
                  <a:lnTo>
                    <a:pt x="879429" y="71251"/>
                  </a:lnTo>
                  <a:lnTo>
                    <a:pt x="894832" y="63996"/>
                  </a:lnTo>
                  <a:lnTo>
                    <a:pt x="911575" y="59642"/>
                  </a:lnTo>
                  <a:lnTo>
                    <a:pt x="929658" y="58191"/>
                  </a:lnTo>
                  <a:lnTo>
                    <a:pt x="944299" y="59103"/>
                  </a:lnTo>
                  <a:lnTo>
                    <a:pt x="984576" y="80767"/>
                  </a:lnTo>
                  <a:lnTo>
                    <a:pt x="989561" y="89892"/>
                  </a:lnTo>
                  <a:lnTo>
                    <a:pt x="922961" y="89892"/>
                  </a:lnTo>
                  <a:lnTo>
                    <a:pt x="911120" y="90980"/>
                  </a:lnTo>
                  <a:lnTo>
                    <a:pt x="900004" y="94245"/>
                  </a:lnTo>
                  <a:lnTo>
                    <a:pt x="889614" y="99686"/>
                  </a:lnTo>
                  <a:lnTo>
                    <a:pt x="879949" y="107305"/>
                  </a:lnTo>
                  <a:close/>
                </a:path>
                <a:path w="1758314" h="269240">
                  <a:moveTo>
                    <a:pt x="993952" y="134391"/>
                  </a:moveTo>
                  <a:lnTo>
                    <a:pt x="955256" y="134391"/>
                  </a:lnTo>
                  <a:lnTo>
                    <a:pt x="955256" y="107057"/>
                  </a:lnTo>
                  <a:lnTo>
                    <a:pt x="952280" y="101054"/>
                  </a:lnTo>
                  <a:lnTo>
                    <a:pt x="946327" y="96589"/>
                  </a:lnTo>
                  <a:lnTo>
                    <a:pt x="940473" y="92124"/>
                  </a:lnTo>
                  <a:lnTo>
                    <a:pt x="932684" y="89892"/>
                  </a:lnTo>
                  <a:lnTo>
                    <a:pt x="989561" y="89892"/>
                  </a:lnTo>
                  <a:lnTo>
                    <a:pt x="989785" y="90301"/>
                  </a:lnTo>
                  <a:lnTo>
                    <a:pt x="992910" y="101379"/>
                  </a:lnTo>
                  <a:lnTo>
                    <a:pt x="993952" y="114002"/>
                  </a:lnTo>
                  <a:lnTo>
                    <a:pt x="993952" y="134391"/>
                  </a:lnTo>
                  <a:close/>
                </a:path>
                <a:path w="1758314" h="269240">
                  <a:moveTo>
                    <a:pt x="908673" y="212824"/>
                  </a:moveTo>
                  <a:lnTo>
                    <a:pt x="872359" y="199280"/>
                  </a:lnTo>
                  <a:lnTo>
                    <a:pt x="857476" y="164008"/>
                  </a:lnTo>
                  <a:lnTo>
                    <a:pt x="858360" y="153692"/>
                  </a:lnTo>
                  <a:lnTo>
                    <a:pt x="887949" y="119620"/>
                  </a:lnTo>
                  <a:lnTo>
                    <a:pt x="908673" y="116383"/>
                  </a:lnTo>
                  <a:lnTo>
                    <a:pt x="923472" y="117509"/>
                  </a:lnTo>
                  <a:lnTo>
                    <a:pt x="936169" y="120885"/>
                  </a:lnTo>
                  <a:lnTo>
                    <a:pt x="946764" y="126513"/>
                  </a:lnTo>
                  <a:lnTo>
                    <a:pt x="955256" y="134391"/>
                  </a:lnTo>
                  <a:lnTo>
                    <a:pt x="993952" y="134391"/>
                  </a:lnTo>
                  <a:lnTo>
                    <a:pt x="993952" y="142726"/>
                  </a:lnTo>
                  <a:lnTo>
                    <a:pt x="916412" y="142726"/>
                  </a:lnTo>
                  <a:lnTo>
                    <a:pt x="909864" y="144660"/>
                  </a:lnTo>
                  <a:lnTo>
                    <a:pt x="904506" y="148530"/>
                  </a:lnTo>
                  <a:lnTo>
                    <a:pt x="899148" y="152300"/>
                  </a:lnTo>
                  <a:lnTo>
                    <a:pt x="896469" y="157757"/>
                  </a:lnTo>
                  <a:lnTo>
                    <a:pt x="896469" y="171846"/>
                  </a:lnTo>
                  <a:lnTo>
                    <a:pt x="899148" y="177204"/>
                  </a:lnTo>
                  <a:lnTo>
                    <a:pt x="904506" y="180975"/>
                  </a:lnTo>
                  <a:lnTo>
                    <a:pt x="909864" y="184646"/>
                  </a:lnTo>
                  <a:lnTo>
                    <a:pt x="916412" y="186481"/>
                  </a:lnTo>
                  <a:lnTo>
                    <a:pt x="993952" y="186481"/>
                  </a:lnTo>
                  <a:lnTo>
                    <a:pt x="993952" y="193923"/>
                  </a:lnTo>
                  <a:lnTo>
                    <a:pt x="955256" y="193923"/>
                  </a:lnTo>
                  <a:lnTo>
                    <a:pt x="946262" y="202192"/>
                  </a:lnTo>
                  <a:lnTo>
                    <a:pt x="935500" y="208098"/>
                  </a:lnTo>
                  <a:lnTo>
                    <a:pt x="922970" y="211642"/>
                  </a:lnTo>
                  <a:lnTo>
                    <a:pt x="908673" y="212824"/>
                  </a:lnTo>
                  <a:close/>
                </a:path>
                <a:path w="1758314" h="269240">
                  <a:moveTo>
                    <a:pt x="993952" y="186481"/>
                  </a:moveTo>
                  <a:lnTo>
                    <a:pt x="924151" y="186481"/>
                  </a:lnTo>
                  <a:lnTo>
                    <a:pt x="934076" y="185681"/>
                  </a:lnTo>
                  <a:lnTo>
                    <a:pt x="942569" y="183281"/>
                  </a:lnTo>
                  <a:lnTo>
                    <a:pt x="949629" y="179282"/>
                  </a:lnTo>
                  <a:lnTo>
                    <a:pt x="955256" y="173682"/>
                  </a:lnTo>
                  <a:lnTo>
                    <a:pt x="955256" y="155525"/>
                  </a:lnTo>
                  <a:lnTo>
                    <a:pt x="949629" y="149925"/>
                  </a:lnTo>
                  <a:lnTo>
                    <a:pt x="942569" y="145925"/>
                  </a:lnTo>
                  <a:lnTo>
                    <a:pt x="934076" y="143526"/>
                  </a:lnTo>
                  <a:lnTo>
                    <a:pt x="924151" y="142726"/>
                  </a:lnTo>
                  <a:lnTo>
                    <a:pt x="993952" y="142726"/>
                  </a:lnTo>
                  <a:lnTo>
                    <a:pt x="993952" y="186481"/>
                  </a:lnTo>
                  <a:close/>
                </a:path>
                <a:path w="1758314" h="269240">
                  <a:moveTo>
                    <a:pt x="993952" y="209103"/>
                  </a:moveTo>
                  <a:lnTo>
                    <a:pt x="955256" y="209103"/>
                  </a:lnTo>
                  <a:lnTo>
                    <a:pt x="955256" y="193923"/>
                  </a:lnTo>
                  <a:lnTo>
                    <a:pt x="993952" y="193923"/>
                  </a:lnTo>
                  <a:lnTo>
                    <a:pt x="993952" y="209103"/>
                  </a:lnTo>
                  <a:close/>
                </a:path>
                <a:path w="1758314" h="269240">
                  <a:moveTo>
                    <a:pt x="1118084" y="82004"/>
                  </a:moveTo>
                  <a:lnTo>
                    <a:pt x="1071055" y="82004"/>
                  </a:lnTo>
                  <a:lnTo>
                    <a:pt x="1075296" y="77269"/>
                  </a:lnTo>
                  <a:lnTo>
                    <a:pt x="1111238" y="58628"/>
                  </a:lnTo>
                  <a:lnTo>
                    <a:pt x="1118084" y="58191"/>
                  </a:lnTo>
                  <a:lnTo>
                    <a:pt x="1118084" y="82004"/>
                  </a:lnTo>
                  <a:close/>
                </a:path>
                <a:path w="1758314" h="269240">
                  <a:moveTo>
                    <a:pt x="1071055" y="209103"/>
                  </a:moveTo>
                  <a:lnTo>
                    <a:pt x="1032359" y="209103"/>
                  </a:lnTo>
                  <a:lnTo>
                    <a:pt x="1032359" y="61912"/>
                  </a:lnTo>
                  <a:lnTo>
                    <a:pt x="1071055" y="61912"/>
                  </a:lnTo>
                  <a:lnTo>
                    <a:pt x="1071055" y="82004"/>
                  </a:lnTo>
                  <a:lnTo>
                    <a:pt x="1118084" y="82004"/>
                  </a:lnTo>
                  <a:lnTo>
                    <a:pt x="1118084" y="95101"/>
                  </a:lnTo>
                  <a:lnTo>
                    <a:pt x="1100423" y="95101"/>
                  </a:lnTo>
                  <a:lnTo>
                    <a:pt x="1093429" y="96738"/>
                  </a:lnTo>
                  <a:lnTo>
                    <a:pt x="1079439" y="103286"/>
                  </a:lnTo>
                  <a:lnTo>
                    <a:pt x="1074329" y="107255"/>
                  </a:lnTo>
                  <a:lnTo>
                    <a:pt x="1071055" y="111918"/>
                  </a:lnTo>
                  <a:lnTo>
                    <a:pt x="1071055" y="209103"/>
                  </a:lnTo>
                  <a:close/>
                </a:path>
                <a:path w="1758314" h="269240">
                  <a:moveTo>
                    <a:pt x="1118084" y="95994"/>
                  </a:moveTo>
                  <a:lnTo>
                    <a:pt x="1107369" y="95101"/>
                  </a:lnTo>
                  <a:lnTo>
                    <a:pt x="1118084" y="95101"/>
                  </a:lnTo>
                  <a:lnTo>
                    <a:pt x="1118084" y="95994"/>
                  </a:lnTo>
                  <a:close/>
                </a:path>
                <a:path w="1758314" h="269240">
                  <a:moveTo>
                    <a:pt x="1167835" y="45987"/>
                  </a:moveTo>
                  <a:lnTo>
                    <a:pt x="1155036" y="45987"/>
                  </a:lnTo>
                  <a:lnTo>
                    <a:pt x="1149578" y="43755"/>
                  </a:lnTo>
                  <a:lnTo>
                    <a:pt x="1144915" y="39290"/>
                  </a:lnTo>
                  <a:lnTo>
                    <a:pt x="1140351" y="34825"/>
                  </a:lnTo>
                  <a:lnTo>
                    <a:pt x="1138069" y="29368"/>
                  </a:lnTo>
                  <a:lnTo>
                    <a:pt x="1138069" y="16371"/>
                  </a:lnTo>
                  <a:lnTo>
                    <a:pt x="1140351" y="10914"/>
                  </a:lnTo>
                  <a:lnTo>
                    <a:pt x="1144915" y="6548"/>
                  </a:lnTo>
                  <a:lnTo>
                    <a:pt x="1149578" y="2182"/>
                  </a:lnTo>
                  <a:lnTo>
                    <a:pt x="1155036" y="0"/>
                  </a:lnTo>
                  <a:lnTo>
                    <a:pt x="1167835" y="0"/>
                  </a:lnTo>
                  <a:lnTo>
                    <a:pt x="1173341" y="2182"/>
                  </a:lnTo>
                  <a:lnTo>
                    <a:pt x="1182271" y="10914"/>
                  </a:lnTo>
                  <a:lnTo>
                    <a:pt x="1184504" y="16371"/>
                  </a:lnTo>
                  <a:lnTo>
                    <a:pt x="1184504" y="29368"/>
                  </a:lnTo>
                  <a:lnTo>
                    <a:pt x="1182271" y="34825"/>
                  </a:lnTo>
                  <a:lnTo>
                    <a:pt x="1173341" y="43755"/>
                  </a:lnTo>
                  <a:lnTo>
                    <a:pt x="1167835" y="45987"/>
                  </a:lnTo>
                  <a:close/>
                </a:path>
                <a:path w="1758314" h="269240">
                  <a:moveTo>
                    <a:pt x="1180783" y="209103"/>
                  </a:moveTo>
                  <a:lnTo>
                    <a:pt x="1142088" y="209103"/>
                  </a:lnTo>
                  <a:lnTo>
                    <a:pt x="1142088" y="61912"/>
                  </a:lnTo>
                  <a:lnTo>
                    <a:pt x="1180783" y="61912"/>
                  </a:lnTo>
                  <a:lnTo>
                    <a:pt x="1180783" y="209103"/>
                  </a:lnTo>
                  <a:close/>
                </a:path>
                <a:path w="1758314" h="269240">
                  <a:moveTo>
                    <a:pt x="1332184" y="182909"/>
                  </a:moveTo>
                  <a:lnTo>
                    <a:pt x="1274120" y="182909"/>
                  </a:lnTo>
                  <a:lnTo>
                    <a:pt x="1284928" y="181914"/>
                  </a:lnTo>
                  <a:lnTo>
                    <a:pt x="1292649" y="178928"/>
                  </a:lnTo>
                  <a:lnTo>
                    <a:pt x="1297281" y="173952"/>
                  </a:lnTo>
                  <a:lnTo>
                    <a:pt x="1298825" y="166985"/>
                  </a:lnTo>
                  <a:lnTo>
                    <a:pt x="1298752" y="162818"/>
                  </a:lnTo>
                  <a:lnTo>
                    <a:pt x="1296593" y="159890"/>
                  </a:lnTo>
                  <a:lnTo>
                    <a:pt x="1292128" y="157906"/>
                  </a:lnTo>
                  <a:lnTo>
                    <a:pt x="1287762" y="155823"/>
                  </a:lnTo>
                  <a:lnTo>
                    <a:pt x="1282454" y="154086"/>
                  </a:lnTo>
                  <a:lnTo>
                    <a:pt x="1276203" y="152697"/>
                  </a:lnTo>
                  <a:lnTo>
                    <a:pt x="1255219" y="148381"/>
                  </a:lnTo>
                  <a:lnTo>
                    <a:pt x="1236010" y="142130"/>
                  </a:lnTo>
                  <a:lnTo>
                    <a:pt x="1222290" y="132754"/>
                  </a:lnTo>
                  <a:lnTo>
                    <a:pt x="1214058" y="120253"/>
                  </a:lnTo>
                  <a:lnTo>
                    <a:pt x="1211314" y="104626"/>
                  </a:lnTo>
                  <a:lnTo>
                    <a:pt x="1212365" y="94831"/>
                  </a:lnTo>
                  <a:lnTo>
                    <a:pt x="1237210" y="65475"/>
                  </a:lnTo>
                  <a:lnTo>
                    <a:pt x="1271590" y="58191"/>
                  </a:lnTo>
                  <a:lnTo>
                    <a:pt x="1288258" y="59447"/>
                  </a:lnTo>
                  <a:lnTo>
                    <a:pt x="1303737" y="63214"/>
                  </a:lnTo>
                  <a:lnTo>
                    <a:pt x="1318024" y="69493"/>
                  </a:lnTo>
                  <a:lnTo>
                    <a:pt x="1331121" y="78283"/>
                  </a:lnTo>
                  <a:lnTo>
                    <a:pt x="1325534" y="87808"/>
                  </a:lnTo>
                  <a:lnTo>
                    <a:pt x="1264843" y="87808"/>
                  </a:lnTo>
                  <a:lnTo>
                    <a:pt x="1259237" y="89247"/>
                  </a:lnTo>
                  <a:lnTo>
                    <a:pt x="1255070" y="92124"/>
                  </a:lnTo>
                  <a:lnTo>
                    <a:pt x="1250902" y="94902"/>
                  </a:lnTo>
                  <a:lnTo>
                    <a:pt x="1248819" y="98325"/>
                  </a:lnTo>
                  <a:lnTo>
                    <a:pt x="1248819" y="106064"/>
                  </a:lnTo>
                  <a:lnTo>
                    <a:pt x="1250952" y="108842"/>
                  </a:lnTo>
                  <a:lnTo>
                    <a:pt x="1277840" y="116780"/>
                  </a:lnTo>
                  <a:lnTo>
                    <a:pt x="1284835" y="118268"/>
                  </a:lnTo>
                  <a:lnTo>
                    <a:pt x="1325217" y="135880"/>
                  </a:lnTo>
                  <a:lnTo>
                    <a:pt x="1329484" y="141833"/>
                  </a:lnTo>
                  <a:lnTo>
                    <a:pt x="1333750" y="147687"/>
                  </a:lnTo>
                  <a:lnTo>
                    <a:pt x="1335883" y="155575"/>
                  </a:lnTo>
                  <a:lnTo>
                    <a:pt x="1335883" y="165496"/>
                  </a:lnTo>
                  <a:lnTo>
                    <a:pt x="1334795" y="175626"/>
                  </a:lnTo>
                  <a:lnTo>
                    <a:pt x="1332184" y="182909"/>
                  </a:lnTo>
                  <a:close/>
                </a:path>
                <a:path w="1758314" h="269240">
                  <a:moveTo>
                    <a:pt x="1315494" y="104923"/>
                  </a:moveTo>
                  <a:lnTo>
                    <a:pt x="1278603" y="88124"/>
                  </a:lnTo>
                  <a:lnTo>
                    <a:pt x="1271887" y="87808"/>
                  </a:lnTo>
                  <a:lnTo>
                    <a:pt x="1325534" y="87808"/>
                  </a:lnTo>
                  <a:lnTo>
                    <a:pt x="1315494" y="104923"/>
                  </a:lnTo>
                  <a:close/>
                </a:path>
                <a:path w="1758314" h="269240">
                  <a:moveTo>
                    <a:pt x="1272185" y="212824"/>
                  </a:moveTo>
                  <a:lnTo>
                    <a:pt x="1227081" y="203382"/>
                  </a:lnTo>
                  <a:lnTo>
                    <a:pt x="1206403" y="189904"/>
                  </a:lnTo>
                  <a:lnTo>
                    <a:pt x="1223220" y="162818"/>
                  </a:lnTo>
                  <a:lnTo>
                    <a:pt x="1227974" y="166771"/>
                  </a:lnTo>
                  <a:lnTo>
                    <a:pt x="1233452" y="170445"/>
                  </a:lnTo>
                  <a:lnTo>
                    <a:pt x="1274120" y="182909"/>
                  </a:lnTo>
                  <a:lnTo>
                    <a:pt x="1332184" y="182909"/>
                  </a:lnTo>
                  <a:lnTo>
                    <a:pt x="1331530" y="184732"/>
                  </a:lnTo>
                  <a:lnTo>
                    <a:pt x="1298267" y="209587"/>
                  </a:lnTo>
                  <a:lnTo>
                    <a:pt x="1285961" y="212015"/>
                  </a:lnTo>
                  <a:lnTo>
                    <a:pt x="1272185" y="212824"/>
                  </a:lnTo>
                  <a:close/>
                </a:path>
                <a:path w="1758314" h="269240">
                  <a:moveTo>
                    <a:pt x="1390339" y="45987"/>
                  </a:moveTo>
                  <a:lnTo>
                    <a:pt x="1377540" y="45987"/>
                  </a:lnTo>
                  <a:lnTo>
                    <a:pt x="1372083" y="43755"/>
                  </a:lnTo>
                  <a:lnTo>
                    <a:pt x="1367420" y="39290"/>
                  </a:lnTo>
                  <a:lnTo>
                    <a:pt x="1362856" y="34825"/>
                  </a:lnTo>
                  <a:lnTo>
                    <a:pt x="1360574" y="29368"/>
                  </a:lnTo>
                  <a:lnTo>
                    <a:pt x="1360574" y="16371"/>
                  </a:lnTo>
                  <a:lnTo>
                    <a:pt x="1362856" y="10914"/>
                  </a:lnTo>
                  <a:lnTo>
                    <a:pt x="1367420" y="6548"/>
                  </a:lnTo>
                  <a:lnTo>
                    <a:pt x="1372083" y="2182"/>
                  </a:lnTo>
                  <a:lnTo>
                    <a:pt x="1377540" y="0"/>
                  </a:lnTo>
                  <a:lnTo>
                    <a:pt x="1390339" y="0"/>
                  </a:lnTo>
                  <a:lnTo>
                    <a:pt x="1395846" y="2182"/>
                  </a:lnTo>
                  <a:lnTo>
                    <a:pt x="1404776" y="10914"/>
                  </a:lnTo>
                  <a:lnTo>
                    <a:pt x="1407008" y="16371"/>
                  </a:lnTo>
                  <a:lnTo>
                    <a:pt x="1407008" y="29368"/>
                  </a:lnTo>
                  <a:lnTo>
                    <a:pt x="1404776" y="34825"/>
                  </a:lnTo>
                  <a:lnTo>
                    <a:pt x="1395846" y="43755"/>
                  </a:lnTo>
                  <a:lnTo>
                    <a:pt x="1390339" y="45987"/>
                  </a:lnTo>
                  <a:close/>
                </a:path>
                <a:path w="1758314" h="269240">
                  <a:moveTo>
                    <a:pt x="1403287" y="209103"/>
                  </a:moveTo>
                  <a:lnTo>
                    <a:pt x="1364592" y="209103"/>
                  </a:lnTo>
                  <a:lnTo>
                    <a:pt x="1364592" y="61912"/>
                  </a:lnTo>
                  <a:lnTo>
                    <a:pt x="1403287" y="61912"/>
                  </a:lnTo>
                  <a:lnTo>
                    <a:pt x="1403287" y="209103"/>
                  </a:lnTo>
                  <a:close/>
                </a:path>
                <a:path w="1758314" h="269240">
                  <a:moveTo>
                    <a:pt x="1574751" y="81111"/>
                  </a:moveTo>
                  <a:lnTo>
                    <a:pt x="1480402" y="81111"/>
                  </a:lnTo>
                  <a:lnTo>
                    <a:pt x="1484281" y="76888"/>
                  </a:lnTo>
                  <a:lnTo>
                    <a:pt x="1523069" y="58638"/>
                  </a:lnTo>
                  <a:lnTo>
                    <a:pt x="1531897" y="58191"/>
                  </a:lnTo>
                  <a:lnTo>
                    <a:pt x="1543310" y="58982"/>
                  </a:lnTo>
                  <a:lnTo>
                    <a:pt x="1574751" y="81111"/>
                  </a:lnTo>
                  <a:close/>
                </a:path>
                <a:path w="1758314" h="269240">
                  <a:moveTo>
                    <a:pt x="1480402" y="209103"/>
                  </a:moveTo>
                  <a:lnTo>
                    <a:pt x="1441707" y="209103"/>
                  </a:lnTo>
                  <a:lnTo>
                    <a:pt x="1441707" y="61912"/>
                  </a:lnTo>
                  <a:lnTo>
                    <a:pt x="1480402" y="61912"/>
                  </a:lnTo>
                  <a:lnTo>
                    <a:pt x="1480402" y="81111"/>
                  </a:lnTo>
                  <a:lnTo>
                    <a:pt x="1574751" y="81111"/>
                  </a:lnTo>
                  <a:lnTo>
                    <a:pt x="1576880" y="85762"/>
                  </a:lnTo>
                  <a:lnTo>
                    <a:pt x="1578554" y="92719"/>
                  </a:lnTo>
                  <a:lnTo>
                    <a:pt x="1513888" y="92719"/>
                  </a:lnTo>
                  <a:lnTo>
                    <a:pt x="1503926" y="93798"/>
                  </a:lnTo>
                  <a:lnTo>
                    <a:pt x="1495024" y="97035"/>
                  </a:lnTo>
                  <a:lnTo>
                    <a:pt x="1487183" y="102430"/>
                  </a:lnTo>
                  <a:lnTo>
                    <a:pt x="1480402" y="109983"/>
                  </a:lnTo>
                  <a:lnTo>
                    <a:pt x="1480402" y="209103"/>
                  </a:lnTo>
                  <a:close/>
                </a:path>
                <a:path w="1758314" h="269240">
                  <a:moveTo>
                    <a:pt x="1579819" y="209103"/>
                  </a:moveTo>
                  <a:lnTo>
                    <a:pt x="1541124" y="209103"/>
                  </a:lnTo>
                  <a:lnTo>
                    <a:pt x="1541124" y="120104"/>
                  </a:lnTo>
                  <a:lnTo>
                    <a:pt x="1539422" y="108123"/>
                  </a:lnTo>
                  <a:lnTo>
                    <a:pt x="1534315" y="99566"/>
                  </a:lnTo>
                  <a:lnTo>
                    <a:pt x="1525804" y="94431"/>
                  </a:lnTo>
                  <a:lnTo>
                    <a:pt x="1513888" y="92719"/>
                  </a:lnTo>
                  <a:lnTo>
                    <a:pt x="1578554" y="92719"/>
                  </a:lnTo>
                  <a:lnTo>
                    <a:pt x="1579084" y="94924"/>
                  </a:lnTo>
                  <a:lnTo>
                    <a:pt x="1579819" y="105221"/>
                  </a:lnTo>
                  <a:lnTo>
                    <a:pt x="1579819" y="209103"/>
                  </a:lnTo>
                  <a:close/>
                </a:path>
                <a:path w="1758314" h="269240">
                  <a:moveTo>
                    <a:pt x="1673699" y="208210"/>
                  </a:moveTo>
                  <a:lnTo>
                    <a:pt x="1635971" y="196825"/>
                  </a:lnTo>
                  <a:lnTo>
                    <a:pt x="1613201" y="164082"/>
                  </a:lnTo>
                  <a:lnTo>
                    <a:pt x="1608810" y="133201"/>
                  </a:lnTo>
                  <a:lnTo>
                    <a:pt x="1609898" y="117016"/>
                  </a:lnTo>
                  <a:lnTo>
                    <a:pt x="1626223" y="78730"/>
                  </a:lnTo>
                  <a:lnTo>
                    <a:pt x="1659514" y="59475"/>
                  </a:lnTo>
                  <a:lnTo>
                    <a:pt x="1673699" y="58191"/>
                  </a:lnTo>
                  <a:lnTo>
                    <a:pt x="1686917" y="59605"/>
                  </a:lnTo>
                  <a:lnTo>
                    <a:pt x="1698888" y="63847"/>
                  </a:lnTo>
                  <a:lnTo>
                    <a:pt x="1709613" y="70916"/>
                  </a:lnTo>
                  <a:lnTo>
                    <a:pt x="1719092" y="80813"/>
                  </a:lnTo>
                  <a:lnTo>
                    <a:pt x="1758085" y="80813"/>
                  </a:lnTo>
                  <a:lnTo>
                    <a:pt x="1758085" y="92719"/>
                  </a:lnTo>
                  <a:lnTo>
                    <a:pt x="1685903" y="92719"/>
                  </a:lnTo>
                  <a:lnTo>
                    <a:pt x="1678024" y="93389"/>
                  </a:lnTo>
                  <a:lnTo>
                    <a:pt x="1649338" y="124141"/>
                  </a:lnTo>
                  <a:lnTo>
                    <a:pt x="1648696" y="133201"/>
                  </a:lnTo>
                  <a:lnTo>
                    <a:pt x="1649338" y="142270"/>
                  </a:lnTo>
                  <a:lnTo>
                    <a:pt x="1678024" y="173021"/>
                  </a:lnTo>
                  <a:lnTo>
                    <a:pt x="1685903" y="173682"/>
                  </a:lnTo>
                  <a:lnTo>
                    <a:pt x="1758085" y="173682"/>
                  </a:lnTo>
                  <a:lnTo>
                    <a:pt x="1758085" y="184993"/>
                  </a:lnTo>
                  <a:lnTo>
                    <a:pt x="1719092" y="184993"/>
                  </a:lnTo>
                  <a:lnTo>
                    <a:pt x="1709278" y="195150"/>
                  </a:lnTo>
                  <a:lnTo>
                    <a:pt x="1698442" y="202406"/>
                  </a:lnTo>
                  <a:lnTo>
                    <a:pt x="1686582" y="206759"/>
                  </a:lnTo>
                  <a:lnTo>
                    <a:pt x="1673699" y="208210"/>
                  </a:lnTo>
                  <a:close/>
                </a:path>
                <a:path w="1758314" h="269240">
                  <a:moveTo>
                    <a:pt x="1758085" y="80813"/>
                  </a:moveTo>
                  <a:lnTo>
                    <a:pt x="1719092" y="80813"/>
                  </a:lnTo>
                  <a:lnTo>
                    <a:pt x="1719092" y="61912"/>
                  </a:lnTo>
                  <a:lnTo>
                    <a:pt x="1758085" y="61912"/>
                  </a:lnTo>
                  <a:lnTo>
                    <a:pt x="1758085" y="80813"/>
                  </a:lnTo>
                  <a:close/>
                </a:path>
                <a:path w="1758314" h="269240">
                  <a:moveTo>
                    <a:pt x="1758085" y="173682"/>
                  </a:moveTo>
                  <a:lnTo>
                    <a:pt x="1692352" y="173682"/>
                  </a:lnTo>
                  <a:lnTo>
                    <a:pt x="1698653" y="172094"/>
                  </a:lnTo>
                  <a:lnTo>
                    <a:pt x="1711055" y="165645"/>
                  </a:lnTo>
                  <a:lnTo>
                    <a:pt x="1715817" y="161677"/>
                  </a:lnTo>
                  <a:lnTo>
                    <a:pt x="1718941" y="157227"/>
                  </a:lnTo>
                  <a:lnTo>
                    <a:pt x="1719004" y="109258"/>
                  </a:lnTo>
                  <a:lnTo>
                    <a:pt x="1715817" y="104527"/>
                  </a:lnTo>
                  <a:lnTo>
                    <a:pt x="1711055" y="100558"/>
                  </a:lnTo>
                  <a:lnTo>
                    <a:pt x="1704804" y="97482"/>
                  </a:lnTo>
                  <a:lnTo>
                    <a:pt x="1698653" y="94307"/>
                  </a:lnTo>
                  <a:lnTo>
                    <a:pt x="1692352" y="92719"/>
                  </a:lnTo>
                  <a:lnTo>
                    <a:pt x="1758085" y="92719"/>
                  </a:lnTo>
                  <a:lnTo>
                    <a:pt x="1758085" y="173682"/>
                  </a:lnTo>
                  <a:close/>
                </a:path>
                <a:path w="1758314" h="269240">
                  <a:moveTo>
                    <a:pt x="1748378" y="237083"/>
                  </a:moveTo>
                  <a:lnTo>
                    <a:pt x="1678610" y="237083"/>
                  </a:lnTo>
                  <a:lnTo>
                    <a:pt x="1687670" y="236469"/>
                  </a:lnTo>
                  <a:lnTo>
                    <a:pt x="1695651" y="234627"/>
                  </a:lnTo>
                  <a:lnTo>
                    <a:pt x="1719092" y="200025"/>
                  </a:lnTo>
                  <a:lnTo>
                    <a:pt x="1719092" y="184993"/>
                  </a:lnTo>
                  <a:lnTo>
                    <a:pt x="1758085" y="184993"/>
                  </a:lnTo>
                  <a:lnTo>
                    <a:pt x="1758000" y="200025"/>
                  </a:lnTo>
                  <a:lnTo>
                    <a:pt x="1756792" y="214824"/>
                  </a:lnTo>
                  <a:lnTo>
                    <a:pt x="1752913" y="228711"/>
                  </a:lnTo>
                  <a:lnTo>
                    <a:pt x="1748378" y="237083"/>
                  </a:lnTo>
                  <a:close/>
                </a:path>
                <a:path w="1758314" h="269240">
                  <a:moveTo>
                    <a:pt x="1678610" y="268783"/>
                  </a:moveTo>
                  <a:lnTo>
                    <a:pt x="1636780" y="261025"/>
                  </a:lnTo>
                  <a:lnTo>
                    <a:pt x="1615210" y="246905"/>
                  </a:lnTo>
                  <a:lnTo>
                    <a:pt x="1632474" y="218926"/>
                  </a:lnTo>
                  <a:lnTo>
                    <a:pt x="1641552" y="226869"/>
                  </a:lnTo>
                  <a:lnTo>
                    <a:pt x="1652268" y="232543"/>
                  </a:lnTo>
                  <a:lnTo>
                    <a:pt x="1664621" y="235948"/>
                  </a:lnTo>
                  <a:lnTo>
                    <a:pt x="1678610" y="237083"/>
                  </a:lnTo>
                  <a:lnTo>
                    <a:pt x="1748378" y="237083"/>
                  </a:lnTo>
                  <a:lnTo>
                    <a:pt x="1746448" y="240645"/>
                  </a:lnTo>
                  <a:lnTo>
                    <a:pt x="1737398" y="250626"/>
                  </a:lnTo>
                  <a:lnTo>
                    <a:pt x="1725966" y="258570"/>
                  </a:lnTo>
                  <a:lnTo>
                    <a:pt x="1712357" y="264244"/>
                  </a:lnTo>
                  <a:lnTo>
                    <a:pt x="1696572" y="267648"/>
                  </a:lnTo>
                  <a:lnTo>
                    <a:pt x="1678610" y="26878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2246671" y="699679"/>
              <a:ext cx="1595120" cy="269240"/>
            </a:xfrm>
            <a:custGeom>
              <a:avLst/>
              <a:gdLst/>
              <a:ahLst/>
              <a:cxnLst/>
              <a:rect l="l" t="t" r="r" b="b"/>
              <a:pathLst>
                <a:path w="1595120" h="269240">
                  <a:moveTo>
                    <a:pt x="77688" y="212824"/>
                  </a:moveTo>
                  <a:lnTo>
                    <a:pt x="33374" y="200517"/>
                  </a:lnTo>
                  <a:lnTo>
                    <a:pt x="5432" y="166017"/>
                  </a:lnTo>
                  <a:lnTo>
                    <a:pt x="0" y="135284"/>
                  </a:lnTo>
                  <a:lnTo>
                    <a:pt x="1358" y="119276"/>
                  </a:lnTo>
                  <a:lnTo>
                    <a:pt x="21728" y="80069"/>
                  </a:lnTo>
                  <a:lnTo>
                    <a:pt x="61354" y="59559"/>
                  </a:lnTo>
                  <a:lnTo>
                    <a:pt x="77688" y="58191"/>
                  </a:lnTo>
                  <a:lnTo>
                    <a:pt x="93966" y="59559"/>
                  </a:lnTo>
                  <a:lnTo>
                    <a:pt x="133647" y="80069"/>
                  </a:lnTo>
                  <a:lnTo>
                    <a:pt x="143837" y="92719"/>
                  </a:lnTo>
                  <a:lnTo>
                    <a:pt x="77688" y="92719"/>
                  </a:lnTo>
                  <a:lnTo>
                    <a:pt x="69921" y="93454"/>
                  </a:lnTo>
                  <a:lnTo>
                    <a:pt x="40844" y="126159"/>
                  </a:lnTo>
                  <a:lnTo>
                    <a:pt x="40183" y="135284"/>
                  </a:lnTo>
                  <a:lnTo>
                    <a:pt x="40844" y="144549"/>
                  </a:lnTo>
                  <a:lnTo>
                    <a:pt x="69921" y="177561"/>
                  </a:lnTo>
                  <a:lnTo>
                    <a:pt x="77688" y="178296"/>
                  </a:lnTo>
                  <a:lnTo>
                    <a:pt x="143861" y="178296"/>
                  </a:lnTo>
                  <a:lnTo>
                    <a:pt x="143284" y="179403"/>
                  </a:lnTo>
                  <a:lnTo>
                    <a:pt x="133647" y="191095"/>
                  </a:lnTo>
                  <a:lnTo>
                    <a:pt x="121946" y="200601"/>
                  </a:lnTo>
                  <a:lnTo>
                    <a:pt x="108718" y="207392"/>
                  </a:lnTo>
                  <a:lnTo>
                    <a:pt x="93966" y="211466"/>
                  </a:lnTo>
                  <a:lnTo>
                    <a:pt x="77688" y="212824"/>
                  </a:lnTo>
                  <a:close/>
                </a:path>
                <a:path w="1595120" h="269240">
                  <a:moveTo>
                    <a:pt x="143861" y="178296"/>
                  </a:moveTo>
                  <a:lnTo>
                    <a:pt x="77688" y="178296"/>
                  </a:lnTo>
                  <a:lnTo>
                    <a:pt x="85641" y="177542"/>
                  </a:lnTo>
                  <a:lnTo>
                    <a:pt x="92831" y="175282"/>
                  </a:lnTo>
                  <a:lnTo>
                    <a:pt x="115490" y="135284"/>
                  </a:lnTo>
                  <a:lnTo>
                    <a:pt x="114830" y="126578"/>
                  </a:lnTo>
                  <a:lnTo>
                    <a:pt x="85641" y="93482"/>
                  </a:lnTo>
                  <a:lnTo>
                    <a:pt x="77688" y="92719"/>
                  </a:lnTo>
                  <a:lnTo>
                    <a:pt x="143837" y="92719"/>
                  </a:lnTo>
                  <a:lnTo>
                    <a:pt x="150167" y="104737"/>
                  </a:lnTo>
                  <a:lnTo>
                    <a:pt x="154297" y="119276"/>
                  </a:lnTo>
                  <a:lnTo>
                    <a:pt x="155674" y="135284"/>
                  </a:lnTo>
                  <a:lnTo>
                    <a:pt x="154297" y="151497"/>
                  </a:lnTo>
                  <a:lnTo>
                    <a:pt x="150148" y="166241"/>
                  </a:lnTo>
                  <a:lnTo>
                    <a:pt x="143861" y="178296"/>
                  </a:lnTo>
                  <a:close/>
                </a:path>
                <a:path w="1595120" h="269240">
                  <a:moveTo>
                    <a:pt x="231956" y="212824"/>
                  </a:moveTo>
                  <a:lnTo>
                    <a:pt x="190861" y="193709"/>
                  </a:lnTo>
                  <a:lnTo>
                    <a:pt x="184331" y="166389"/>
                  </a:lnTo>
                  <a:lnTo>
                    <a:pt x="184331" y="61912"/>
                  </a:lnTo>
                  <a:lnTo>
                    <a:pt x="223027" y="61912"/>
                  </a:lnTo>
                  <a:lnTo>
                    <a:pt x="223027" y="151209"/>
                  </a:lnTo>
                  <a:lnTo>
                    <a:pt x="224719" y="163059"/>
                  </a:lnTo>
                  <a:lnTo>
                    <a:pt x="229798" y="171524"/>
                  </a:lnTo>
                  <a:lnTo>
                    <a:pt x="238263" y="176603"/>
                  </a:lnTo>
                  <a:lnTo>
                    <a:pt x="250113" y="178296"/>
                  </a:lnTo>
                  <a:lnTo>
                    <a:pt x="322444" y="178296"/>
                  </a:lnTo>
                  <a:lnTo>
                    <a:pt x="322444" y="190500"/>
                  </a:lnTo>
                  <a:lnTo>
                    <a:pt x="283748" y="190500"/>
                  </a:lnTo>
                  <a:lnTo>
                    <a:pt x="273089" y="200266"/>
                  </a:lnTo>
                  <a:lnTo>
                    <a:pt x="260903" y="207243"/>
                  </a:lnTo>
                  <a:lnTo>
                    <a:pt x="247192" y="211428"/>
                  </a:lnTo>
                  <a:lnTo>
                    <a:pt x="231956" y="212824"/>
                  </a:lnTo>
                  <a:close/>
                </a:path>
                <a:path w="1595120" h="269240">
                  <a:moveTo>
                    <a:pt x="322444" y="178296"/>
                  </a:moveTo>
                  <a:lnTo>
                    <a:pt x="250113" y="178296"/>
                  </a:lnTo>
                  <a:lnTo>
                    <a:pt x="259694" y="177254"/>
                  </a:lnTo>
                  <a:lnTo>
                    <a:pt x="268493" y="174128"/>
                  </a:lnTo>
                  <a:lnTo>
                    <a:pt x="276512" y="168919"/>
                  </a:lnTo>
                  <a:lnTo>
                    <a:pt x="283748" y="161627"/>
                  </a:lnTo>
                  <a:lnTo>
                    <a:pt x="283748" y="61912"/>
                  </a:lnTo>
                  <a:lnTo>
                    <a:pt x="322444" y="61912"/>
                  </a:lnTo>
                  <a:lnTo>
                    <a:pt x="322444" y="178296"/>
                  </a:lnTo>
                  <a:close/>
                </a:path>
                <a:path w="1595120" h="269240">
                  <a:moveTo>
                    <a:pt x="322444" y="209103"/>
                  </a:moveTo>
                  <a:lnTo>
                    <a:pt x="283748" y="209103"/>
                  </a:lnTo>
                  <a:lnTo>
                    <a:pt x="283748" y="190500"/>
                  </a:lnTo>
                  <a:lnTo>
                    <a:pt x="322444" y="190500"/>
                  </a:lnTo>
                  <a:lnTo>
                    <a:pt x="322444" y="209103"/>
                  </a:lnTo>
                  <a:close/>
                </a:path>
                <a:path w="1595120" h="269240">
                  <a:moveTo>
                    <a:pt x="446536" y="82004"/>
                  </a:moveTo>
                  <a:lnTo>
                    <a:pt x="399506" y="82004"/>
                  </a:lnTo>
                  <a:lnTo>
                    <a:pt x="403748" y="77269"/>
                  </a:lnTo>
                  <a:lnTo>
                    <a:pt x="439690" y="58628"/>
                  </a:lnTo>
                  <a:lnTo>
                    <a:pt x="446536" y="58191"/>
                  </a:lnTo>
                  <a:lnTo>
                    <a:pt x="446536" y="82004"/>
                  </a:lnTo>
                  <a:close/>
                </a:path>
                <a:path w="1595120" h="269240">
                  <a:moveTo>
                    <a:pt x="399506" y="209103"/>
                  </a:moveTo>
                  <a:lnTo>
                    <a:pt x="360811" y="209103"/>
                  </a:lnTo>
                  <a:lnTo>
                    <a:pt x="360811" y="61912"/>
                  </a:lnTo>
                  <a:lnTo>
                    <a:pt x="399506" y="61912"/>
                  </a:lnTo>
                  <a:lnTo>
                    <a:pt x="399506" y="82004"/>
                  </a:lnTo>
                  <a:lnTo>
                    <a:pt x="446536" y="82004"/>
                  </a:lnTo>
                  <a:lnTo>
                    <a:pt x="446536" y="95101"/>
                  </a:lnTo>
                  <a:lnTo>
                    <a:pt x="428875" y="95101"/>
                  </a:lnTo>
                  <a:lnTo>
                    <a:pt x="421880" y="96738"/>
                  </a:lnTo>
                  <a:lnTo>
                    <a:pt x="407890" y="103286"/>
                  </a:lnTo>
                  <a:lnTo>
                    <a:pt x="402780" y="107255"/>
                  </a:lnTo>
                  <a:lnTo>
                    <a:pt x="399506" y="111918"/>
                  </a:lnTo>
                  <a:lnTo>
                    <a:pt x="399506" y="209103"/>
                  </a:lnTo>
                  <a:close/>
                </a:path>
                <a:path w="1595120" h="269240">
                  <a:moveTo>
                    <a:pt x="446536" y="95994"/>
                  </a:moveTo>
                  <a:lnTo>
                    <a:pt x="435820" y="95101"/>
                  </a:lnTo>
                  <a:lnTo>
                    <a:pt x="446536" y="95101"/>
                  </a:lnTo>
                  <a:lnTo>
                    <a:pt x="446536" y="95994"/>
                  </a:lnTo>
                  <a:close/>
                </a:path>
                <a:path w="1595120" h="269240">
                  <a:moveTo>
                    <a:pt x="616880" y="212824"/>
                  </a:moveTo>
                  <a:lnTo>
                    <a:pt x="572566" y="200517"/>
                  </a:lnTo>
                  <a:lnTo>
                    <a:pt x="544624" y="166017"/>
                  </a:lnTo>
                  <a:lnTo>
                    <a:pt x="539192" y="135284"/>
                  </a:lnTo>
                  <a:lnTo>
                    <a:pt x="540550" y="119276"/>
                  </a:lnTo>
                  <a:lnTo>
                    <a:pt x="560920" y="80069"/>
                  </a:lnTo>
                  <a:lnTo>
                    <a:pt x="600546" y="59559"/>
                  </a:lnTo>
                  <a:lnTo>
                    <a:pt x="616880" y="58191"/>
                  </a:lnTo>
                  <a:lnTo>
                    <a:pt x="633158" y="59559"/>
                  </a:lnTo>
                  <a:lnTo>
                    <a:pt x="672839" y="80069"/>
                  </a:lnTo>
                  <a:lnTo>
                    <a:pt x="683029" y="92719"/>
                  </a:lnTo>
                  <a:lnTo>
                    <a:pt x="616880" y="92719"/>
                  </a:lnTo>
                  <a:lnTo>
                    <a:pt x="609113" y="93454"/>
                  </a:lnTo>
                  <a:lnTo>
                    <a:pt x="580036" y="126159"/>
                  </a:lnTo>
                  <a:lnTo>
                    <a:pt x="579375" y="135284"/>
                  </a:lnTo>
                  <a:lnTo>
                    <a:pt x="580036" y="144549"/>
                  </a:lnTo>
                  <a:lnTo>
                    <a:pt x="609113" y="177561"/>
                  </a:lnTo>
                  <a:lnTo>
                    <a:pt x="616880" y="178296"/>
                  </a:lnTo>
                  <a:lnTo>
                    <a:pt x="683053" y="178296"/>
                  </a:lnTo>
                  <a:lnTo>
                    <a:pt x="682476" y="179403"/>
                  </a:lnTo>
                  <a:lnTo>
                    <a:pt x="672839" y="191095"/>
                  </a:lnTo>
                  <a:lnTo>
                    <a:pt x="661138" y="200601"/>
                  </a:lnTo>
                  <a:lnTo>
                    <a:pt x="647910" y="207392"/>
                  </a:lnTo>
                  <a:lnTo>
                    <a:pt x="633158" y="211466"/>
                  </a:lnTo>
                  <a:lnTo>
                    <a:pt x="616880" y="212824"/>
                  </a:lnTo>
                  <a:close/>
                </a:path>
                <a:path w="1595120" h="269240">
                  <a:moveTo>
                    <a:pt x="683053" y="178296"/>
                  </a:moveTo>
                  <a:lnTo>
                    <a:pt x="616880" y="178296"/>
                  </a:lnTo>
                  <a:lnTo>
                    <a:pt x="624833" y="177542"/>
                  </a:lnTo>
                  <a:lnTo>
                    <a:pt x="632023" y="175282"/>
                  </a:lnTo>
                  <a:lnTo>
                    <a:pt x="654682" y="135284"/>
                  </a:lnTo>
                  <a:lnTo>
                    <a:pt x="654022" y="126578"/>
                  </a:lnTo>
                  <a:lnTo>
                    <a:pt x="624833" y="93482"/>
                  </a:lnTo>
                  <a:lnTo>
                    <a:pt x="616880" y="92719"/>
                  </a:lnTo>
                  <a:lnTo>
                    <a:pt x="683029" y="92719"/>
                  </a:lnTo>
                  <a:lnTo>
                    <a:pt x="689359" y="104737"/>
                  </a:lnTo>
                  <a:lnTo>
                    <a:pt x="693489" y="119276"/>
                  </a:lnTo>
                  <a:lnTo>
                    <a:pt x="694866" y="135284"/>
                  </a:lnTo>
                  <a:lnTo>
                    <a:pt x="693489" y="151497"/>
                  </a:lnTo>
                  <a:lnTo>
                    <a:pt x="689340" y="166241"/>
                  </a:lnTo>
                  <a:lnTo>
                    <a:pt x="683053" y="178296"/>
                  </a:lnTo>
                  <a:close/>
                </a:path>
                <a:path w="1595120" h="269240">
                  <a:moveTo>
                    <a:pt x="771148" y="61912"/>
                  </a:moveTo>
                  <a:lnTo>
                    <a:pt x="732007" y="61912"/>
                  </a:lnTo>
                  <a:lnTo>
                    <a:pt x="732007" y="54024"/>
                  </a:lnTo>
                  <a:lnTo>
                    <a:pt x="745699" y="16519"/>
                  </a:lnTo>
                  <a:lnTo>
                    <a:pt x="781715" y="2827"/>
                  </a:lnTo>
                  <a:lnTo>
                    <a:pt x="793826" y="3683"/>
                  </a:lnTo>
                  <a:lnTo>
                    <a:pt x="804263" y="6250"/>
                  </a:lnTo>
                  <a:lnTo>
                    <a:pt x="813025" y="10529"/>
                  </a:lnTo>
                  <a:lnTo>
                    <a:pt x="820113" y="16519"/>
                  </a:lnTo>
                  <a:lnTo>
                    <a:pt x="809436" y="33188"/>
                  </a:lnTo>
                  <a:lnTo>
                    <a:pt x="784047" y="33188"/>
                  </a:lnTo>
                  <a:lnTo>
                    <a:pt x="779681" y="34925"/>
                  </a:lnTo>
                  <a:lnTo>
                    <a:pt x="776209" y="38397"/>
                  </a:lnTo>
                  <a:lnTo>
                    <a:pt x="772835" y="41870"/>
                  </a:lnTo>
                  <a:lnTo>
                    <a:pt x="771148" y="47079"/>
                  </a:lnTo>
                  <a:lnTo>
                    <a:pt x="771148" y="61912"/>
                  </a:lnTo>
                  <a:close/>
                </a:path>
                <a:path w="1595120" h="269240">
                  <a:moveTo>
                    <a:pt x="866398" y="61912"/>
                  </a:moveTo>
                  <a:lnTo>
                    <a:pt x="827257" y="61912"/>
                  </a:lnTo>
                  <a:lnTo>
                    <a:pt x="827257" y="54024"/>
                  </a:lnTo>
                  <a:lnTo>
                    <a:pt x="840949" y="16519"/>
                  </a:lnTo>
                  <a:lnTo>
                    <a:pt x="876965" y="2827"/>
                  </a:lnTo>
                  <a:lnTo>
                    <a:pt x="889076" y="3683"/>
                  </a:lnTo>
                  <a:lnTo>
                    <a:pt x="899513" y="6250"/>
                  </a:lnTo>
                  <a:lnTo>
                    <a:pt x="908275" y="10529"/>
                  </a:lnTo>
                  <a:lnTo>
                    <a:pt x="915363" y="16519"/>
                  </a:lnTo>
                  <a:lnTo>
                    <a:pt x="904686" y="33188"/>
                  </a:lnTo>
                  <a:lnTo>
                    <a:pt x="879297" y="33188"/>
                  </a:lnTo>
                  <a:lnTo>
                    <a:pt x="874931" y="34925"/>
                  </a:lnTo>
                  <a:lnTo>
                    <a:pt x="871459" y="38397"/>
                  </a:lnTo>
                  <a:lnTo>
                    <a:pt x="868085" y="41870"/>
                  </a:lnTo>
                  <a:lnTo>
                    <a:pt x="866398" y="47079"/>
                  </a:lnTo>
                  <a:lnTo>
                    <a:pt x="866398" y="61912"/>
                  </a:lnTo>
                  <a:close/>
                </a:path>
                <a:path w="1595120" h="269240">
                  <a:moveTo>
                    <a:pt x="805528" y="39290"/>
                  </a:moveTo>
                  <a:lnTo>
                    <a:pt x="801460" y="35222"/>
                  </a:lnTo>
                  <a:lnTo>
                    <a:pt x="796052" y="33188"/>
                  </a:lnTo>
                  <a:lnTo>
                    <a:pt x="809436" y="33188"/>
                  </a:lnTo>
                  <a:lnTo>
                    <a:pt x="805528" y="39290"/>
                  </a:lnTo>
                  <a:close/>
                </a:path>
                <a:path w="1595120" h="269240">
                  <a:moveTo>
                    <a:pt x="900778" y="39290"/>
                  </a:moveTo>
                  <a:lnTo>
                    <a:pt x="896710" y="35222"/>
                  </a:lnTo>
                  <a:lnTo>
                    <a:pt x="891302" y="33188"/>
                  </a:lnTo>
                  <a:lnTo>
                    <a:pt x="904686" y="33188"/>
                  </a:lnTo>
                  <a:lnTo>
                    <a:pt x="900778" y="39290"/>
                  </a:lnTo>
                  <a:close/>
                </a:path>
                <a:path w="1595120" h="269240">
                  <a:moveTo>
                    <a:pt x="992373" y="212824"/>
                  </a:moveTo>
                  <a:lnTo>
                    <a:pt x="947418" y="200769"/>
                  </a:lnTo>
                  <a:lnTo>
                    <a:pt x="919261" y="166575"/>
                  </a:lnTo>
                  <a:lnTo>
                    <a:pt x="913792" y="135284"/>
                  </a:lnTo>
                  <a:lnTo>
                    <a:pt x="915150" y="119518"/>
                  </a:lnTo>
                  <a:lnTo>
                    <a:pt x="935521" y="80367"/>
                  </a:lnTo>
                  <a:lnTo>
                    <a:pt x="974309" y="59577"/>
                  </a:lnTo>
                  <a:lnTo>
                    <a:pt x="989992" y="58191"/>
                  </a:lnTo>
                  <a:lnTo>
                    <a:pt x="1005535" y="59596"/>
                  </a:lnTo>
                  <a:lnTo>
                    <a:pt x="1019571" y="63810"/>
                  </a:lnTo>
                  <a:lnTo>
                    <a:pt x="1032101" y="70832"/>
                  </a:lnTo>
                  <a:lnTo>
                    <a:pt x="1043123" y="80664"/>
                  </a:lnTo>
                  <a:lnTo>
                    <a:pt x="1049345" y="88999"/>
                  </a:lnTo>
                  <a:lnTo>
                    <a:pt x="989992" y="88999"/>
                  </a:lnTo>
                  <a:lnTo>
                    <a:pt x="982671" y="89585"/>
                  </a:lnTo>
                  <a:lnTo>
                    <a:pt x="953678" y="121592"/>
                  </a:lnTo>
                  <a:lnTo>
                    <a:pt x="1062272" y="121592"/>
                  </a:lnTo>
                  <a:lnTo>
                    <a:pt x="1062378" y="122020"/>
                  </a:lnTo>
                  <a:lnTo>
                    <a:pt x="1063662" y="139303"/>
                  </a:lnTo>
                  <a:lnTo>
                    <a:pt x="1063662" y="147786"/>
                  </a:lnTo>
                  <a:lnTo>
                    <a:pt x="954273" y="147786"/>
                  </a:lnTo>
                  <a:lnTo>
                    <a:pt x="955733" y="154604"/>
                  </a:lnTo>
                  <a:lnTo>
                    <a:pt x="987741" y="181393"/>
                  </a:lnTo>
                  <a:lnTo>
                    <a:pt x="996689" y="182016"/>
                  </a:lnTo>
                  <a:lnTo>
                    <a:pt x="1045978" y="182016"/>
                  </a:lnTo>
                  <a:lnTo>
                    <a:pt x="1052946" y="192285"/>
                  </a:lnTo>
                  <a:lnTo>
                    <a:pt x="1017739" y="209894"/>
                  </a:lnTo>
                  <a:lnTo>
                    <a:pt x="1000996" y="212498"/>
                  </a:lnTo>
                  <a:lnTo>
                    <a:pt x="992373" y="212824"/>
                  </a:lnTo>
                  <a:close/>
                </a:path>
                <a:path w="1595120" h="269240">
                  <a:moveTo>
                    <a:pt x="800914" y="95696"/>
                  </a:moveTo>
                  <a:lnTo>
                    <a:pt x="707748" y="95696"/>
                  </a:lnTo>
                  <a:lnTo>
                    <a:pt x="707748" y="61912"/>
                  </a:lnTo>
                  <a:lnTo>
                    <a:pt x="800914" y="61912"/>
                  </a:lnTo>
                  <a:lnTo>
                    <a:pt x="800914" y="95696"/>
                  </a:lnTo>
                  <a:close/>
                </a:path>
                <a:path w="1595120" h="269240">
                  <a:moveTo>
                    <a:pt x="896164" y="95696"/>
                  </a:moveTo>
                  <a:lnTo>
                    <a:pt x="802998" y="95696"/>
                  </a:lnTo>
                  <a:lnTo>
                    <a:pt x="802998" y="61912"/>
                  </a:lnTo>
                  <a:lnTo>
                    <a:pt x="896164" y="61912"/>
                  </a:lnTo>
                  <a:lnTo>
                    <a:pt x="896164" y="95696"/>
                  </a:lnTo>
                  <a:close/>
                </a:path>
                <a:path w="1595120" h="269240">
                  <a:moveTo>
                    <a:pt x="1062272" y="121592"/>
                  </a:moveTo>
                  <a:lnTo>
                    <a:pt x="1026157" y="121592"/>
                  </a:lnTo>
                  <a:lnTo>
                    <a:pt x="1025134" y="114653"/>
                  </a:lnTo>
                  <a:lnTo>
                    <a:pt x="1022957" y="108421"/>
                  </a:lnTo>
                  <a:lnTo>
                    <a:pt x="989992" y="88999"/>
                  </a:lnTo>
                  <a:lnTo>
                    <a:pt x="1049345" y="88999"/>
                  </a:lnTo>
                  <a:lnTo>
                    <a:pt x="1052109" y="92701"/>
                  </a:lnTo>
                  <a:lnTo>
                    <a:pt x="1058527" y="106486"/>
                  </a:lnTo>
                  <a:lnTo>
                    <a:pt x="1062272" y="121592"/>
                  </a:lnTo>
                  <a:close/>
                </a:path>
                <a:path w="1595120" h="269240">
                  <a:moveTo>
                    <a:pt x="771148" y="209103"/>
                  </a:moveTo>
                  <a:lnTo>
                    <a:pt x="732007" y="209103"/>
                  </a:lnTo>
                  <a:lnTo>
                    <a:pt x="732007" y="95696"/>
                  </a:lnTo>
                  <a:lnTo>
                    <a:pt x="771148" y="95696"/>
                  </a:lnTo>
                  <a:lnTo>
                    <a:pt x="771148" y="209103"/>
                  </a:lnTo>
                  <a:close/>
                </a:path>
                <a:path w="1595120" h="269240">
                  <a:moveTo>
                    <a:pt x="866398" y="209103"/>
                  </a:moveTo>
                  <a:lnTo>
                    <a:pt x="827257" y="209103"/>
                  </a:lnTo>
                  <a:lnTo>
                    <a:pt x="827257" y="95696"/>
                  </a:lnTo>
                  <a:lnTo>
                    <a:pt x="866398" y="95696"/>
                  </a:lnTo>
                  <a:lnTo>
                    <a:pt x="866398" y="209103"/>
                  </a:lnTo>
                  <a:close/>
                </a:path>
                <a:path w="1595120" h="269240">
                  <a:moveTo>
                    <a:pt x="1045978" y="182016"/>
                  </a:moveTo>
                  <a:lnTo>
                    <a:pt x="1002741" y="182016"/>
                  </a:lnTo>
                  <a:lnTo>
                    <a:pt x="1009538" y="180776"/>
                  </a:lnTo>
                  <a:lnTo>
                    <a:pt x="1017078" y="178296"/>
                  </a:lnTo>
                  <a:lnTo>
                    <a:pt x="1024619" y="175716"/>
                  </a:lnTo>
                  <a:lnTo>
                    <a:pt x="1030919" y="172045"/>
                  </a:lnTo>
                  <a:lnTo>
                    <a:pt x="1035980" y="167282"/>
                  </a:lnTo>
                  <a:lnTo>
                    <a:pt x="1045978" y="182016"/>
                  </a:lnTo>
                  <a:close/>
                </a:path>
                <a:path w="1595120" h="269240">
                  <a:moveTo>
                    <a:pt x="1177447" y="82004"/>
                  </a:moveTo>
                  <a:lnTo>
                    <a:pt x="1130418" y="82004"/>
                  </a:lnTo>
                  <a:lnTo>
                    <a:pt x="1134659" y="77269"/>
                  </a:lnTo>
                  <a:lnTo>
                    <a:pt x="1170601" y="58628"/>
                  </a:lnTo>
                  <a:lnTo>
                    <a:pt x="1177447" y="58191"/>
                  </a:lnTo>
                  <a:lnTo>
                    <a:pt x="1177447" y="82004"/>
                  </a:lnTo>
                  <a:close/>
                </a:path>
                <a:path w="1595120" h="269240">
                  <a:moveTo>
                    <a:pt x="1130418" y="209103"/>
                  </a:moveTo>
                  <a:lnTo>
                    <a:pt x="1091722" y="209103"/>
                  </a:lnTo>
                  <a:lnTo>
                    <a:pt x="1091722" y="61912"/>
                  </a:lnTo>
                  <a:lnTo>
                    <a:pt x="1130418" y="61912"/>
                  </a:lnTo>
                  <a:lnTo>
                    <a:pt x="1130418" y="82004"/>
                  </a:lnTo>
                  <a:lnTo>
                    <a:pt x="1177447" y="82004"/>
                  </a:lnTo>
                  <a:lnTo>
                    <a:pt x="1177447" y="95101"/>
                  </a:lnTo>
                  <a:lnTo>
                    <a:pt x="1159787" y="95101"/>
                  </a:lnTo>
                  <a:lnTo>
                    <a:pt x="1152792" y="96738"/>
                  </a:lnTo>
                  <a:lnTo>
                    <a:pt x="1138802" y="103286"/>
                  </a:lnTo>
                  <a:lnTo>
                    <a:pt x="1133692" y="107255"/>
                  </a:lnTo>
                  <a:lnTo>
                    <a:pt x="1130418" y="111918"/>
                  </a:lnTo>
                  <a:lnTo>
                    <a:pt x="1130418" y="209103"/>
                  </a:lnTo>
                  <a:close/>
                </a:path>
                <a:path w="1595120" h="269240">
                  <a:moveTo>
                    <a:pt x="1177447" y="95994"/>
                  </a:moveTo>
                  <a:lnTo>
                    <a:pt x="1166732" y="95101"/>
                  </a:lnTo>
                  <a:lnTo>
                    <a:pt x="1177447" y="95101"/>
                  </a:lnTo>
                  <a:lnTo>
                    <a:pt x="1177447" y="95994"/>
                  </a:lnTo>
                  <a:close/>
                </a:path>
                <a:path w="1595120" h="269240">
                  <a:moveTo>
                    <a:pt x="1227198" y="45987"/>
                  </a:moveTo>
                  <a:lnTo>
                    <a:pt x="1214399" y="45987"/>
                  </a:lnTo>
                  <a:lnTo>
                    <a:pt x="1208942" y="43755"/>
                  </a:lnTo>
                  <a:lnTo>
                    <a:pt x="1204278" y="39290"/>
                  </a:lnTo>
                  <a:lnTo>
                    <a:pt x="1199714" y="34825"/>
                  </a:lnTo>
                  <a:lnTo>
                    <a:pt x="1197432" y="29368"/>
                  </a:lnTo>
                  <a:lnTo>
                    <a:pt x="1197432" y="16371"/>
                  </a:lnTo>
                  <a:lnTo>
                    <a:pt x="1199714" y="10914"/>
                  </a:lnTo>
                  <a:lnTo>
                    <a:pt x="1204278" y="6548"/>
                  </a:lnTo>
                  <a:lnTo>
                    <a:pt x="1208942" y="2182"/>
                  </a:lnTo>
                  <a:lnTo>
                    <a:pt x="1214399" y="0"/>
                  </a:lnTo>
                  <a:lnTo>
                    <a:pt x="1227198" y="0"/>
                  </a:lnTo>
                  <a:lnTo>
                    <a:pt x="1232704" y="2182"/>
                  </a:lnTo>
                  <a:lnTo>
                    <a:pt x="1241634" y="10914"/>
                  </a:lnTo>
                  <a:lnTo>
                    <a:pt x="1243867" y="16371"/>
                  </a:lnTo>
                  <a:lnTo>
                    <a:pt x="1243867" y="29368"/>
                  </a:lnTo>
                  <a:lnTo>
                    <a:pt x="1241634" y="34825"/>
                  </a:lnTo>
                  <a:lnTo>
                    <a:pt x="1232704" y="43755"/>
                  </a:lnTo>
                  <a:lnTo>
                    <a:pt x="1227198" y="45987"/>
                  </a:lnTo>
                  <a:close/>
                </a:path>
                <a:path w="1595120" h="269240">
                  <a:moveTo>
                    <a:pt x="1240146" y="209103"/>
                  </a:moveTo>
                  <a:lnTo>
                    <a:pt x="1201451" y="209103"/>
                  </a:lnTo>
                  <a:lnTo>
                    <a:pt x="1201451" y="61912"/>
                  </a:lnTo>
                  <a:lnTo>
                    <a:pt x="1240146" y="61912"/>
                  </a:lnTo>
                  <a:lnTo>
                    <a:pt x="1240146" y="209103"/>
                  </a:lnTo>
                  <a:close/>
                </a:path>
                <a:path w="1595120" h="269240">
                  <a:moveTo>
                    <a:pt x="1411610" y="81111"/>
                  </a:moveTo>
                  <a:lnTo>
                    <a:pt x="1317261" y="81111"/>
                  </a:lnTo>
                  <a:lnTo>
                    <a:pt x="1321140" y="76888"/>
                  </a:lnTo>
                  <a:lnTo>
                    <a:pt x="1359928" y="58638"/>
                  </a:lnTo>
                  <a:lnTo>
                    <a:pt x="1368755" y="58191"/>
                  </a:lnTo>
                  <a:lnTo>
                    <a:pt x="1380169" y="58982"/>
                  </a:lnTo>
                  <a:lnTo>
                    <a:pt x="1411610" y="81111"/>
                  </a:lnTo>
                  <a:close/>
                </a:path>
                <a:path w="1595120" h="269240">
                  <a:moveTo>
                    <a:pt x="1317261" y="209103"/>
                  </a:moveTo>
                  <a:lnTo>
                    <a:pt x="1278565" y="209103"/>
                  </a:lnTo>
                  <a:lnTo>
                    <a:pt x="1278565" y="61912"/>
                  </a:lnTo>
                  <a:lnTo>
                    <a:pt x="1317261" y="61912"/>
                  </a:lnTo>
                  <a:lnTo>
                    <a:pt x="1317261" y="81111"/>
                  </a:lnTo>
                  <a:lnTo>
                    <a:pt x="1411610" y="81111"/>
                  </a:lnTo>
                  <a:lnTo>
                    <a:pt x="1413738" y="85762"/>
                  </a:lnTo>
                  <a:lnTo>
                    <a:pt x="1415413" y="92719"/>
                  </a:lnTo>
                  <a:lnTo>
                    <a:pt x="1350747" y="92719"/>
                  </a:lnTo>
                  <a:lnTo>
                    <a:pt x="1340785" y="93798"/>
                  </a:lnTo>
                  <a:lnTo>
                    <a:pt x="1331883" y="97035"/>
                  </a:lnTo>
                  <a:lnTo>
                    <a:pt x="1324042" y="102430"/>
                  </a:lnTo>
                  <a:lnTo>
                    <a:pt x="1317261" y="109983"/>
                  </a:lnTo>
                  <a:lnTo>
                    <a:pt x="1317261" y="209103"/>
                  </a:lnTo>
                  <a:close/>
                </a:path>
                <a:path w="1595120" h="269240">
                  <a:moveTo>
                    <a:pt x="1416678" y="209103"/>
                  </a:moveTo>
                  <a:lnTo>
                    <a:pt x="1377983" y="209103"/>
                  </a:lnTo>
                  <a:lnTo>
                    <a:pt x="1377983" y="120104"/>
                  </a:lnTo>
                  <a:lnTo>
                    <a:pt x="1376280" y="108123"/>
                  </a:lnTo>
                  <a:lnTo>
                    <a:pt x="1371174" y="99566"/>
                  </a:lnTo>
                  <a:lnTo>
                    <a:pt x="1362663" y="94431"/>
                  </a:lnTo>
                  <a:lnTo>
                    <a:pt x="1350747" y="92719"/>
                  </a:lnTo>
                  <a:lnTo>
                    <a:pt x="1415413" y="92719"/>
                  </a:lnTo>
                  <a:lnTo>
                    <a:pt x="1415943" y="94924"/>
                  </a:lnTo>
                  <a:lnTo>
                    <a:pt x="1416678" y="105221"/>
                  </a:lnTo>
                  <a:lnTo>
                    <a:pt x="1416678" y="209103"/>
                  </a:lnTo>
                  <a:close/>
                </a:path>
                <a:path w="1595120" h="269240">
                  <a:moveTo>
                    <a:pt x="1510558" y="208210"/>
                  </a:moveTo>
                  <a:lnTo>
                    <a:pt x="1472830" y="196825"/>
                  </a:lnTo>
                  <a:lnTo>
                    <a:pt x="1450059" y="164082"/>
                  </a:lnTo>
                  <a:lnTo>
                    <a:pt x="1445669" y="133201"/>
                  </a:lnTo>
                  <a:lnTo>
                    <a:pt x="1446757" y="117016"/>
                  </a:lnTo>
                  <a:lnTo>
                    <a:pt x="1463082" y="78730"/>
                  </a:lnTo>
                  <a:lnTo>
                    <a:pt x="1496373" y="59475"/>
                  </a:lnTo>
                  <a:lnTo>
                    <a:pt x="1510558" y="58191"/>
                  </a:lnTo>
                  <a:lnTo>
                    <a:pt x="1523776" y="59605"/>
                  </a:lnTo>
                  <a:lnTo>
                    <a:pt x="1535747" y="63847"/>
                  </a:lnTo>
                  <a:lnTo>
                    <a:pt x="1546472" y="70916"/>
                  </a:lnTo>
                  <a:lnTo>
                    <a:pt x="1555950" y="80813"/>
                  </a:lnTo>
                  <a:lnTo>
                    <a:pt x="1594943" y="80813"/>
                  </a:lnTo>
                  <a:lnTo>
                    <a:pt x="1594943" y="92719"/>
                  </a:lnTo>
                  <a:lnTo>
                    <a:pt x="1522762" y="92719"/>
                  </a:lnTo>
                  <a:lnTo>
                    <a:pt x="1514883" y="93389"/>
                  </a:lnTo>
                  <a:lnTo>
                    <a:pt x="1486197" y="124141"/>
                  </a:lnTo>
                  <a:lnTo>
                    <a:pt x="1485555" y="133201"/>
                  </a:lnTo>
                  <a:lnTo>
                    <a:pt x="1486197" y="142270"/>
                  </a:lnTo>
                  <a:lnTo>
                    <a:pt x="1514883" y="173021"/>
                  </a:lnTo>
                  <a:lnTo>
                    <a:pt x="1522762" y="173682"/>
                  </a:lnTo>
                  <a:lnTo>
                    <a:pt x="1594943" y="173682"/>
                  </a:lnTo>
                  <a:lnTo>
                    <a:pt x="1594943" y="184993"/>
                  </a:lnTo>
                  <a:lnTo>
                    <a:pt x="1555950" y="184993"/>
                  </a:lnTo>
                  <a:lnTo>
                    <a:pt x="1546137" y="195150"/>
                  </a:lnTo>
                  <a:lnTo>
                    <a:pt x="1535301" y="202406"/>
                  </a:lnTo>
                  <a:lnTo>
                    <a:pt x="1523441" y="206759"/>
                  </a:lnTo>
                  <a:lnTo>
                    <a:pt x="1510558" y="208210"/>
                  </a:lnTo>
                  <a:close/>
                </a:path>
                <a:path w="1595120" h="269240">
                  <a:moveTo>
                    <a:pt x="1594943" y="80813"/>
                  </a:moveTo>
                  <a:lnTo>
                    <a:pt x="1555950" y="80813"/>
                  </a:lnTo>
                  <a:lnTo>
                    <a:pt x="1555950" y="61912"/>
                  </a:lnTo>
                  <a:lnTo>
                    <a:pt x="1594943" y="61912"/>
                  </a:lnTo>
                  <a:lnTo>
                    <a:pt x="1594943" y="80813"/>
                  </a:lnTo>
                  <a:close/>
                </a:path>
                <a:path w="1595120" h="269240">
                  <a:moveTo>
                    <a:pt x="1594943" y="173682"/>
                  </a:moveTo>
                  <a:lnTo>
                    <a:pt x="1529211" y="173682"/>
                  </a:lnTo>
                  <a:lnTo>
                    <a:pt x="1535512" y="172094"/>
                  </a:lnTo>
                  <a:lnTo>
                    <a:pt x="1547914" y="165645"/>
                  </a:lnTo>
                  <a:lnTo>
                    <a:pt x="1552676" y="161677"/>
                  </a:lnTo>
                  <a:lnTo>
                    <a:pt x="1555800" y="157227"/>
                  </a:lnTo>
                  <a:lnTo>
                    <a:pt x="1555863" y="109258"/>
                  </a:lnTo>
                  <a:lnTo>
                    <a:pt x="1552676" y="104527"/>
                  </a:lnTo>
                  <a:lnTo>
                    <a:pt x="1547914" y="100558"/>
                  </a:lnTo>
                  <a:lnTo>
                    <a:pt x="1541663" y="97482"/>
                  </a:lnTo>
                  <a:lnTo>
                    <a:pt x="1535511" y="94307"/>
                  </a:lnTo>
                  <a:lnTo>
                    <a:pt x="1529211" y="92719"/>
                  </a:lnTo>
                  <a:lnTo>
                    <a:pt x="1594943" y="92719"/>
                  </a:lnTo>
                  <a:lnTo>
                    <a:pt x="1594943" y="173682"/>
                  </a:lnTo>
                  <a:close/>
                </a:path>
                <a:path w="1595120" h="269240">
                  <a:moveTo>
                    <a:pt x="1585237" y="237083"/>
                  </a:moveTo>
                  <a:lnTo>
                    <a:pt x="1515469" y="237083"/>
                  </a:lnTo>
                  <a:lnTo>
                    <a:pt x="1524529" y="236469"/>
                  </a:lnTo>
                  <a:lnTo>
                    <a:pt x="1532510" y="234627"/>
                  </a:lnTo>
                  <a:lnTo>
                    <a:pt x="1555950" y="200025"/>
                  </a:lnTo>
                  <a:lnTo>
                    <a:pt x="1555950" y="184993"/>
                  </a:lnTo>
                  <a:lnTo>
                    <a:pt x="1594943" y="184993"/>
                  </a:lnTo>
                  <a:lnTo>
                    <a:pt x="1594858" y="200025"/>
                  </a:lnTo>
                  <a:lnTo>
                    <a:pt x="1593651" y="214824"/>
                  </a:lnTo>
                  <a:lnTo>
                    <a:pt x="1589772" y="228711"/>
                  </a:lnTo>
                  <a:lnTo>
                    <a:pt x="1585237" y="237083"/>
                  </a:lnTo>
                  <a:close/>
                </a:path>
                <a:path w="1595120" h="269240">
                  <a:moveTo>
                    <a:pt x="1515469" y="268783"/>
                  </a:moveTo>
                  <a:lnTo>
                    <a:pt x="1473639" y="261025"/>
                  </a:lnTo>
                  <a:lnTo>
                    <a:pt x="1452068" y="246905"/>
                  </a:lnTo>
                  <a:lnTo>
                    <a:pt x="1469333" y="218926"/>
                  </a:lnTo>
                  <a:lnTo>
                    <a:pt x="1478411" y="226869"/>
                  </a:lnTo>
                  <a:lnTo>
                    <a:pt x="1489127" y="232543"/>
                  </a:lnTo>
                  <a:lnTo>
                    <a:pt x="1501479" y="235948"/>
                  </a:lnTo>
                  <a:lnTo>
                    <a:pt x="1515469" y="237083"/>
                  </a:lnTo>
                  <a:lnTo>
                    <a:pt x="1585237" y="237083"/>
                  </a:lnTo>
                  <a:lnTo>
                    <a:pt x="1583307" y="240645"/>
                  </a:lnTo>
                  <a:lnTo>
                    <a:pt x="1574256" y="250626"/>
                  </a:lnTo>
                  <a:lnTo>
                    <a:pt x="1562824" y="258570"/>
                  </a:lnTo>
                  <a:lnTo>
                    <a:pt x="1549216" y="264244"/>
                  </a:lnTo>
                  <a:lnTo>
                    <a:pt x="1533431" y="267648"/>
                  </a:lnTo>
                  <a:lnTo>
                    <a:pt x="1515469" y="268783"/>
                  </a:lnTo>
                  <a:close/>
                </a:path>
              </a:pathLst>
            </a:custGeom>
            <a:solidFill>
              <a:srgbClr val="333745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" name="object 7" descr=""/>
          <p:cNvGrpSpPr/>
          <p:nvPr/>
        </p:nvGrpSpPr>
        <p:grpSpPr>
          <a:xfrm>
            <a:off x="396362" y="1639385"/>
            <a:ext cx="2666365" cy="3107055"/>
            <a:chOff x="396362" y="1639385"/>
            <a:chExt cx="2666365" cy="3107055"/>
          </a:xfrm>
        </p:grpSpPr>
        <p:sp>
          <p:nvSpPr>
            <p:cNvPr id="8" name="object 8" descr=""/>
            <p:cNvSpPr/>
            <p:nvPr/>
          </p:nvSpPr>
          <p:spPr>
            <a:xfrm>
              <a:off x="401116" y="1644154"/>
              <a:ext cx="2656840" cy="3097530"/>
            </a:xfrm>
            <a:custGeom>
              <a:avLst/>
              <a:gdLst/>
              <a:ahLst/>
              <a:cxnLst/>
              <a:rect l="l" t="t" r="r" b="b"/>
              <a:pathLst>
                <a:path w="2656840" h="3097529">
                  <a:moveTo>
                    <a:pt x="2656802" y="0"/>
                  </a:moveTo>
                  <a:lnTo>
                    <a:pt x="0" y="0"/>
                  </a:lnTo>
                  <a:lnTo>
                    <a:pt x="0" y="192303"/>
                  </a:lnTo>
                  <a:lnTo>
                    <a:pt x="0" y="3097199"/>
                  </a:lnTo>
                  <a:lnTo>
                    <a:pt x="2656802" y="3097199"/>
                  </a:lnTo>
                  <a:lnTo>
                    <a:pt x="2656802" y="192303"/>
                  </a:lnTo>
                  <a:lnTo>
                    <a:pt x="265680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401125" y="1644147"/>
              <a:ext cx="2656840" cy="3097530"/>
            </a:xfrm>
            <a:custGeom>
              <a:avLst/>
              <a:gdLst/>
              <a:ahLst/>
              <a:cxnLst/>
              <a:rect l="l" t="t" r="r" b="b"/>
              <a:pathLst>
                <a:path w="2656840" h="3097529">
                  <a:moveTo>
                    <a:pt x="0" y="0"/>
                  </a:moveTo>
                  <a:lnTo>
                    <a:pt x="2656799" y="0"/>
                  </a:lnTo>
                  <a:lnTo>
                    <a:pt x="2656799" y="3097199"/>
                  </a:lnTo>
                  <a:lnTo>
                    <a:pt x="0" y="30971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0" name="object 10" descr=""/>
          <p:cNvGrpSpPr/>
          <p:nvPr/>
        </p:nvGrpSpPr>
        <p:grpSpPr>
          <a:xfrm>
            <a:off x="3191287" y="1639312"/>
            <a:ext cx="2666365" cy="3107055"/>
            <a:chOff x="3191287" y="1639312"/>
            <a:chExt cx="2666365" cy="3107055"/>
          </a:xfrm>
        </p:grpSpPr>
        <p:sp>
          <p:nvSpPr>
            <p:cNvPr id="11" name="object 11" descr=""/>
            <p:cNvSpPr/>
            <p:nvPr/>
          </p:nvSpPr>
          <p:spPr>
            <a:xfrm>
              <a:off x="3196044" y="1644078"/>
              <a:ext cx="2656840" cy="3097530"/>
            </a:xfrm>
            <a:custGeom>
              <a:avLst/>
              <a:gdLst/>
              <a:ahLst/>
              <a:cxnLst/>
              <a:rect l="l" t="t" r="r" b="b"/>
              <a:pathLst>
                <a:path w="2656840" h="3097529">
                  <a:moveTo>
                    <a:pt x="2656802" y="0"/>
                  </a:moveTo>
                  <a:lnTo>
                    <a:pt x="0" y="0"/>
                  </a:lnTo>
                  <a:lnTo>
                    <a:pt x="0" y="192379"/>
                  </a:lnTo>
                  <a:lnTo>
                    <a:pt x="0" y="3097199"/>
                  </a:lnTo>
                  <a:lnTo>
                    <a:pt x="2656802" y="3097199"/>
                  </a:lnTo>
                  <a:lnTo>
                    <a:pt x="2656802" y="192379"/>
                  </a:lnTo>
                  <a:lnTo>
                    <a:pt x="265680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3196050" y="1644075"/>
              <a:ext cx="2656840" cy="3097530"/>
            </a:xfrm>
            <a:custGeom>
              <a:avLst/>
              <a:gdLst/>
              <a:ahLst/>
              <a:cxnLst/>
              <a:rect l="l" t="t" r="r" b="b"/>
              <a:pathLst>
                <a:path w="2656840" h="3097529">
                  <a:moveTo>
                    <a:pt x="0" y="0"/>
                  </a:moveTo>
                  <a:lnTo>
                    <a:pt x="2656799" y="0"/>
                  </a:lnTo>
                  <a:lnTo>
                    <a:pt x="2656799" y="3097199"/>
                  </a:lnTo>
                  <a:lnTo>
                    <a:pt x="0" y="30971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3" name="object 13" descr=""/>
          <p:cNvGrpSpPr/>
          <p:nvPr/>
        </p:nvGrpSpPr>
        <p:grpSpPr>
          <a:xfrm>
            <a:off x="5986212" y="1639312"/>
            <a:ext cx="2666365" cy="3107055"/>
            <a:chOff x="5986212" y="1639312"/>
            <a:chExt cx="2666365" cy="3107055"/>
          </a:xfrm>
        </p:grpSpPr>
        <p:sp>
          <p:nvSpPr>
            <p:cNvPr id="14" name="object 14" descr=""/>
            <p:cNvSpPr/>
            <p:nvPr/>
          </p:nvSpPr>
          <p:spPr>
            <a:xfrm>
              <a:off x="5990971" y="1644078"/>
              <a:ext cx="2656840" cy="3097530"/>
            </a:xfrm>
            <a:custGeom>
              <a:avLst/>
              <a:gdLst/>
              <a:ahLst/>
              <a:cxnLst/>
              <a:rect l="l" t="t" r="r" b="b"/>
              <a:pathLst>
                <a:path w="2656840" h="3097529">
                  <a:moveTo>
                    <a:pt x="2656802" y="0"/>
                  </a:moveTo>
                  <a:lnTo>
                    <a:pt x="0" y="0"/>
                  </a:lnTo>
                  <a:lnTo>
                    <a:pt x="0" y="192379"/>
                  </a:lnTo>
                  <a:lnTo>
                    <a:pt x="0" y="3097199"/>
                  </a:lnTo>
                  <a:lnTo>
                    <a:pt x="2656802" y="3097199"/>
                  </a:lnTo>
                  <a:lnTo>
                    <a:pt x="2656802" y="192379"/>
                  </a:lnTo>
                  <a:lnTo>
                    <a:pt x="265680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5990975" y="1644075"/>
              <a:ext cx="2656840" cy="3097530"/>
            </a:xfrm>
            <a:custGeom>
              <a:avLst/>
              <a:gdLst/>
              <a:ahLst/>
              <a:cxnLst/>
              <a:rect l="l" t="t" r="r" b="b"/>
              <a:pathLst>
                <a:path w="2656840" h="3097529">
                  <a:moveTo>
                    <a:pt x="0" y="0"/>
                  </a:moveTo>
                  <a:lnTo>
                    <a:pt x="2656799" y="0"/>
                  </a:lnTo>
                  <a:lnTo>
                    <a:pt x="2656799" y="3097199"/>
                  </a:lnTo>
                  <a:lnTo>
                    <a:pt x="0" y="30971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6" name="object 1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820429" y="4819863"/>
            <a:ext cx="105395" cy="85873"/>
          </a:xfrm>
          <a:prstGeom prst="rect">
            <a:avLst/>
          </a:prstGeom>
        </p:spPr>
      </p:pic>
      <p:pic>
        <p:nvPicPr>
          <p:cNvPr id="17" name="object 17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273112" y="2777737"/>
            <a:ext cx="2502674" cy="1885486"/>
          </a:xfrm>
          <a:prstGeom prst="rect">
            <a:avLst/>
          </a:prstGeom>
        </p:spPr>
      </p:pic>
      <p:grpSp>
        <p:nvGrpSpPr>
          <p:cNvPr id="18" name="object 18" descr=""/>
          <p:cNvGrpSpPr/>
          <p:nvPr/>
        </p:nvGrpSpPr>
        <p:grpSpPr>
          <a:xfrm>
            <a:off x="840624" y="1442850"/>
            <a:ext cx="1778000" cy="393700"/>
            <a:chOff x="840624" y="1442850"/>
            <a:chExt cx="1778000" cy="393700"/>
          </a:xfrm>
        </p:grpSpPr>
        <p:sp>
          <p:nvSpPr>
            <p:cNvPr id="19" name="object 19" descr=""/>
            <p:cNvSpPr/>
            <p:nvPr/>
          </p:nvSpPr>
          <p:spPr>
            <a:xfrm>
              <a:off x="840624" y="1442850"/>
              <a:ext cx="1778000" cy="393700"/>
            </a:xfrm>
            <a:custGeom>
              <a:avLst/>
              <a:gdLst/>
              <a:ahLst/>
              <a:cxnLst/>
              <a:rect l="l" t="t" r="r" b="b"/>
              <a:pathLst>
                <a:path w="1778000" h="393700">
                  <a:moveTo>
                    <a:pt x="1777799" y="393599"/>
                  </a:moveTo>
                  <a:lnTo>
                    <a:pt x="0" y="393599"/>
                  </a:lnTo>
                  <a:lnTo>
                    <a:pt x="0" y="0"/>
                  </a:lnTo>
                  <a:lnTo>
                    <a:pt x="1777799" y="0"/>
                  </a:lnTo>
                  <a:lnTo>
                    <a:pt x="1777799" y="393599"/>
                  </a:lnTo>
                  <a:close/>
                </a:path>
              </a:pathLst>
            </a:custGeom>
            <a:solidFill>
              <a:srgbClr val="33374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1108698" y="1578712"/>
              <a:ext cx="1249045" cy="155575"/>
            </a:xfrm>
            <a:custGeom>
              <a:avLst/>
              <a:gdLst/>
              <a:ahLst/>
              <a:cxnLst/>
              <a:rect l="l" t="t" r="r" b="b"/>
              <a:pathLst>
                <a:path w="1249045" h="155575">
                  <a:moveTo>
                    <a:pt x="61763" y="122634"/>
                  </a:moveTo>
                  <a:lnTo>
                    <a:pt x="17412" y="105519"/>
                  </a:lnTo>
                  <a:lnTo>
                    <a:pt x="0" y="61317"/>
                  </a:lnTo>
                  <a:lnTo>
                    <a:pt x="1088" y="48583"/>
                  </a:lnTo>
                  <a:lnTo>
                    <a:pt x="26714" y="9794"/>
                  </a:lnTo>
                  <a:lnTo>
                    <a:pt x="61763" y="0"/>
                  </a:lnTo>
                  <a:lnTo>
                    <a:pt x="74767" y="1088"/>
                  </a:lnTo>
                  <a:lnTo>
                    <a:pt x="86543" y="4353"/>
                  </a:lnTo>
                  <a:lnTo>
                    <a:pt x="97091" y="9794"/>
                  </a:lnTo>
                  <a:lnTo>
                    <a:pt x="106412" y="17412"/>
                  </a:lnTo>
                  <a:lnTo>
                    <a:pt x="110594" y="22473"/>
                  </a:lnTo>
                  <a:lnTo>
                    <a:pt x="61763" y="22473"/>
                  </a:lnTo>
                  <a:lnTo>
                    <a:pt x="53987" y="23161"/>
                  </a:lnTo>
                  <a:lnTo>
                    <a:pt x="26500" y="53271"/>
                  </a:lnTo>
                  <a:lnTo>
                    <a:pt x="25896" y="61317"/>
                  </a:lnTo>
                  <a:lnTo>
                    <a:pt x="26519" y="69493"/>
                  </a:lnTo>
                  <a:lnTo>
                    <a:pt x="54173" y="99631"/>
                  </a:lnTo>
                  <a:lnTo>
                    <a:pt x="61763" y="100310"/>
                  </a:lnTo>
                  <a:lnTo>
                    <a:pt x="110564" y="100310"/>
                  </a:lnTo>
                  <a:lnTo>
                    <a:pt x="106412" y="105370"/>
                  </a:lnTo>
                  <a:lnTo>
                    <a:pt x="97091" y="112923"/>
                  </a:lnTo>
                  <a:lnTo>
                    <a:pt x="86543" y="118318"/>
                  </a:lnTo>
                  <a:lnTo>
                    <a:pt x="74767" y="121555"/>
                  </a:lnTo>
                  <a:lnTo>
                    <a:pt x="61763" y="122634"/>
                  </a:lnTo>
                  <a:close/>
                </a:path>
                <a:path w="1249045" h="155575">
                  <a:moveTo>
                    <a:pt x="110564" y="100310"/>
                  </a:moveTo>
                  <a:lnTo>
                    <a:pt x="61763" y="100310"/>
                  </a:lnTo>
                  <a:lnTo>
                    <a:pt x="69264" y="99631"/>
                  </a:lnTo>
                  <a:lnTo>
                    <a:pt x="76013" y="97631"/>
                  </a:lnTo>
                  <a:lnTo>
                    <a:pt x="97780" y="61317"/>
                  </a:lnTo>
                  <a:lnTo>
                    <a:pt x="97166" y="53271"/>
                  </a:lnTo>
                  <a:lnTo>
                    <a:pt x="69539" y="23161"/>
                  </a:lnTo>
                  <a:lnTo>
                    <a:pt x="61763" y="22473"/>
                  </a:lnTo>
                  <a:lnTo>
                    <a:pt x="110594" y="22473"/>
                  </a:lnTo>
                  <a:lnTo>
                    <a:pt x="114030" y="26630"/>
                  </a:lnTo>
                  <a:lnTo>
                    <a:pt x="119471" y="37021"/>
                  </a:lnTo>
                  <a:lnTo>
                    <a:pt x="122736" y="48583"/>
                  </a:lnTo>
                  <a:lnTo>
                    <a:pt x="123825" y="61317"/>
                  </a:lnTo>
                  <a:lnTo>
                    <a:pt x="122736" y="74060"/>
                  </a:lnTo>
                  <a:lnTo>
                    <a:pt x="119471" y="85650"/>
                  </a:lnTo>
                  <a:lnTo>
                    <a:pt x="114030" y="96087"/>
                  </a:lnTo>
                  <a:lnTo>
                    <a:pt x="110564" y="100310"/>
                  </a:lnTo>
                  <a:close/>
                </a:path>
                <a:path w="1249045" h="155575">
                  <a:moveTo>
                    <a:pt x="191007" y="46434"/>
                  </a:moveTo>
                  <a:lnTo>
                    <a:pt x="163623" y="46434"/>
                  </a:lnTo>
                  <a:lnTo>
                    <a:pt x="166698" y="42664"/>
                  </a:lnTo>
                  <a:lnTo>
                    <a:pt x="170667" y="39439"/>
                  </a:lnTo>
                  <a:lnTo>
                    <a:pt x="180490" y="33982"/>
                  </a:lnTo>
                  <a:lnTo>
                    <a:pt x="185649" y="32593"/>
                  </a:lnTo>
                  <a:lnTo>
                    <a:pt x="191007" y="32593"/>
                  </a:lnTo>
                  <a:lnTo>
                    <a:pt x="191007" y="46434"/>
                  </a:lnTo>
                  <a:close/>
                </a:path>
                <a:path w="1249045" h="155575">
                  <a:moveTo>
                    <a:pt x="163623" y="120550"/>
                  </a:moveTo>
                  <a:lnTo>
                    <a:pt x="141001" y="120550"/>
                  </a:lnTo>
                  <a:lnTo>
                    <a:pt x="141001" y="34676"/>
                  </a:lnTo>
                  <a:lnTo>
                    <a:pt x="163623" y="34676"/>
                  </a:lnTo>
                  <a:lnTo>
                    <a:pt x="163623" y="46434"/>
                  </a:lnTo>
                  <a:lnTo>
                    <a:pt x="191007" y="46434"/>
                  </a:lnTo>
                  <a:lnTo>
                    <a:pt x="191007" y="54024"/>
                  </a:lnTo>
                  <a:lnTo>
                    <a:pt x="180688" y="54024"/>
                  </a:lnTo>
                  <a:lnTo>
                    <a:pt x="176620" y="55016"/>
                  </a:lnTo>
                  <a:lnTo>
                    <a:pt x="172552" y="57001"/>
                  </a:lnTo>
                  <a:lnTo>
                    <a:pt x="168484" y="58886"/>
                  </a:lnTo>
                  <a:lnTo>
                    <a:pt x="165508" y="61168"/>
                  </a:lnTo>
                  <a:lnTo>
                    <a:pt x="163623" y="63847"/>
                  </a:lnTo>
                  <a:lnTo>
                    <a:pt x="163623" y="120550"/>
                  </a:lnTo>
                  <a:close/>
                </a:path>
                <a:path w="1249045" h="155575">
                  <a:moveTo>
                    <a:pt x="191007" y="54619"/>
                  </a:moveTo>
                  <a:lnTo>
                    <a:pt x="184756" y="54024"/>
                  </a:lnTo>
                  <a:lnTo>
                    <a:pt x="191007" y="54024"/>
                  </a:lnTo>
                  <a:lnTo>
                    <a:pt x="191007" y="54619"/>
                  </a:lnTo>
                  <a:close/>
                </a:path>
                <a:path w="1249045" h="155575">
                  <a:moveTo>
                    <a:pt x="286680" y="45690"/>
                  </a:moveTo>
                  <a:lnTo>
                    <a:pt x="264058" y="45690"/>
                  </a:lnTo>
                  <a:lnTo>
                    <a:pt x="264058" y="2083"/>
                  </a:lnTo>
                  <a:lnTo>
                    <a:pt x="286680" y="2083"/>
                  </a:lnTo>
                  <a:lnTo>
                    <a:pt x="286680" y="45690"/>
                  </a:lnTo>
                  <a:close/>
                </a:path>
                <a:path w="1249045" h="155575">
                  <a:moveTo>
                    <a:pt x="237566" y="122634"/>
                  </a:moveTo>
                  <a:lnTo>
                    <a:pt x="202071" y="96142"/>
                  </a:lnTo>
                  <a:lnTo>
                    <a:pt x="199466" y="77688"/>
                  </a:lnTo>
                  <a:lnTo>
                    <a:pt x="200118" y="68060"/>
                  </a:lnTo>
                  <a:lnTo>
                    <a:pt x="222088" y="35718"/>
                  </a:lnTo>
                  <a:lnTo>
                    <a:pt x="237566" y="32593"/>
                  </a:lnTo>
                  <a:lnTo>
                    <a:pt x="245250" y="33411"/>
                  </a:lnTo>
                  <a:lnTo>
                    <a:pt x="252226" y="35867"/>
                  </a:lnTo>
                  <a:lnTo>
                    <a:pt x="258495" y="39960"/>
                  </a:lnTo>
                  <a:lnTo>
                    <a:pt x="264058" y="45690"/>
                  </a:lnTo>
                  <a:lnTo>
                    <a:pt x="286680" y="45690"/>
                  </a:lnTo>
                  <a:lnTo>
                    <a:pt x="286680" y="52685"/>
                  </a:lnTo>
                  <a:lnTo>
                    <a:pt x="238062" y="52685"/>
                  </a:lnTo>
                  <a:lnTo>
                    <a:pt x="232854" y="55016"/>
                  </a:lnTo>
                  <a:lnTo>
                    <a:pt x="224817" y="64244"/>
                  </a:lnTo>
                  <a:lnTo>
                    <a:pt x="222832" y="70246"/>
                  </a:lnTo>
                  <a:lnTo>
                    <a:pt x="222832" y="84931"/>
                  </a:lnTo>
                  <a:lnTo>
                    <a:pt x="224767" y="90884"/>
                  </a:lnTo>
                  <a:lnTo>
                    <a:pt x="232506" y="100210"/>
                  </a:lnTo>
                  <a:lnTo>
                    <a:pt x="237765" y="102542"/>
                  </a:lnTo>
                  <a:lnTo>
                    <a:pt x="286680" y="102542"/>
                  </a:lnTo>
                  <a:lnTo>
                    <a:pt x="286680" y="109537"/>
                  </a:lnTo>
                  <a:lnTo>
                    <a:pt x="264058" y="109537"/>
                  </a:lnTo>
                  <a:lnTo>
                    <a:pt x="258384" y="115267"/>
                  </a:lnTo>
                  <a:lnTo>
                    <a:pt x="252077" y="119360"/>
                  </a:lnTo>
                  <a:lnTo>
                    <a:pt x="245138" y="121815"/>
                  </a:lnTo>
                  <a:lnTo>
                    <a:pt x="237566" y="122634"/>
                  </a:lnTo>
                  <a:close/>
                </a:path>
                <a:path w="1249045" h="155575">
                  <a:moveTo>
                    <a:pt x="286680" y="102542"/>
                  </a:moveTo>
                  <a:lnTo>
                    <a:pt x="248183" y="102542"/>
                  </a:lnTo>
                  <a:lnTo>
                    <a:pt x="251904" y="101649"/>
                  </a:lnTo>
                  <a:lnTo>
                    <a:pt x="255575" y="99863"/>
                  </a:lnTo>
                  <a:lnTo>
                    <a:pt x="259345" y="97978"/>
                  </a:lnTo>
                  <a:lnTo>
                    <a:pt x="262173" y="95646"/>
                  </a:lnTo>
                  <a:lnTo>
                    <a:pt x="264058" y="92868"/>
                  </a:lnTo>
                  <a:lnTo>
                    <a:pt x="264058" y="62507"/>
                  </a:lnTo>
                  <a:lnTo>
                    <a:pt x="262173" y="59630"/>
                  </a:lnTo>
                  <a:lnTo>
                    <a:pt x="259345" y="57298"/>
                  </a:lnTo>
                  <a:lnTo>
                    <a:pt x="255575" y="55512"/>
                  </a:lnTo>
                  <a:lnTo>
                    <a:pt x="251904" y="53627"/>
                  </a:lnTo>
                  <a:lnTo>
                    <a:pt x="248183" y="52685"/>
                  </a:lnTo>
                  <a:lnTo>
                    <a:pt x="286680" y="52685"/>
                  </a:lnTo>
                  <a:lnTo>
                    <a:pt x="286680" y="102542"/>
                  </a:lnTo>
                  <a:close/>
                </a:path>
                <a:path w="1249045" h="155575">
                  <a:moveTo>
                    <a:pt x="286680" y="120550"/>
                  </a:moveTo>
                  <a:lnTo>
                    <a:pt x="264058" y="120550"/>
                  </a:lnTo>
                  <a:lnTo>
                    <a:pt x="264058" y="109537"/>
                  </a:lnTo>
                  <a:lnTo>
                    <a:pt x="286680" y="109537"/>
                  </a:lnTo>
                  <a:lnTo>
                    <a:pt x="286680" y="120550"/>
                  </a:lnTo>
                  <a:close/>
                </a:path>
                <a:path w="1249045" h="155575">
                  <a:moveTo>
                    <a:pt x="356185" y="122634"/>
                  </a:moveTo>
                  <a:lnTo>
                    <a:pt x="349438" y="122634"/>
                  </a:lnTo>
                  <a:lnTo>
                    <a:pt x="339783" y="121853"/>
                  </a:lnTo>
                  <a:lnTo>
                    <a:pt x="306799" y="95733"/>
                  </a:lnTo>
                  <a:lnTo>
                    <a:pt x="303599" y="77539"/>
                  </a:lnTo>
                  <a:lnTo>
                    <a:pt x="304390" y="68340"/>
                  </a:lnTo>
                  <a:lnTo>
                    <a:pt x="330611" y="35830"/>
                  </a:lnTo>
                  <a:lnTo>
                    <a:pt x="348099" y="32593"/>
                  </a:lnTo>
                  <a:lnTo>
                    <a:pt x="357121" y="33411"/>
                  </a:lnTo>
                  <a:lnTo>
                    <a:pt x="365288" y="35867"/>
                  </a:lnTo>
                  <a:lnTo>
                    <a:pt x="372600" y="39960"/>
                  </a:lnTo>
                  <a:lnTo>
                    <a:pt x="379055" y="45690"/>
                  </a:lnTo>
                  <a:lnTo>
                    <a:pt x="382758" y="50601"/>
                  </a:lnTo>
                  <a:lnTo>
                    <a:pt x="342146" y="50601"/>
                  </a:lnTo>
                  <a:lnTo>
                    <a:pt x="337284" y="52387"/>
                  </a:lnTo>
                  <a:lnTo>
                    <a:pt x="329743" y="59531"/>
                  </a:lnTo>
                  <a:lnTo>
                    <a:pt x="327560" y="64045"/>
                  </a:lnTo>
                  <a:lnTo>
                    <a:pt x="326965" y="69502"/>
                  </a:lnTo>
                  <a:lnTo>
                    <a:pt x="390283" y="69502"/>
                  </a:lnTo>
                  <a:lnTo>
                    <a:pt x="390357" y="69800"/>
                  </a:lnTo>
                  <a:lnTo>
                    <a:pt x="391110" y="79920"/>
                  </a:lnTo>
                  <a:lnTo>
                    <a:pt x="391110" y="84832"/>
                  </a:lnTo>
                  <a:lnTo>
                    <a:pt x="327263" y="84832"/>
                  </a:lnTo>
                  <a:lnTo>
                    <a:pt x="327957" y="90289"/>
                  </a:lnTo>
                  <a:lnTo>
                    <a:pt x="330388" y="95001"/>
                  </a:lnTo>
                  <a:lnTo>
                    <a:pt x="334555" y="98970"/>
                  </a:lnTo>
                  <a:lnTo>
                    <a:pt x="338822" y="102840"/>
                  </a:lnTo>
                  <a:lnTo>
                    <a:pt x="344626" y="104775"/>
                  </a:lnTo>
                  <a:lnTo>
                    <a:pt x="380789" y="104775"/>
                  </a:lnTo>
                  <a:lnTo>
                    <a:pt x="384859" y="110728"/>
                  </a:lnTo>
                  <a:lnTo>
                    <a:pt x="380593" y="114696"/>
                  </a:lnTo>
                  <a:lnTo>
                    <a:pt x="375285" y="117673"/>
                  </a:lnTo>
                  <a:lnTo>
                    <a:pt x="362684" y="121642"/>
                  </a:lnTo>
                  <a:lnTo>
                    <a:pt x="356185" y="122634"/>
                  </a:lnTo>
                  <a:close/>
                </a:path>
                <a:path w="1249045" h="155575">
                  <a:moveTo>
                    <a:pt x="390283" y="69502"/>
                  </a:moveTo>
                  <a:lnTo>
                    <a:pt x="369232" y="69502"/>
                  </a:lnTo>
                  <a:lnTo>
                    <a:pt x="368836" y="63847"/>
                  </a:lnTo>
                  <a:lnTo>
                    <a:pt x="366653" y="59283"/>
                  </a:lnTo>
                  <a:lnTo>
                    <a:pt x="362684" y="55810"/>
                  </a:lnTo>
                  <a:lnTo>
                    <a:pt x="358814" y="52337"/>
                  </a:lnTo>
                  <a:lnTo>
                    <a:pt x="353953" y="50601"/>
                  </a:lnTo>
                  <a:lnTo>
                    <a:pt x="382758" y="50601"/>
                  </a:lnTo>
                  <a:lnTo>
                    <a:pt x="384329" y="52685"/>
                  </a:lnTo>
                  <a:lnTo>
                    <a:pt x="388096" y="60721"/>
                  </a:lnTo>
                  <a:lnTo>
                    <a:pt x="390283" y="69502"/>
                  </a:lnTo>
                  <a:close/>
                </a:path>
                <a:path w="1249045" h="155575">
                  <a:moveTo>
                    <a:pt x="380789" y="104775"/>
                  </a:moveTo>
                  <a:lnTo>
                    <a:pt x="355540" y="104775"/>
                  </a:lnTo>
                  <a:lnTo>
                    <a:pt x="359509" y="104030"/>
                  </a:lnTo>
                  <a:lnTo>
                    <a:pt x="368240" y="101054"/>
                  </a:lnTo>
                  <a:lnTo>
                    <a:pt x="371911" y="98921"/>
                  </a:lnTo>
                  <a:lnTo>
                    <a:pt x="374888" y="96142"/>
                  </a:lnTo>
                  <a:lnTo>
                    <a:pt x="380789" y="104775"/>
                  </a:lnTo>
                  <a:close/>
                </a:path>
                <a:path w="1249045" h="155575">
                  <a:moveTo>
                    <a:pt x="457381" y="46434"/>
                  </a:moveTo>
                  <a:lnTo>
                    <a:pt x="429996" y="46434"/>
                  </a:lnTo>
                  <a:lnTo>
                    <a:pt x="433072" y="42664"/>
                  </a:lnTo>
                  <a:lnTo>
                    <a:pt x="437041" y="39439"/>
                  </a:lnTo>
                  <a:lnTo>
                    <a:pt x="446863" y="33982"/>
                  </a:lnTo>
                  <a:lnTo>
                    <a:pt x="452023" y="32593"/>
                  </a:lnTo>
                  <a:lnTo>
                    <a:pt x="457381" y="32593"/>
                  </a:lnTo>
                  <a:lnTo>
                    <a:pt x="457381" y="46434"/>
                  </a:lnTo>
                  <a:close/>
                </a:path>
                <a:path w="1249045" h="155575">
                  <a:moveTo>
                    <a:pt x="429996" y="120550"/>
                  </a:moveTo>
                  <a:lnTo>
                    <a:pt x="407374" y="120550"/>
                  </a:lnTo>
                  <a:lnTo>
                    <a:pt x="407374" y="34676"/>
                  </a:lnTo>
                  <a:lnTo>
                    <a:pt x="429996" y="34676"/>
                  </a:lnTo>
                  <a:lnTo>
                    <a:pt x="429996" y="46434"/>
                  </a:lnTo>
                  <a:lnTo>
                    <a:pt x="457381" y="46434"/>
                  </a:lnTo>
                  <a:lnTo>
                    <a:pt x="457381" y="54024"/>
                  </a:lnTo>
                  <a:lnTo>
                    <a:pt x="447062" y="54024"/>
                  </a:lnTo>
                  <a:lnTo>
                    <a:pt x="442994" y="55016"/>
                  </a:lnTo>
                  <a:lnTo>
                    <a:pt x="438926" y="57001"/>
                  </a:lnTo>
                  <a:lnTo>
                    <a:pt x="434858" y="58886"/>
                  </a:lnTo>
                  <a:lnTo>
                    <a:pt x="431881" y="61168"/>
                  </a:lnTo>
                  <a:lnTo>
                    <a:pt x="429996" y="63847"/>
                  </a:lnTo>
                  <a:lnTo>
                    <a:pt x="429996" y="120550"/>
                  </a:lnTo>
                  <a:close/>
                </a:path>
                <a:path w="1249045" h="155575">
                  <a:moveTo>
                    <a:pt x="457381" y="54619"/>
                  </a:moveTo>
                  <a:lnTo>
                    <a:pt x="451130" y="54024"/>
                  </a:lnTo>
                  <a:lnTo>
                    <a:pt x="457381" y="54024"/>
                  </a:lnTo>
                  <a:lnTo>
                    <a:pt x="457381" y="54619"/>
                  </a:lnTo>
                  <a:close/>
                </a:path>
                <a:path w="1249045" h="155575">
                  <a:moveTo>
                    <a:pt x="533507" y="120550"/>
                  </a:moveTo>
                  <a:lnTo>
                    <a:pt x="504783" y="120550"/>
                  </a:lnTo>
                  <a:lnTo>
                    <a:pt x="550622" y="2083"/>
                  </a:lnTo>
                  <a:lnTo>
                    <a:pt x="582322" y="2083"/>
                  </a:lnTo>
                  <a:lnTo>
                    <a:pt x="591991" y="27235"/>
                  </a:lnTo>
                  <a:lnTo>
                    <a:pt x="566398" y="27235"/>
                  </a:lnTo>
                  <a:lnTo>
                    <a:pt x="547943" y="78283"/>
                  </a:lnTo>
                  <a:lnTo>
                    <a:pt x="611615" y="78283"/>
                  </a:lnTo>
                  <a:lnTo>
                    <a:pt x="620140" y="100458"/>
                  </a:lnTo>
                  <a:lnTo>
                    <a:pt x="541097" y="100458"/>
                  </a:lnTo>
                  <a:lnTo>
                    <a:pt x="533507" y="120550"/>
                  </a:lnTo>
                  <a:close/>
                </a:path>
                <a:path w="1249045" h="155575">
                  <a:moveTo>
                    <a:pt x="611615" y="78283"/>
                  </a:moveTo>
                  <a:lnTo>
                    <a:pt x="585001" y="78283"/>
                  </a:lnTo>
                  <a:lnTo>
                    <a:pt x="566398" y="27235"/>
                  </a:lnTo>
                  <a:lnTo>
                    <a:pt x="591991" y="27235"/>
                  </a:lnTo>
                  <a:lnTo>
                    <a:pt x="611615" y="78283"/>
                  </a:lnTo>
                  <a:close/>
                </a:path>
                <a:path w="1249045" h="155575">
                  <a:moveTo>
                    <a:pt x="627864" y="120550"/>
                  </a:moveTo>
                  <a:lnTo>
                    <a:pt x="599140" y="120550"/>
                  </a:lnTo>
                  <a:lnTo>
                    <a:pt x="591847" y="100458"/>
                  </a:lnTo>
                  <a:lnTo>
                    <a:pt x="620140" y="100458"/>
                  </a:lnTo>
                  <a:lnTo>
                    <a:pt x="627864" y="120550"/>
                  </a:lnTo>
                  <a:close/>
                </a:path>
                <a:path w="1249045" h="155575">
                  <a:moveTo>
                    <a:pt x="687151" y="122634"/>
                  </a:moveTo>
                  <a:lnTo>
                    <a:pt x="678420" y="122634"/>
                  </a:lnTo>
                  <a:lnTo>
                    <a:pt x="668774" y="121834"/>
                  </a:lnTo>
                  <a:lnTo>
                    <a:pt x="636041" y="95361"/>
                  </a:lnTo>
                  <a:lnTo>
                    <a:pt x="632879" y="77539"/>
                  </a:lnTo>
                  <a:lnTo>
                    <a:pt x="633669" y="68274"/>
                  </a:lnTo>
                  <a:lnTo>
                    <a:pt x="660077" y="35793"/>
                  </a:lnTo>
                  <a:lnTo>
                    <a:pt x="678420" y="32593"/>
                  </a:lnTo>
                  <a:lnTo>
                    <a:pt x="687151" y="32593"/>
                  </a:lnTo>
                  <a:lnTo>
                    <a:pt x="694246" y="34180"/>
                  </a:lnTo>
                  <a:lnTo>
                    <a:pt x="699703" y="37355"/>
                  </a:lnTo>
                  <a:lnTo>
                    <a:pt x="705259" y="40530"/>
                  </a:lnTo>
                  <a:lnTo>
                    <a:pt x="709476" y="44102"/>
                  </a:lnTo>
                  <a:lnTo>
                    <a:pt x="712353" y="48071"/>
                  </a:lnTo>
                  <a:lnTo>
                    <a:pt x="707442" y="52685"/>
                  </a:lnTo>
                  <a:lnTo>
                    <a:pt x="672616" y="52685"/>
                  </a:lnTo>
                  <a:lnTo>
                    <a:pt x="667010" y="54967"/>
                  </a:lnTo>
                  <a:lnTo>
                    <a:pt x="662644" y="59531"/>
                  </a:lnTo>
                  <a:lnTo>
                    <a:pt x="658378" y="64095"/>
                  </a:lnTo>
                  <a:lnTo>
                    <a:pt x="656245" y="70098"/>
                  </a:lnTo>
                  <a:lnTo>
                    <a:pt x="656245" y="84980"/>
                  </a:lnTo>
                  <a:lnTo>
                    <a:pt x="658378" y="91033"/>
                  </a:lnTo>
                  <a:lnTo>
                    <a:pt x="662644" y="95696"/>
                  </a:lnTo>
                  <a:lnTo>
                    <a:pt x="667010" y="100260"/>
                  </a:lnTo>
                  <a:lnTo>
                    <a:pt x="672616" y="102542"/>
                  </a:lnTo>
                  <a:lnTo>
                    <a:pt x="707548" y="102542"/>
                  </a:lnTo>
                  <a:lnTo>
                    <a:pt x="712353" y="107007"/>
                  </a:lnTo>
                  <a:lnTo>
                    <a:pt x="709476" y="111075"/>
                  </a:lnTo>
                  <a:lnTo>
                    <a:pt x="705259" y="114696"/>
                  </a:lnTo>
                  <a:lnTo>
                    <a:pt x="699703" y="117871"/>
                  </a:lnTo>
                  <a:lnTo>
                    <a:pt x="694246" y="121046"/>
                  </a:lnTo>
                  <a:lnTo>
                    <a:pt x="687151" y="122634"/>
                  </a:lnTo>
                  <a:close/>
                </a:path>
                <a:path w="1249045" h="155575">
                  <a:moveTo>
                    <a:pt x="697619" y="61912"/>
                  </a:moveTo>
                  <a:lnTo>
                    <a:pt x="693452" y="55760"/>
                  </a:lnTo>
                  <a:lnTo>
                    <a:pt x="687400" y="52685"/>
                  </a:lnTo>
                  <a:lnTo>
                    <a:pt x="707442" y="52685"/>
                  </a:lnTo>
                  <a:lnTo>
                    <a:pt x="697619" y="61912"/>
                  </a:lnTo>
                  <a:close/>
                </a:path>
                <a:path w="1249045" h="155575">
                  <a:moveTo>
                    <a:pt x="707548" y="102542"/>
                  </a:moveTo>
                  <a:lnTo>
                    <a:pt x="687201" y="102542"/>
                  </a:lnTo>
                  <a:lnTo>
                    <a:pt x="693253" y="99466"/>
                  </a:lnTo>
                  <a:lnTo>
                    <a:pt x="697619" y="93315"/>
                  </a:lnTo>
                  <a:lnTo>
                    <a:pt x="707548" y="102542"/>
                  </a:lnTo>
                  <a:close/>
                </a:path>
                <a:path w="1249045" h="155575">
                  <a:moveTo>
                    <a:pt x="775824" y="122634"/>
                  </a:moveTo>
                  <a:lnTo>
                    <a:pt x="767093" y="122634"/>
                  </a:lnTo>
                  <a:lnTo>
                    <a:pt x="757447" y="121834"/>
                  </a:lnTo>
                  <a:lnTo>
                    <a:pt x="724714" y="95361"/>
                  </a:lnTo>
                  <a:lnTo>
                    <a:pt x="721551" y="77539"/>
                  </a:lnTo>
                  <a:lnTo>
                    <a:pt x="722342" y="68274"/>
                  </a:lnTo>
                  <a:lnTo>
                    <a:pt x="748750" y="35793"/>
                  </a:lnTo>
                  <a:lnTo>
                    <a:pt x="767093" y="32593"/>
                  </a:lnTo>
                  <a:lnTo>
                    <a:pt x="775824" y="32593"/>
                  </a:lnTo>
                  <a:lnTo>
                    <a:pt x="782918" y="34180"/>
                  </a:lnTo>
                  <a:lnTo>
                    <a:pt x="788375" y="37355"/>
                  </a:lnTo>
                  <a:lnTo>
                    <a:pt x="793932" y="40530"/>
                  </a:lnTo>
                  <a:lnTo>
                    <a:pt x="798148" y="44102"/>
                  </a:lnTo>
                  <a:lnTo>
                    <a:pt x="801026" y="48071"/>
                  </a:lnTo>
                  <a:lnTo>
                    <a:pt x="796114" y="52685"/>
                  </a:lnTo>
                  <a:lnTo>
                    <a:pt x="761289" y="52685"/>
                  </a:lnTo>
                  <a:lnTo>
                    <a:pt x="755683" y="54967"/>
                  </a:lnTo>
                  <a:lnTo>
                    <a:pt x="751317" y="59531"/>
                  </a:lnTo>
                  <a:lnTo>
                    <a:pt x="747051" y="64095"/>
                  </a:lnTo>
                  <a:lnTo>
                    <a:pt x="744917" y="70098"/>
                  </a:lnTo>
                  <a:lnTo>
                    <a:pt x="744917" y="84980"/>
                  </a:lnTo>
                  <a:lnTo>
                    <a:pt x="747051" y="91033"/>
                  </a:lnTo>
                  <a:lnTo>
                    <a:pt x="751317" y="95696"/>
                  </a:lnTo>
                  <a:lnTo>
                    <a:pt x="755683" y="100260"/>
                  </a:lnTo>
                  <a:lnTo>
                    <a:pt x="761289" y="102542"/>
                  </a:lnTo>
                  <a:lnTo>
                    <a:pt x="796221" y="102542"/>
                  </a:lnTo>
                  <a:lnTo>
                    <a:pt x="801026" y="107007"/>
                  </a:lnTo>
                  <a:lnTo>
                    <a:pt x="798148" y="111075"/>
                  </a:lnTo>
                  <a:lnTo>
                    <a:pt x="793931" y="114696"/>
                  </a:lnTo>
                  <a:lnTo>
                    <a:pt x="788375" y="117871"/>
                  </a:lnTo>
                  <a:lnTo>
                    <a:pt x="782918" y="121046"/>
                  </a:lnTo>
                  <a:lnTo>
                    <a:pt x="775824" y="122634"/>
                  </a:lnTo>
                  <a:close/>
                </a:path>
                <a:path w="1249045" h="155575">
                  <a:moveTo>
                    <a:pt x="786292" y="61912"/>
                  </a:moveTo>
                  <a:lnTo>
                    <a:pt x="782124" y="55760"/>
                  </a:lnTo>
                  <a:lnTo>
                    <a:pt x="776072" y="52685"/>
                  </a:lnTo>
                  <a:lnTo>
                    <a:pt x="796114" y="52685"/>
                  </a:lnTo>
                  <a:lnTo>
                    <a:pt x="786292" y="61912"/>
                  </a:lnTo>
                  <a:close/>
                </a:path>
                <a:path w="1249045" h="155575">
                  <a:moveTo>
                    <a:pt x="796221" y="102542"/>
                  </a:moveTo>
                  <a:lnTo>
                    <a:pt x="775874" y="102542"/>
                  </a:lnTo>
                  <a:lnTo>
                    <a:pt x="781926" y="99466"/>
                  </a:lnTo>
                  <a:lnTo>
                    <a:pt x="786292" y="93315"/>
                  </a:lnTo>
                  <a:lnTo>
                    <a:pt x="796221" y="102542"/>
                  </a:lnTo>
                  <a:close/>
                </a:path>
                <a:path w="1249045" h="155575">
                  <a:moveTo>
                    <a:pt x="843413" y="122634"/>
                  </a:moveTo>
                  <a:lnTo>
                    <a:pt x="833987" y="122634"/>
                  </a:lnTo>
                  <a:lnTo>
                    <a:pt x="826992" y="120253"/>
                  </a:lnTo>
                  <a:lnTo>
                    <a:pt x="822428" y="115490"/>
                  </a:lnTo>
                  <a:lnTo>
                    <a:pt x="817963" y="110728"/>
                  </a:lnTo>
                  <a:lnTo>
                    <a:pt x="815731" y="104130"/>
                  </a:lnTo>
                  <a:lnTo>
                    <a:pt x="815731" y="34676"/>
                  </a:lnTo>
                  <a:lnTo>
                    <a:pt x="838353" y="34676"/>
                  </a:lnTo>
                  <a:lnTo>
                    <a:pt x="838353" y="97283"/>
                  </a:lnTo>
                  <a:lnTo>
                    <a:pt x="843611" y="102542"/>
                  </a:lnTo>
                  <a:lnTo>
                    <a:pt x="896247" y="102542"/>
                  </a:lnTo>
                  <a:lnTo>
                    <a:pt x="896247" y="109686"/>
                  </a:lnTo>
                  <a:lnTo>
                    <a:pt x="873625" y="109686"/>
                  </a:lnTo>
                  <a:lnTo>
                    <a:pt x="867439" y="115351"/>
                  </a:lnTo>
                  <a:lnTo>
                    <a:pt x="860342" y="119397"/>
                  </a:lnTo>
                  <a:lnTo>
                    <a:pt x="852333" y="121825"/>
                  </a:lnTo>
                  <a:lnTo>
                    <a:pt x="843413" y="122634"/>
                  </a:lnTo>
                  <a:close/>
                </a:path>
                <a:path w="1249045" h="155575">
                  <a:moveTo>
                    <a:pt x="896247" y="102542"/>
                  </a:moveTo>
                  <a:lnTo>
                    <a:pt x="861867" y="102542"/>
                  </a:lnTo>
                  <a:lnTo>
                    <a:pt x="868366" y="99317"/>
                  </a:lnTo>
                  <a:lnTo>
                    <a:pt x="873625" y="92868"/>
                  </a:lnTo>
                  <a:lnTo>
                    <a:pt x="873625" y="34676"/>
                  </a:lnTo>
                  <a:lnTo>
                    <a:pt x="896247" y="34676"/>
                  </a:lnTo>
                  <a:lnTo>
                    <a:pt x="896247" y="102542"/>
                  </a:lnTo>
                  <a:close/>
                </a:path>
                <a:path w="1249045" h="155575">
                  <a:moveTo>
                    <a:pt x="896247" y="120550"/>
                  </a:moveTo>
                  <a:lnTo>
                    <a:pt x="873625" y="120550"/>
                  </a:lnTo>
                  <a:lnTo>
                    <a:pt x="873625" y="109686"/>
                  </a:lnTo>
                  <a:lnTo>
                    <a:pt x="896247" y="109686"/>
                  </a:lnTo>
                  <a:lnTo>
                    <a:pt x="896247" y="120550"/>
                  </a:lnTo>
                  <a:close/>
                </a:path>
                <a:path w="1249045" h="155575">
                  <a:moveTo>
                    <a:pt x="968626" y="46434"/>
                  </a:moveTo>
                  <a:lnTo>
                    <a:pt x="941241" y="46434"/>
                  </a:lnTo>
                  <a:lnTo>
                    <a:pt x="944317" y="42664"/>
                  </a:lnTo>
                  <a:lnTo>
                    <a:pt x="948286" y="39439"/>
                  </a:lnTo>
                  <a:lnTo>
                    <a:pt x="958109" y="33982"/>
                  </a:lnTo>
                  <a:lnTo>
                    <a:pt x="963268" y="32593"/>
                  </a:lnTo>
                  <a:lnTo>
                    <a:pt x="968626" y="32593"/>
                  </a:lnTo>
                  <a:lnTo>
                    <a:pt x="968626" y="46434"/>
                  </a:lnTo>
                  <a:close/>
                </a:path>
                <a:path w="1249045" h="155575">
                  <a:moveTo>
                    <a:pt x="941241" y="120550"/>
                  </a:moveTo>
                  <a:lnTo>
                    <a:pt x="918619" y="120550"/>
                  </a:lnTo>
                  <a:lnTo>
                    <a:pt x="918619" y="34676"/>
                  </a:lnTo>
                  <a:lnTo>
                    <a:pt x="941241" y="34676"/>
                  </a:lnTo>
                  <a:lnTo>
                    <a:pt x="941241" y="46434"/>
                  </a:lnTo>
                  <a:lnTo>
                    <a:pt x="968626" y="46434"/>
                  </a:lnTo>
                  <a:lnTo>
                    <a:pt x="968626" y="54024"/>
                  </a:lnTo>
                  <a:lnTo>
                    <a:pt x="958307" y="54024"/>
                  </a:lnTo>
                  <a:lnTo>
                    <a:pt x="954239" y="55016"/>
                  </a:lnTo>
                  <a:lnTo>
                    <a:pt x="950171" y="57001"/>
                  </a:lnTo>
                  <a:lnTo>
                    <a:pt x="946103" y="58886"/>
                  </a:lnTo>
                  <a:lnTo>
                    <a:pt x="943126" y="61168"/>
                  </a:lnTo>
                  <a:lnTo>
                    <a:pt x="941241" y="63847"/>
                  </a:lnTo>
                  <a:lnTo>
                    <a:pt x="941241" y="120550"/>
                  </a:lnTo>
                  <a:close/>
                </a:path>
                <a:path w="1249045" h="155575">
                  <a:moveTo>
                    <a:pt x="968626" y="54619"/>
                  </a:moveTo>
                  <a:lnTo>
                    <a:pt x="962375" y="54024"/>
                  </a:lnTo>
                  <a:lnTo>
                    <a:pt x="968626" y="54024"/>
                  </a:lnTo>
                  <a:lnTo>
                    <a:pt x="968626" y="54619"/>
                  </a:lnTo>
                  <a:close/>
                </a:path>
                <a:path w="1249045" h="155575">
                  <a:moveTo>
                    <a:pt x="990331" y="61168"/>
                  </a:moveTo>
                  <a:lnTo>
                    <a:pt x="981699" y="46136"/>
                  </a:lnTo>
                  <a:lnTo>
                    <a:pt x="989903" y="40211"/>
                  </a:lnTo>
                  <a:lnTo>
                    <a:pt x="998888" y="35979"/>
                  </a:lnTo>
                  <a:lnTo>
                    <a:pt x="1008655" y="33439"/>
                  </a:lnTo>
                  <a:lnTo>
                    <a:pt x="1019203" y="32593"/>
                  </a:lnTo>
                  <a:lnTo>
                    <a:pt x="1027752" y="33123"/>
                  </a:lnTo>
                  <a:lnTo>
                    <a:pt x="1054188" y="51048"/>
                  </a:lnTo>
                  <a:lnTo>
                    <a:pt x="1015334" y="51048"/>
                  </a:lnTo>
                  <a:lnTo>
                    <a:pt x="1008413" y="51680"/>
                  </a:lnTo>
                  <a:lnTo>
                    <a:pt x="1001939" y="53578"/>
                  </a:lnTo>
                  <a:lnTo>
                    <a:pt x="995912" y="56740"/>
                  </a:lnTo>
                  <a:lnTo>
                    <a:pt x="990331" y="61168"/>
                  </a:lnTo>
                  <a:close/>
                </a:path>
                <a:path w="1249045" h="155575">
                  <a:moveTo>
                    <a:pt x="1056708" y="76944"/>
                  </a:moveTo>
                  <a:lnTo>
                    <a:pt x="1034086" y="76944"/>
                  </a:lnTo>
                  <a:lnTo>
                    <a:pt x="1034086" y="61118"/>
                  </a:lnTo>
                  <a:lnTo>
                    <a:pt x="1032350" y="57646"/>
                  </a:lnTo>
                  <a:lnTo>
                    <a:pt x="1028877" y="55066"/>
                  </a:lnTo>
                  <a:lnTo>
                    <a:pt x="1025504" y="52387"/>
                  </a:lnTo>
                  <a:lnTo>
                    <a:pt x="1020989" y="51048"/>
                  </a:lnTo>
                  <a:lnTo>
                    <a:pt x="1054188" y="51048"/>
                  </a:lnTo>
                  <a:lnTo>
                    <a:pt x="1054290" y="51234"/>
                  </a:lnTo>
                  <a:lnTo>
                    <a:pt x="1056104" y="57680"/>
                  </a:lnTo>
                  <a:lnTo>
                    <a:pt x="1056708" y="65037"/>
                  </a:lnTo>
                  <a:lnTo>
                    <a:pt x="1056708" y="76944"/>
                  </a:lnTo>
                  <a:close/>
                </a:path>
                <a:path w="1249045" h="155575">
                  <a:moveTo>
                    <a:pt x="1007000" y="122634"/>
                  </a:moveTo>
                  <a:lnTo>
                    <a:pt x="998665" y="122634"/>
                  </a:lnTo>
                  <a:lnTo>
                    <a:pt x="991571" y="120005"/>
                  </a:lnTo>
                  <a:lnTo>
                    <a:pt x="985717" y="114746"/>
                  </a:lnTo>
                  <a:lnTo>
                    <a:pt x="979962" y="109487"/>
                  </a:lnTo>
                  <a:lnTo>
                    <a:pt x="977085" y="102641"/>
                  </a:lnTo>
                  <a:lnTo>
                    <a:pt x="977085" y="85873"/>
                  </a:lnTo>
                  <a:lnTo>
                    <a:pt x="979814" y="79176"/>
                  </a:lnTo>
                  <a:lnTo>
                    <a:pt x="985271" y="74116"/>
                  </a:lnTo>
                  <a:lnTo>
                    <a:pt x="990827" y="69056"/>
                  </a:lnTo>
                  <a:lnTo>
                    <a:pt x="998070" y="66526"/>
                  </a:lnTo>
                  <a:lnTo>
                    <a:pt x="1007000" y="66526"/>
                  </a:lnTo>
                  <a:lnTo>
                    <a:pt x="1015613" y="67177"/>
                  </a:lnTo>
                  <a:lnTo>
                    <a:pt x="1022999" y="69130"/>
                  </a:lnTo>
                  <a:lnTo>
                    <a:pt x="1029156" y="72386"/>
                  </a:lnTo>
                  <a:lnTo>
                    <a:pt x="1034086" y="76944"/>
                  </a:lnTo>
                  <a:lnTo>
                    <a:pt x="1056708" y="76944"/>
                  </a:lnTo>
                  <a:lnTo>
                    <a:pt x="1056708" y="81855"/>
                  </a:lnTo>
                  <a:lnTo>
                    <a:pt x="1011514" y="81855"/>
                  </a:lnTo>
                  <a:lnTo>
                    <a:pt x="1007644" y="82996"/>
                  </a:lnTo>
                  <a:lnTo>
                    <a:pt x="1001394" y="87461"/>
                  </a:lnTo>
                  <a:lnTo>
                    <a:pt x="999856" y="90636"/>
                  </a:lnTo>
                  <a:lnTo>
                    <a:pt x="999856" y="98772"/>
                  </a:lnTo>
                  <a:lnTo>
                    <a:pt x="1001394" y="101897"/>
                  </a:lnTo>
                  <a:lnTo>
                    <a:pt x="1004469" y="104179"/>
                  </a:lnTo>
                  <a:lnTo>
                    <a:pt x="1007644" y="106362"/>
                  </a:lnTo>
                  <a:lnTo>
                    <a:pt x="1011514" y="107453"/>
                  </a:lnTo>
                  <a:lnTo>
                    <a:pt x="1056708" y="107453"/>
                  </a:lnTo>
                  <a:lnTo>
                    <a:pt x="1056708" y="111621"/>
                  </a:lnTo>
                  <a:lnTo>
                    <a:pt x="1034086" y="111621"/>
                  </a:lnTo>
                  <a:lnTo>
                    <a:pt x="1028877" y="116439"/>
                  </a:lnTo>
                  <a:lnTo>
                    <a:pt x="1022627" y="119881"/>
                  </a:lnTo>
                  <a:lnTo>
                    <a:pt x="1015334" y="121946"/>
                  </a:lnTo>
                  <a:lnTo>
                    <a:pt x="1007000" y="122634"/>
                  </a:lnTo>
                  <a:close/>
                </a:path>
                <a:path w="1249045" h="155575">
                  <a:moveTo>
                    <a:pt x="1056708" y="107453"/>
                  </a:moveTo>
                  <a:lnTo>
                    <a:pt x="1024313" y="107453"/>
                  </a:lnTo>
                  <a:lnTo>
                    <a:pt x="1030316" y="104923"/>
                  </a:lnTo>
                  <a:lnTo>
                    <a:pt x="1034086" y="99863"/>
                  </a:lnTo>
                  <a:lnTo>
                    <a:pt x="1034086" y="89296"/>
                  </a:lnTo>
                  <a:lnTo>
                    <a:pt x="1030316" y="84335"/>
                  </a:lnTo>
                  <a:lnTo>
                    <a:pt x="1024313" y="81855"/>
                  </a:lnTo>
                  <a:lnTo>
                    <a:pt x="1056708" y="81855"/>
                  </a:lnTo>
                  <a:lnTo>
                    <a:pt x="1056708" y="107453"/>
                  </a:lnTo>
                  <a:close/>
                </a:path>
                <a:path w="1249045" h="155575">
                  <a:moveTo>
                    <a:pt x="1056708" y="120550"/>
                  </a:moveTo>
                  <a:lnTo>
                    <a:pt x="1034086" y="120550"/>
                  </a:lnTo>
                  <a:lnTo>
                    <a:pt x="1034086" y="111621"/>
                  </a:lnTo>
                  <a:lnTo>
                    <a:pt x="1056708" y="111621"/>
                  </a:lnTo>
                  <a:lnTo>
                    <a:pt x="1056708" y="120550"/>
                  </a:lnTo>
                  <a:close/>
                </a:path>
                <a:path w="1249045" h="155575">
                  <a:moveTo>
                    <a:pt x="1127849" y="122634"/>
                  </a:moveTo>
                  <a:lnTo>
                    <a:pt x="1119118" y="122634"/>
                  </a:lnTo>
                  <a:lnTo>
                    <a:pt x="1109472" y="121834"/>
                  </a:lnTo>
                  <a:lnTo>
                    <a:pt x="1076739" y="95361"/>
                  </a:lnTo>
                  <a:lnTo>
                    <a:pt x="1073577" y="77539"/>
                  </a:lnTo>
                  <a:lnTo>
                    <a:pt x="1074367" y="68274"/>
                  </a:lnTo>
                  <a:lnTo>
                    <a:pt x="1100775" y="35793"/>
                  </a:lnTo>
                  <a:lnTo>
                    <a:pt x="1119118" y="32593"/>
                  </a:lnTo>
                  <a:lnTo>
                    <a:pt x="1127849" y="32593"/>
                  </a:lnTo>
                  <a:lnTo>
                    <a:pt x="1134943" y="34180"/>
                  </a:lnTo>
                  <a:lnTo>
                    <a:pt x="1140400" y="37355"/>
                  </a:lnTo>
                  <a:lnTo>
                    <a:pt x="1145957" y="40530"/>
                  </a:lnTo>
                  <a:lnTo>
                    <a:pt x="1150173" y="44102"/>
                  </a:lnTo>
                  <a:lnTo>
                    <a:pt x="1153051" y="48071"/>
                  </a:lnTo>
                  <a:lnTo>
                    <a:pt x="1148139" y="52685"/>
                  </a:lnTo>
                  <a:lnTo>
                    <a:pt x="1113314" y="52685"/>
                  </a:lnTo>
                  <a:lnTo>
                    <a:pt x="1107708" y="54967"/>
                  </a:lnTo>
                  <a:lnTo>
                    <a:pt x="1103342" y="59531"/>
                  </a:lnTo>
                  <a:lnTo>
                    <a:pt x="1099076" y="64095"/>
                  </a:lnTo>
                  <a:lnTo>
                    <a:pt x="1096943" y="70098"/>
                  </a:lnTo>
                  <a:lnTo>
                    <a:pt x="1096943" y="84980"/>
                  </a:lnTo>
                  <a:lnTo>
                    <a:pt x="1099076" y="91033"/>
                  </a:lnTo>
                  <a:lnTo>
                    <a:pt x="1103342" y="95696"/>
                  </a:lnTo>
                  <a:lnTo>
                    <a:pt x="1107708" y="100260"/>
                  </a:lnTo>
                  <a:lnTo>
                    <a:pt x="1113314" y="102542"/>
                  </a:lnTo>
                  <a:lnTo>
                    <a:pt x="1148246" y="102542"/>
                  </a:lnTo>
                  <a:lnTo>
                    <a:pt x="1153051" y="107007"/>
                  </a:lnTo>
                  <a:lnTo>
                    <a:pt x="1150173" y="111075"/>
                  </a:lnTo>
                  <a:lnTo>
                    <a:pt x="1145957" y="114696"/>
                  </a:lnTo>
                  <a:lnTo>
                    <a:pt x="1140400" y="117871"/>
                  </a:lnTo>
                  <a:lnTo>
                    <a:pt x="1134943" y="121046"/>
                  </a:lnTo>
                  <a:lnTo>
                    <a:pt x="1127849" y="122634"/>
                  </a:lnTo>
                  <a:close/>
                </a:path>
                <a:path w="1249045" h="155575">
                  <a:moveTo>
                    <a:pt x="1138317" y="61912"/>
                  </a:moveTo>
                  <a:lnTo>
                    <a:pt x="1134150" y="55760"/>
                  </a:lnTo>
                  <a:lnTo>
                    <a:pt x="1128097" y="52685"/>
                  </a:lnTo>
                  <a:lnTo>
                    <a:pt x="1148139" y="52685"/>
                  </a:lnTo>
                  <a:lnTo>
                    <a:pt x="1138317" y="61912"/>
                  </a:lnTo>
                  <a:close/>
                </a:path>
                <a:path w="1249045" h="155575">
                  <a:moveTo>
                    <a:pt x="1148246" y="102542"/>
                  </a:moveTo>
                  <a:lnTo>
                    <a:pt x="1127899" y="102542"/>
                  </a:lnTo>
                  <a:lnTo>
                    <a:pt x="1133951" y="99466"/>
                  </a:lnTo>
                  <a:lnTo>
                    <a:pt x="1138317" y="93315"/>
                  </a:lnTo>
                  <a:lnTo>
                    <a:pt x="1148246" y="102542"/>
                  </a:lnTo>
                  <a:close/>
                </a:path>
                <a:path w="1249045" h="155575">
                  <a:moveTo>
                    <a:pt x="1208245" y="135284"/>
                  </a:moveTo>
                  <a:lnTo>
                    <a:pt x="1181250" y="135284"/>
                  </a:lnTo>
                  <a:lnTo>
                    <a:pt x="1185218" y="133201"/>
                  </a:lnTo>
                  <a:lnTo>
                    <a:pt x="1190378" y="121741"/>
                  </a:lnTo>
                  <a:lnTo>
                    <a:pt x="1155552" y="34676"/>
                  </a:lnTo>
                  <a:lnTo>
                    <a:pt x="1179662" y="34676"/>
                  </a:lnTo>
                  <a:lnTo>
                    <a:pt x="1202135" y="94357"/>
                  </a:lnTo>
                  <a:lnTo>
                    <a:pt x="1224770" y="94357"/>
                  </a:lnTo>
                  <a:lnTo>
                    <a:pt x="1208245" y="135284"/>
                  </a:lnTo>
                  <a:close/>
                </a:path>
                <a:path w="1249045" h="155575">
                  <a:moveTo>
                    <a:pt x="1224770" y="94357"/>
                  </a:moveTo>
                  <a:lnTo>
                    <a:pt x="1202135" y="94357"/>
                  </a:lnTo>
                  <a:lnTo>
                    <a:pt x="1224459" y="34676"/>
                  </a:lnTo>
                  <a:lnTo>
                    <a:pt x="1248867" y="34676"/>
                  </a:lnTo>
                  <a:lnTo>
                    <a:pt x="1224770" y="94357"/>
                  </a:lnTo>
                  <a:close/>
                </a:path>
                <a:path w="1249045" h="155575">
                  <a:moveTo>
                    <a:pt x="1175941" y="155376"/>
                  </a:moveTo>
                  <a:lnTo>
                    <a:pt x="1171774" y="155376"/>
                  </a:lnTo>
                  <a:lnTo>
                    <a:pt x="1168054" y="154979"/>
                  </a:lnTo>
                  <a:lnTo>
                    <a:pt x="1164779" y="154185"/>
                  </a:lnTo>
                  <a:lnTo>
                    <a:pt x="1168202" y="133945"/>
                  </a:lnTo>
                  <a:lnTo>
                    <a:pt x="1170088" y="134838"/>
                  </a:lnTo>
                  <a:lnTo>
                    <a:pt x="1172419" y="135284"/>
                  </a:lnTo>
                  <a:lnTo>
                    <a:pt x="1208245" y="135284"/>
                  </a:lnTo>
                  <a:lnTo>
                    <a:pt x="1205261" y="142676"/>
                  </a:lnTo>
                  <a:lnTo>
                    <a:pt x="1200845" y="148133"/>
                  </a:lnTo>
                  <a:lnTo>
                    <a:pt x="1195289" y="150911"/>
                  </a:lnTo>
                  <a:lnTo>
                    <a:pt x="1189733" y="153789"/>
                  </a:lnTo>
                  <a:lnTo>
                    <a:pt x="1183284" y="155277"/>
                  </a:lnTo>
                  <a:lnTo>
                    <a:pt x="1175941" y="15537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1" name="object 21" descr=""/>
          <p:cNvGrpSpPr/>
          <p:nvPr/>
        </p:nvGrpSpPr>
        <p:grpSpPr>
          <a:xfrm>
            <a:off x="3635549" y="1442850"/>
            <a:ext cx="1778000" cy="393700"/>
            <a:chOff x="3635549" y="1442850"/>
            <a:chExt cx="1778000" cy="393700"/>
          </a:xfrm>
        </p:grpSpPr>
        <p:sp>
          <p:nvSpPr>
            <p:cNvPr id="22" name="object 22" descr=""/>
            <p:cNvSpPr/>
            <p:nvPr/>
          </p:nvSpPr>
          <p:spPr>
            <a:xfrm>
              <a:off x="3635549" y="1442850"/>
              <a:ext cx="1778000" cy="393700"/>
            </a:xfrm>
            <a:custGeom>
              <a:avLst/>
              <a:gdLst/>
              <a:ahLst/>
              <a:cxnLst/>
              <a:rect l="l" t="t" r="r" b="b"/>
              <a:pathLst>
                <a:path w="1778000" h="393700">
                  <a:moveTo>
                    <a:pt x="1777799" y="393599"/>
                  </a:moveTo>
                  <a:lnTo>
                    <a:pt x="0" y="393599"/>
                  </a:lnTo>
                  <a:lnTo>
                    <a:pt x="0" y="0"/>
                  </a:lnTo>
                  <a:lnTo>
                    <a:pt x="1777799" y="0"/>
                  </a:lnTo>
                  <a:lnTo>
                    <a:pt x="1777799" y="393599"/>
                  </a:lnTo>
                  <a:close/>
                </a:path>
              </a:pathLst>
            </a:custGeom>
            <a:solidFill>
              <a:srgbClr val="33374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3822704" y="1577372"/>
              <a:ext cx="1391920" cy="156845"/>
            </a:xfrm>
            <a:custGeom>
              <a:avLst/>
              <a:gdLst/>
              <a:ahLst/>
              <a:cxnLst/>
              <a:rect l="l" t="t" r="r" b="b"/>
              <a:pathLst>
                <a:path w="1391920" h="156844">
                  <a:moveTo>
                    <a:pt x="28723" y="121890"/>
                  </a:moveTo>
                  <a:lnTo>
                    <a:pt x="0" y="121890"/>
                  </a:lnTo>
                  <a:lnTo>
                    <a:pt x="45839" y="3423"/>
                  </a:lnTo>
                  <a:lnTo>
                    <a:pt x="77539" y="3423"/>
                  </a:lnTo>
                  <a:lnTo>
                    <a:pt x="87208" y="28575"/>
                  </a:lnTo>
                  <a:lnTo>
                    <a:pt x="61614" y="28575"/>
                  </a:lnTo>
                  <a:lnTo>
                    <a:pt x="43160" y="79623"/>
                  </a:lnTo>
                  <a:lnTo>
                    <a:pt x="106832" y="79623"/>
                  </a:lnTo>
                  <a:lnTo>
                    <a:pt x="115357" y="101798"/>
                  </a:lnTo>
                  <a:lnTo>
                    <a:pt x="36314" y="101798"/>
                  </a:lnTo>
                  <a:lnTo>
                    <a:pt x="28723" y="121890"/>
                  </a:lnTo>
                  <a:close/>
                </a:path>
                <a:path w="1391920" h="156844">
                  <a:moveTo>
                    <a:pt x="106832" y="79623"/>
                  </a:moveTo>
                  <a:lnTo>
                    <a:pt x="80218" y="79623"/>
                  </a:lnTo>
                  <a:lnTo>
                    <a:pt x="61614" y="28575"/>
                  </a:lnTo>
                  <a:lnTo>
                    <a:pt x="87208" y="28575"/>
                  </a:lnTo>
                  <a:lnTo>
                    <a:pt x="106832" y="79623"/>
                  </a:lnTo>
                  <a:close/>
                </a:path>
                <a:path w="1391920" h="156844">
                  <a:moveTo>
                    <a:pt x="123080" y="121890"/>
                  </a:moveTo>
                  <a:lnTo>
                    <a:pt x="94357" y="121890"/>
                  </a:lnTo>
                  <a:lnTo>
                    <a:pt x="87064" y="101798"/>
                  </a:lnTo>
                  <a:lnTo>
                    <a:pt x="115357" y="101798"/>
                  </a:lnTo>
                  <a:lnTo>
                    <a:pt x="123080" y="121890"/>
                  </a:lnTo>
                  <a:close/>
                </a:path>
                <a:path w="1391920" h="156844">
                  <a:moveTo>
                    <a:pt x="200852" y="106560"/>
                  </a:moveTo>
                  <a:lnTo>
                    <a:pt x="175224" y="106560"/>
                  </a:lnTo>
                  <a:lnTo>
                    <a:pt x="180036" y="103485"/>
                  </a:lnTo>
                  <a:lnTo>
                    <a:pt x="180036" y="94952"/>
                  </a:lnTo>
                  <a:lnTo>
                    <a:pt x="178746" y="93166"/>
                  </a:lnTo>
                  <a:lnTo>
                    <a:pt x="176167" y="91975"/>
                  </a:lnTo>
                  <a:lnTo>
                    <a:pt x="173686" y="90785"/>
                  </a:lnTo>
                  <a:lnTo>
                    <a:pt x="170611" y="89792"/>
                  </a:lnTo>
                  <a:lnTo>
                    <a:pt x="166939" y="88999"/>
                  </a:lnTo>
                  <a:lnTo>
                    <a:pt x="154587" y="86469"/>
                  </a:lnTo>
                  <a:lnTo>
                    <a:pt x="143387" y="82804"/>
                  </a:lnTo>
                  <a:lnTo>
                    <a:pt x="135388" y="77316"/>
                  </a:lnTo>
                  <a:lnTo>
                    <a:pt x="130588" y="70005"/>
                  </a:lnTo>
                  <a:lnTo>
                    <a:pt x="129040" y="61168"/>
                  </a:lnTo>
                  <a:lnTo>
                    <a:pt x="128988" y="52933"/>
                  </a:lnTo>
                  <a:lnTo>
                    <a:pt x="132263" y="46483"/>
                  </a:lnTo>
                  <a:lnTo>
                    <a:pt x="164261" y="33932"/>
                  </a:lnTo>
                  <a:lnTo>
                    <a:pt x="173953" y="34667"/>
                  </a:lnTo>
                  <a:lnTo>
                    <a:pt x="182938" y="36872"/>
                  </a:lnTo>
                  <a:lnTo>
                    <a:pt x="191217" y="40546"/>
                  </a:lnTo>
                  <a:lnTo>
                    <a:pt x="198789" y="45690"/>
                  </a:lnTo>
                  <a:lnTo>
                    <a:pt x="195612" y="51196"/>
                  </a:lnTo>
                  <a:lnTo>
                    <a:pt x="160242" y="51196"/>
                  </a:lnTo>
                  <a:lnTo>
                    <a:pt x="156918" y="52040"/>
                  </a:lnTo>
                  <a:lnTo>
                    <a:pt x="154438" y="53726"/>
                  </a:lnTo>
                  <a:lnTo>
                    <a:pt x="152057" y="55314"/>
                  </a:lnTo>
                  <a:lnTo>
                    <a:pt x="150866" y="57298"/>
                  </a:lnTo>
                  <a:lnTo>
                    <a:pt x="150866" y="61862"/>
                  </a:lnTo>
                  <a:lnTo>
                    <a:pt x="152106" y="63500"/>
                  </a:lnTo>
                  <a:lnTo>
                    <a:pt x="154587" y="64591"/>
                  </a:lnTo>
                  <a:lnTo>
                    <a:pt x="157067" y="65583"/>
                  </a:lnTo>
                  <a:lnTo>
                    <a:pt x="160193" y="66476"/>
                  </a:lnTo>
                  <a:lnTo>
                    <a:pt x="171950" y="68957"/>
                  </a:lnTo>
                  <a:lnTo>
                    <a:pt x="180681" y="70941"/>
                  </a:lnTo>
                  <a:lnTo>
                    <a:pt x="184749" y="72429"/>
                  </a:lnTo>
                  <a:lnTo>
                    <a:pt x="192290" y="76398"/>
                  </a:lnTo>
                  <a:lnTo>
                    <a:pt x="195415" y="79126"/>
                  </a:lnTo>
                  <a:lnTo>
                    <a:pt x="197896" y="82599"/>
                  </a:lnTo>
                  <a:lnTo>
                    <a:pt x="200475" y="86072"/>
                  </a:lnTo>
                  <a:lnTo>
                    <a:pt x="201765" y="90685"/>
                  </a:lnTo>
                  <a:lnTo>
                    <a:pt x="201765" y="104775"/>
                  </a:lnTo>
                  <a:lnTo>
                    <a:pt x="200852" y="106560"/>
                  </a:lnTo>
                  <a:close/>
                </a:path>
                <a:path w="1391920" h="156844">
                  <a:moveTo>
                    <a:pt x="189859" y="61168"/>
                  </a:moveTo>
                  <a:lnTo>
                    <a:pt x="187180" y="58390"/>
                  </a:lnTo>
                  <a:lnTo>
                    <a:pt x="183608" y="56058"/>
                  </a:lnTo>
                  <a:lnTo>
                    <a:pt x="179143" y="54173"/>
                  </a:lnTo>
                  <a:lnTo>
                    <a:pt x="174679" y="52189"/>
                  </a:lnTo>
                  <a:lnTo>
                    <a:pt x="169767" y="51196"/>
                  </a:lnTo>
                  <a:lnTo>
                    <a:pt x="195612" y="51196"/>
                  </a:lnTo>
                  <a:lnTo>
                    <a:pt x="189859" y="61168"/>
                  </a:lnTo>
                  <a:close/>
                </a:path>
                <a:path w="1391920" h="156844">
                  <a:moveTo>
                    <a:pt x="164558" y="123973"/>
                  </a:moveTo>
                  <a:lnTo>
                    <a:pt x="157117" y="123973"/>
                  </a:lnTo>
                  <a:lnTo>
                    <a:pt x="149973" y="122832"/>
                  </a:lnTo>
                  <a:lnTo>
                    <a:pt x="143127" y="120550"/>
                  </a:lnTo>
                  <a:lnTo>
                    <a:pt x="136281" y="118169"/>
                  </a:lnTo>
                  <a:lnTo>
                    <a:pt x="130625" y="114895"/>
                  </a:lnTo>
                  <a:lnTo>
                    <a:pt x="126161" y="110728"/>
                  </a:lnTo>
                  <a:lnTo>
                    <a:pt x="135983" y="94952"/>
                  </a:lnTo>
                  <a:lnTo>
                    <a:pt x="139357" y="98127"/>
                  </a:lnTo>
                  <a:lnTo>
                    <a:pt x="143871" y="100855"/>
                  </a:lnTo>
                  <a:lnTo>
                    <a:pt x="155281" y="105419"/>
                  </a:lnTo>
                  <a:lnTo>
                    <a:pt x="160639" y="106560"/>
                  </a:lnTo>
                  <a:lnTo>
                    <a:pt x="200852" y="106560"/>
                  </a:lnTo>
                  <a:lnTo>
                    <a:pt x="198342" y="111472"/>
                  </a:lnTo>
                  <a:lnTo>
                    <a:pt x="191496" y="116532"/>
                  </a:lnTo>
                  <a:lnTo>
                    <a:pt x="186017" y="119788"/>
                  </a:lnTo>
                  <a:lnTo>
                    <a:pt x="179701" y="122113"/>
                  </a:lnTo>
                  <a:lnTo>
                    <a:pt x="172548" y="123508"/>
                  </a:lnTo>
                  <a:lnTo>
                    <a:pt x="164558" y="123973"/>
                  </a:lnTo>
                  <a:close/>
                </a:path>
                <a:path w="1391920" h="156844">
                  <a:moveTo>
                    <a:pt x="285616" y="106560"/>
                  </a:moveTo>
                  <a:lnTo>
                    <a:pt x="259988" y="106560"/>
                  </a:lnTo>
                  <a:lnTo>
                    <a:pt x="264800" y="103485"/>
                  </a:lnTo>
                  <a:lnTo>
                    <a:pt x="264800" y="94952"/>
                  </a:lnTo>
                  <a:lnTo>
                    <a:pt x="263510" y="93166"/>
                  </a:lnTo>
                  <a:lnTo>
                    <a:pt x="260930" y="91975"/>
                  </a:lnTo>
                  <a:lnTo>
                    <a:pt x="258450" y="90785"/>
                  </a:lnTo>
                  <a:lnTo>
                    <a:pt x="255374" y="89792"/>
                  </a:lnTo>
                  <a:lnTo>
                    <a:pt x="251703" y="88999"/>
                  </a:lnTo>
                  <a:lnTo>
                    <a:pt x="239350" y="86469"/>
                  </a:lnTo>
                  <a:lnTo>
                    <a:pt x="228151" y="82804"/>
                  </a:lnTo>
                  <a:lnTo>
                    <a:pt x="220151" y="77316"/>
                  </a:lnTo>
                  <a:lnTo>
                    <a:pt x="215351" y="70005"/>
                  </a:lnTo>
                  <a:lnTo>
                    <a:pt x="213804" y="61168"/>
                  </a:lnTo>
                  <a:lnTo>
                    <a:pt x="213752" y="52933"/>
                  </a:lnTo>
                  <a:lnTo>
                    <a:pt x="217026" y="46483"/>
                  </a:lnTo>
                  <a:lnTo>
                    <a:pt x="249024" y="33932"/>
                  </a:lnTo>
                  <a:lnTo>
                    <a:pt x="258716" y="34667"/>
                  </a:lnTo>
                  <a:lnTo>
                    <a:pt x="267702" y="36872"/>
                  </a:lnTo>
                  <a:lnTo>
                    <a:pt x="275980" y="40546"/>
                  </a:lnTo>
                  <a:lnTo>
                    <a:pt x="283552" y="45690"/>
                  </a:lnTo>
                  <a:lnTo>
                    <a:pt x="280375" y="51196"/>
                  </a:lnTo>
                  <a:lnTo>
                    <a:pt x="245005" y="51196"/>
                  </a:lnTo>
                  <a:lnTo>
                    <a:pt x="241682" y="52040"/>
                  </a:lnTo>
                  <a:lnTo>
                    <a:pt x="239201" y="53726"/>
                  </a:lnTo>
                  <a:lnTo>
                    <a:pt x="236820" y="55314"/>
                  </a:lnTo>
                  <a:lnTo>
                    <a:pt x="235629" y="57298"/>
                  </a:lnTo>
                  <a:lnTo>
                    <a:pt x="235629" y="61862"/>
                  </a:lnTo>
                  <a:lnTo>
                    <a:pt x="236870" y="63500"/>
                  </a:lnTo>
                  <a:lnTo>
                    <a:pt x="239350" y="64591"/>
                  </a:lnTo>
                  <a:lnTo>
                    <a:pt x="241830" y="65583"/>
                  </a:lnTo>
                  <a:lnTo>
                    <a:pt x="244956" y="66476"/>
                  </a:lnTo>
                  <a:lnTo>
                    <a:pt x="256713" y="68957"/>
                  </a:lnTo>
                  <a:lnTo>
                    <a:pt x="265445" y="70941"/>
                  </a:lnTo>
                  <a:lnTo>
                    <a:pt x="269512" y="72429"/>
                  </a:lnTo>
                  <a:lnTo>
                    <a:pt x="277053" y="76398"/>
                  </a:lnTo>
                  <a:lnTo>
                    <a:pt x="280179" y="79126"/>
                  </a:lnTo>
                  <a:lnTo>
                    <a:pt x="282659" y="82599"/>
                  </a:lnTo>
                  <a:lnTo>
                    <a:pt x="285239" y="86072"/>
                  </a:lnTo>
                  <a:lnTo>
                    <a:pt x="286529" y="90685"/>
                  </a:lnTo>
                  <a:lnTo>
                    <a:pt x="286529" y="104775"/>
                  </a:lnTo>
                  <a:lnTo>
                    <a:pt x="285616" y="106560"/>
                  </a:lnTo>
                  <a:close/>
                </a:path>
                <a:path w="1391920" h="156844">
                  <a:moveTo>
                    <a:pt x="274622" y="61168"/>
                  </a:moveTo>
                  <a:lnTo>
                    <a:pt x="271943" y="58390"/>
                  </a:lnTo>
                  <a:lnTo>
                    <a:pt x="268372" y="56058"/>
                  </a:lnTo>
                  <a:lnTo>
                    <a:pt x="263907" y="54173"/>
                  </a:lnTo>
                  <a:lnTo>
                    <a:pt x="259442" y="52189"/>
                  </a:lnTo>
                  <a:lnTo>
                    <a:pt x="254530" y="51196"/>
                  </a:lnTo>
                  <a:lnTo>
                    <a:pt x="280375" y="51196"/>
                  </a:lnTo>
                  <a:lnTo>
                    <a:pt x="274622" y="61168"/>
                  </a:lnTo>
                  <a:close/>
                </a:path>
                <a:path w="1391920" h="156844">
                  <a:moveTo>
                    <a:pt x="249322" y="123973"/>
                  </a:moveTo>
                  <a:lnTo>
                    <a:pt x="241880" y="123973"/>
                  </a:lnTo>
                  <a:lnTo>
                    <a:pt x="234736" y="122832"/>
                  </a:lnTo>
                  <a:lnTo>
                    <a:pt x="227890" y="120550"/>
                  </a:lnTo>
                  <a:lnTo>
                    <a:pt x="221044" y="118169"/>
                  </a:lnTo>
                  <a:lnTo>
                    <a:pt x="215389" y="114895"/>
                  </a:lnTo>
                  <a:lnTo>
                    <a:pt x="210924" y="110728"/>
                  </a:lnTo>
                  <a:lnTo>
                    <a:pt x="220747" y="94952"/>
                  </a:lnTo>
                  <a:lnTo>
                    <a:pt x="224120" y="98127"/>
                  </a:lnTo>
                  <a:lnTo>
                    <a:pt x="228634" y="100855"/>
                  </a:lnTo>
                  <a:lnTo>
                    <a:pt x="240045" y="105419"/>
                  </a:lnTo>
                  <a:lnTo>
                    <a:pt x="245402" y="106560"/>
                  </a:lnTo>
                  <a:lnTo>
                    <a:pt x="285616" y="106560"/>
                  </a:lnTo>
                  <a:lnTo>
                    <a:pt x="283105" y="111472"/>
                  </a:lnTo>
                  <a:lnTo>
                    <a:pt x="276259" y="116532"/>
                  </a:lnTo>
                  <a:lnTo>
                    <a:pt x="270781" y="119788"/>
                  </a:lnTo>
                  <a:lnTo>
                    <a:pt x="264465" y="122113"/>
                  </a:lnTo>
                  <a:lnTo>
                    <a:pt x="257312" y="123508"/>
                  </a:lnTo>
                  <a:lnTo>
                    <a:pt x="249322" y="123973"/>
                  </a:lnTo>
                  <a:close/>
                </a:path>
                <a:path w="1391920" h="156844">
                  <a:moveTo>
                    <a:pt x="318160" y="26789"/>
                  </a:moveTo>
                  <a:lnTo>
                    <a:pt x="310620" y="26789"/>
                  </a:lnTo>
                  <a:lnTo>
                    <a:pt x="307445" y="25499"/>
                  </a:lnTo>
                  <a:lnTo>
                    <a:pt x="304766" y="22919"/>
                  </a:lnTo>
                  <a:lnTo>
                    <a:pt x="302186" y="20339"/>
                  </a:lnTo>
                  <a:lnTo>
                    <a:pt x="300896" y="17115"/>
                  </a:lnTo>
                  <a:lnTo>
                    <a:pt x="300896" y="9475"/>
                  </a:lnTo>
                  <a:lnTo>
                    <a:pt x="302186" y="6350"/>
                  </a:lnTo>
                  <a:lnTo>
                    <a:pt x="307445" y="1289"/>
                  </a:lnTo>
                  <a:lnTo>
                    <a:pt x="310620" y="0"/>
                  </a:lnTo>
                  <a:lnTo>
                    <a:pt x="318160" y="0"/>
                  </a:lnTo>
                  <a:lnTo>
                    <a:pt x="321385" y="1289"/>
                  </a:lnTo>
                  <a:lnTo>
                    <a:pt x="323964" y="3869"/>
                  </a:lnTo>
                  <a:lnTo>
                    <a:pt x="326544" y="6350"/>
                  </a:lnTo>
                  <a:lnTo>
                    <a:pt x="327834" y="9475"/>
                  </a:lnTo>
                  <a:lnTo>
                    <a:pt x="327834" y="17115"/>
                  </a:lnTo>
                  <a:lnTo>
                    <a:pt x="326544" y="20339"/>
                  </a:lnTo>
                  <a:lnTo>
                    <a:pt x="321385" y="25499"/>
                  </a:lnTo>
                  <a:lnTo>
                    <a:pt x="318160" y="26789"/>
                  </a:lnTo>
                  <a:close/>
                </a:path>
                <a:path w="1391920" h="156844">
                  <a:moveTo>
                    <a:pt x="325750" y="121890"/>
                  </a:moveTo>
                  <a:lnTo>
                    <a:pt x="303129" y="121890"/>
                  </a:lnTo>
                  <a:lnTo>
                    <a:pt x="303129" y="36016"/>
                  </a:lnTo>
                  <a:lnTo>
                    <a:pt x="325750" y="36016"/>
                  </a:lnTo>
                  <a:lnTo>
                    <a:pt x="325750" y="121890"/>
                  </a:lnTo>
                  <a:close/>
                </a:path>
                <a:path w="1391920" h="156844">
                  <a:moveTo>
                    <a:pt x="415337" y="106560"/>
                  </a:moveTo>
                  <a:lnTo>
                    <a:pt x="389709" y="106560"/>
                  </a:lnTo>
                  <a:lnTo>
                    <a:pt x="394521" y="103485"/>
                  </a:lnTo>
                  <a:lnTo>
                    <a:pt x="394521" y="94952"/>
                  </a:lnTo>
                  <a:lnTo>
                    <a:pt x="393231" y="93166"/>
                  </a:lnTo>
                  <a:lnTo>
                    <a:pt x="390652" y="91975"/>
                  </a:lnTo>
                  <a:lnTo>
                    <a:pt x="388171" y="90785"/>
                  </a:lnTo>
                  <a:lnTo>
                    <a:pt x="385095" y="89792"/>
                  </a:lnTo>
                  <a:lnTo>
                    <a:pt x="381424" y="88999"/>
                  </a:lnTo>
                  <a:lnTo>
                    <a:pt x="369072" y="86469"/>
                  </a:lnTo>
                  <a:lnTo>
                    <a:pt x="357872" y="82804"/>
                  </a:lnTo>
                  <a:lnTo>
                    <a:pt x="349873" y="77316"/>
                  </a:lnTo>
                  <a:lnTo>
                    <a:pt x="345073" y="70005"/>
                  </a:lnTo>
                  <a:lnTo>
                    <a:pt x="343525" y="61168"/>
                  </a:lnTo>
                  <a:lnTo>
                    <a:pt x="343473" y="52933"/>
                  </a:lnTo>
                  <a:lnTo>
                    <a:pt x="346747" y="46483"/>
                  </a:lnTo>
                  <a:lnTo>
                    <a:pt x="378745" y="33932"/>
                  </a:lnTo>
                  <a:lnTo>
                    <a:pt x="388438" y="34667"/>
                  </a:lnTo>
                  <a:lnTo>
                    <a:pt x="397423" y="36872"/>
                  </a:lnTo>
                  <a:lnTo>
                    <a:pt x="405702" y="40546"/>
                  </a:lnTo>
                  <a:lnTo>
                    <a:pt x="413274" y="45690"/>
                  </a:lnTo>
                  <a:lnTo>
                    <a:pt x="410097" y="51196"/>
                  </a:lnTo>
                  <a:lnTo>
                    <a:pt x="374727" y="51196"/>
                  </a:lnTo>
                  <a:lnTo>
                    <a:pt x="371403" y="52040"/>
                  </a:lnTo>
                  <a:lnTo>
                    <a:pt x="368923" y="53726"/>
                  </a:lnTo>
                  <a:lnTo>
                    <a:pt x="366542" y="55314"/>
                  </a:lnTo>
                  <a:lnTo>
                    <a:pt x="365351" y="57298"/>
                  </a:lnTo>
                  <a:lnTo>
                    <a:pt x="365351" y="61862"/>
                  </a:lnTo>
                  <a:lnTo>
                    <a:pt x="366591" y="63500"/>
                  </a:lnTo>
                  <a:lnTo>
                    <a:pt x="369072" y="64591"/>
                  </a:lnTo>
                  <a:lnTo>
                    <a:pt x="371552" y="65583"/>
                  </a:lnTo>
                  <a:lnTo>
                    <a:pt x="374677" y="66476"/>
                  </a:lnTo>
                  <a:lnTo>
                    <a:pt x="386435" y="68957"/>
                  </a:lnTo>
                  <a:lnTo>
                    <a:pt x="395166" y="70941"/>
                  </a:lnTo>
                  <a:lnTo>
                    <a:pt x="399234" y="72429"/>
                  </a:lnTo>
                  <a:lnTo>
                    <a:pt x="406775" y="76398"/>
                  </a:lnTo>
                  <a:lnTo>
                    <a:pt x="409900" y="79126"/>
                  </a:lnTo>
                  <a:lnTo>
                    <a:pt x="412381" y="82599"/>
                  </a:lnTo>
                  <a:lnTo>
                    <a:pt x="414960" y="86072"/>
                  </a:lnTo>
                  <a:lnTo>
                    <a:pt x="416250" y="90685"/>
                  </a:lnTo>
                  <a:lnTo>
                    <a:pt x="416250" y="104775"/>
                  </a:lnTo>
                  <a:lnTo>
                    <a:pt x="415337" y="106560"/>
                  </a:lnTo>
                  <a:close/>
                </a:path>
                <a:path w="1391920" h="156844">
                  <a:moveTo>
                    <a:pt x="404344" y="61168"/>
                  </a:moveTo>
                  <a:lnTo>
                    <a:pt x="401665" y="58390"/>
                  </a:lnTo>
                  <a:lnTo>
                    <a:pt x="398093" y="56058"/>
                  </a:lnTo>
                  <a:lnTo>
                    <a:pt x="393628" y="54173"/>
                  </a:lnTo>
                  <a:lnTo>
                    <a:pt x="389163" y="52189"/>
                  </a:lnTo>
                  <a:lnTo>
                    <a:pt x="384252" y="51196"/>
                  </a:lnTo>
                  <a:lnTo>
                    <a:pt x="410097" y="51196"/>
                  </a:lnTo>
                  <a:lnTo>
                    <a:pt x="404344" y="61168"/>
                  </a:lnTo>
                  <a:close/>
                </a:path>
                <a:path w="1391920" h="156844">
                  <a:moveTo>
                    <a:pt x="379043" y="123973"/>
                  </a:moveTo>
                  <a:lnTo>
                    <a:pt x="371602" y="123973"/>
                  </a:lnTo>
                  <a:lnTo>
                    <a:pt x="364458" y="122832"/>
                  </a:lnTo>
                  <a:lnTo>
                    <a:pt x="357612" y="120550"/>
                  </a:lnTo>
                  <a:lnTo>
                    <a:pt x="350766" y="118169"/>
                  </a:lnTo>
                  <a:lnTo>
                    <a:pt x="345110" y="114895"/>
                  </a:lnTo>
                  <a:lnTo>
                    <a:pt x="340645" y="110728"/>
                  </a:lnTo>
                  <a:lnTo>
                    <a:pt x="350468" y="94952"/>
                  </a:lnTo>
                  <a:lnTo>
                    <a:pt x="353842" y="98127"/>
                  </a:lnTo>
                  <a:lnTo>
                    <a:pt x="358356" y="100855"/>
                  </a:lnTo>
                  <a:lnTo>
                    <a:pt x="369766" y="105419"/>
                  </a:lnTo>
                  <a:lnTo>
                    <a:pt x="375124" y="106560"/>
                  </a:lnTo>
                  <a:lnTo>
                    <a:pt x="415337" y="106560"/>
                  </a:lnTo>
                  <a:lnTo>
                    <a:pt x="412827" y="111472"/>
                  </a:lnTo>
                  <a:lnTo>
                    <a:pt x="405981" y="116532"/>
                  </a:lnTo>
                  <a:lnTo>
                    <a:pt x="400502" y="119788"/>
                  </a:lnTo>
                  <a:lnTo>
                    <a:pt x="394186" y="122113"/>
                  </a:lnTo>
                  <a:lnTo>
                    <a:pt x="387033" y="123508"/>
                  </a:lnTo>
                  <a:lnTo>
                    <a:pt x="379043" y="123973"/>
                  </a:lnTo>
                  <a:close/>
                </a:path>
                <a:path w="1391920" h="156844">
                  <a:moveTo>
                    <a:pt x="460086" y="36016"/>
                  </a:moveTo>
                  <a:lnTo>
                    <a:pt x="437315" y="36016"/>
                  </a:lnTo>
                  <a:lnTo>
                    <a:pt x="437315" y="12650"/>
                  </a:lnTo>
                  <a:lnTo>
                    <a:pt x="460086" y="12650"/>
                  </a:lnTo>
                  <a:lnTo>
                    <a:pt x="460086" y="36016"/>
                  </a:lnTo>
                  <a:close/>
                </a:path>
                <a:path w="1391920" h="156844">
                  <a:moveTo>
                    <a:pt x="477499" y="55810"/>
                  </a:moveTo>
                  <a:lnTo>
                    <a:pt x="423176" y="55810"/>
                  </a:lnTo>
                  <a:lnTo>
                    <a:pt x="423176" y="36016"/>
                  </a:lnTo>
                  <a:lnTo>
                    <a:pt x="477499" y="36016"/>
                  </a:lnTo>
                  <a:lnTo>
                    <a:pt x="477499" y="55810"/>
                  </a:lnTo>
                  <a:close/>
                </a:path>
                <a:path w="1391920" h="156844">
                  <a:moveTo>
                    <a:pt x="470355" y="123973"/>
                  </a:moveTo>
                  <a:lnTo>
                    <a:pt x="461723" y="123973"/>
                  </a:lnTo>
                  <a:lnTo>
                    <a:pt x="451044" y="122513"/>
                  </a:lnTo>
                  <a:lnTo>
                    <a:pt x="443417" y="118132"/>
                  </a:lnTo>
                  <a:lnTo>
                    <a:pt x="438840" y="110830"/>
                  </a:lnTo>
                  <a:lnTo>
                    <a:pt x="437426" y="101351"/>
                  </a:lnTo>
                  <a:lnTo>
                    <a:pt x="437315" y="55810"/>
                  </a:lnTo>
                  <a:lnTo>
                    <a:pt x="460086" y="55810"/>
                  </a:lnTo>
                  <a:lnTo>
                    <a:pt x="460086" y="97283"/>
                  </a:lnTo>
                  <a:lnTo>
                    <a:pt x="460731" y="99566"/>
                  </a:lnTo>
                  <a:lnTo>
                    <a:pt x="462143" y="101500"/>
                  </a:lnTo>
                  <a:lnTo>
                    <a:pt x="463410" y="103038"/>
                  </a:lnTo>
                  <a:lnTo>
                    <a:pt x="465344" y="103882"/>
                  </a:lnTo>
                  <a:lnTo>
                    <a:pt x="476381" y="103882"/>
                  </a:lnTo>
                  <a:lnTo>
                    <a:pt x="480475" y="118467"/>
                  </a:lnTo>
                  <a:lnTo>
                    <a:pt x="476606" y="122138"/>
                  </a:lnTo>
                  <a:lnTo>
                    <a:pt x="470355" y="123973"/>
                  </a:lnTo>
                  <a:close/>
                </a:path>
                <a:path w="1391920" h="156844">
                  <a:moveTo>
                    <a:pt x="476381" y="103882"/>
                  </a:moveTo>
                  <a:lnTo>
                    <a:pt x="471397" y="103882"/>
                  </a:lnTo>
                  <a:lnTo>
                    <a:pt x="474026" y="103088"/>
                  </a:lnTo>
                  <a:lnTo>
                    <a:pt x="475713" y="101500"/>
                  </a:lnTo>
                  <a:lnTo>
                    <a:pt x="476381" y="103882"/>
                  </a:lnTo>
                  <a:close/>
                </a:path>
                <a:path w="1391920" h="156844">
                  <a:moveTo>
                    <a:pt x="539992" y="123973"/>
                  </a:moveTo>
                  <a:lnTo>
                    <a:pt x="533245" y="123973"/>
                  </a:lnTo>
                  <a:lnTo>
                    <a:pt x="523590" y="123192"/>
                  </a:lnTo>
                  <a:lnTo>
                    <a:pt x="490606" y="97073"/>
                  </a:lnTo>
                  <a:lnTo>
                    <a:pt x="487406" y="78878"/>
                  </a:lnTo>
                  <a:lnTo>
                    <a:pt x="488197" y="69679"/>
                  </a:lnTo>
                  <a:lnTo>
                    <a:pt x="514419" y="37169"/>
                  </a:lnTo>
                  <a:lnTo>
                    <a:pt x="531906" y="33932"/>
                  </a:lnTo>
                  <a:lnTo>
                    <a:pt x="540929" y="34751"/>
                  </a:lnTo>
                  <a:lnTo>
                    <a:pt x="549096" y="37207"/>
                  </a:lnTo>
                  <a:lnTo>
                    <a:pt x="556407" y="41299"/>
                  </a:lnTo>
                  <a:lnTo>
                    <a:pt x="562862" y="47029"/>
                  </a:lnTo>
                  <a:lnTo>
                    <a:pt x="566565" y="51941"/>
                  </a:lnTo>
                  <a:lnTo>
                    <a:pt x="525953" y="51941"/>
                  </a:lnTo>
                  <a:lnTo>
                    <a:pt x="521091" y="53726"/>
                  </a:lnTo>
                  <a:lnTo>
                    <a:pt x="513551" y="60870"/>
                  </a:lnTo>
                  <a:lnTo>
                    <a:pt x="511368" y="65385"/>
                  </a:lnTo>
                  <a:lnTo>
                    <a:pt x="510772" y="70842"/>
                  </a:lnTo>
                  <a:lnTo>
                    <a:pt x="574090" y="70842"/>
                  </a:lnTo>
                  <a:lnTo>
                    <a:pt x="574164" y="71139"/>
                  </a:lnTo>
                  <a:lnTo>
                    <a:pt x="574917" y="81260"/>
                  </a:lnTo>
                  <a:lnTo>
                    <a:pt x="574917" y="86171"/>
                  </a:lnTo>
                  <a:lnTo>
                    <a:pt x="511070" y="86171"/>
                  </a:lnTo>
                  <a:lnTo>
                    <a:pt x="511765" y="91628"/>
                  </a:lnTo>
                  <a:lnTo>
                    <a:pt x="514195" y="96341"/>
                  </a:lnTo>
                  <a:lnTo>
                    <a:pt x="518363" y="100310"/>
                  </a:lnTo>
                  <a:lnTo>
                    <a:pt x="522629" y="104179"/>
                  </a:lnTo>
                  <a:lnTo>
                    <a:pt x="528433" y="106114"/>
                  </a:lnTo>
                  <a:lnTo>
                    <a:pt x="564597" y="106114"/>
                  </a:lnTo>
                  <a:lnTo>
                    <a:pt x="568667" y="112067"/>
                  </a:lnTo>
                  <a:lnTo>
                    <a:pt x="564400" y="116036"/>
                  </a:lnTo>
                  <a:lnTo>
                    <a:pt x="559092" y="119012"/>
                  </a:lnTo>
                  <a:lnTo>
                    <a:pt x="546491" y="122981"/>
                  </a:lnTo>
                  <a:lnTo>
                    <a:pt x="539992" y="123973"/>
                  </a:lnTo>
                  <a:close/>
                </a:path>
                <a:path w="1391920" h="156844">
                  <a:moveTo>
                    <a:pt x="574090" y="70842"/>
                  </a:moveTo>
                  <a:lnTo>
                    <a:pt x="553040" y="70842"/>
                  </a:lnTo>
                  <a:lnTo>
                    <a:pt x="552643" y="65186"/>
                  </a:lnTo>
                  <a:lnTo>
                    <a:pt x="550460" y="60622"/>
                  </a:lnTo>
                  <a:lnTo>
                    <a:pt x="546491" y="57150"/>
                  </a:lnTo>
                  <a:lnTo>
                    <a:pt x="542622" y="53677"/>
                  </a:lnTo>
                  <a:lnTo>
                    <a:pt x="537760" y="51941"/>
                  </a:lnTo>
                  <a:lnTo>
                    <a:pt x="566565" y="51941"/>
                  </a:lnTo>
                  <a:lnTo>
                    <a:pt x="568136" y="54024"/>
                  </a:lnTo>
                  <a:lnTo>
                    <a:pt x="571904" y="62061"/>
                  </a:lnTo>
                  <a:lnTo>
                    <a:pt x="574090" y="70842"/>
                  </a:lnTo>
                  <a:close/>
                </a:path>
                <a:path w="1391920" h="156844">
                  <a:moveTo>
                    <a:pt x="564597" y="106114"/>
                  </a:moveTo>
                  <a:lnTo>
                    <a:pt x="539347" y="106114"/>
                  </a:lnTo>
                  <a:lnTo>
                    <a:pt x="543316" y="105370"/>
                  </a:lnTo>
                  <a:lnTo>
                    <a:pt x="552047" y="102393"/>
                  </a:lnTo>
                  <a:lnTo>
                    <a:pt x="555718" y="100260"/>
                  </a:lnTo>
                  <a:lnTo>
                    <a:pt x="558695" y="97482"/>
                  </a:lnTo>
                  <a:lnTo>
                    <a:pt x="564597" y="106114"/>
                  </a:lnTo>
                  <a:close/>
                </a:path>
                <a:path w="1391920" h="156844">
                  <a:moveTo>
                    <a:pt x="672888" y="47029"/>
                  </a:moveTo>
                  <a:lnTo>
                    <a:pt x="650266" y="47029"/>
                  </a:lnTo>
                  <a:lnTo>
                    <a:pt x="650266" y="3423"/>
                  </a:lnTo>
                  <a:lnTo>
                    <a:pt x="672888" y="3423"/>
                  </a:lnTo>
                  <a:lnTo>
                    <a:pt x="672888" y="47029"/>
                  </a:lnTo>
                  <a:close/>
                </a:path>
                <a:path w="1391920" h="156844">
                  <a:moveTo>
                    <a:pt x="623775" y="123973"/>
                  </a:moveTo>
                  <a:lnTo>
                    <a:pt x="588279" y="97482"/>
                  </a:lnTo>
                  <a:lnTo>
                    <a:pt x="585675" y="79027"/>
                  </a:lnTo>
                  <a:lnTo>
                    <a:pt x="586326" y="69400"/>
                  </a:lnTo>
                  <a:lnTo>
                    <a:pt x="608297" y="37058"/>
                  </a:lnTo>
                  <a:lnTo>
                    <a:pt x="623775" y="33932"/>
                  </a:lnTo>
                  <a:lnTo>
                    <a:pt x="631458" y="34751"/>
                  </a:lnTo>
                  <a:lnTo>
                    <a:pt x="638435" y="37207"/>
                  </a:lnTo>
                  <a:lnTo>
                    <a:pt x="644704" y="41299"/>
                  </a:lnTo>
                  <a:lnTo>
                    <a:pt x="650266" y="47029"/>
                  </a:lnTo>
                  <a:lnTo>
                    <a:pt x="672888" y="47029"/>
                  </a:lnTo>
                  <a:lnTo>
                    <a:pt x="672888" y="54024"/>
                  </a:lnTo>
                  <a:lnTo>
                    <a:pt x="624271" y="54024"/>
                  </a:lnTo>
                  <a:lnTo>
                    <a:pt x="619062" y="56356"/>
                  </a:lnTo>
                  <a:lnTo>
                    <a:pt x="611025" y="65583"/>
                  </a:lnTo>
                  <a:lnTo>
                    <a:pt x="609041" y="71586"/>
                  </a:lnTo>
                  <a:lnTo>
                    <a:pt x="609041" y="86270"/>
                  </a:lnTo>
                  <a:lnTo>
                    <a:pt x="610976" y="92223"/>
                  </a:lnTo>
                  <a:lnTo>
                    <a:pt x="618715" y="101550"/>
                  </a:lnTo>
                  <a:lnTo>
                    <a:pt x="623973" y="103882"/>
                  </a:lnTo>
                  <a:lnTo>
                    <a:pt x="672888" y="103882"/>
                  </a:lnTo>
                  <a:lnTo>
                    <a:pt x="672888" y="110876"/>
                  </a:lnTo>
                  <a:lnTo>
                    <a:pt x="650266" y="110876"/>
                  </a:lnTo>
                  <a:lnTo>
                    <a:pt x="644592" y="116606"/>
                  </a:lnTo>
                  <a:lnTo>
                    <a:pt x="638286" y="120699"/>
                  </a:lnTo>
                  <a:lnTo>
                    <a:pt x="631347" y="123155"/>
                  </a:lnTo>
                  <a:lnTo>
                    <a:pt x="623775" y="123973"/>
                  </a:lnTo>
                  <a:close/>
                </a:path>
                <a:path w="1391920" h="156844">
                  <a:moveTo>
                    <a:pt x="672888" y="103882"/>
                  </a:moveTo>
                  <a:lnTo>
                    <a:pt x="634391" y="103882"/>
                  </a:lnTo>
                  <a:lnTo>
                    <a:pt x="638112" y="102989"/>
                  </a:lnTo>
                  <a:lnTo>
                    <a:pt x="641783" y="101203"/>
                  </a:lnTo>
                  <a:lnTo>
                    <a:pt x="645554" y="99317"/>
                  </a:lnTo>
                  <a:lnTo>
                    <a:pt x="648381" y="96986"/>
                  </a:lnTo>
                  <a:lnTo>
                    <a:pt x="650266" y="94208"/>
                  </a:lnTo>
                  <a:lnTo>
                    <a:pt x="650266" y="63847"/>
                  </a:lnTo>
                  <a:lnTo>
                    <a:pt x="648381" y="60969"/>
                  </a:lnTo>
                  <a:lnTo>
                    <a:pt x="645554" y="58638"/>
                  </a:lnTo>
                  <a:lnTo>
                    <a:pt x="641783" y="56852"/>
                  </a:lnTo>
                  <a:lnTo>
                    <a:pt x="638112" y="54967"/>
                  </a:lnTo>
                  <a:lnTo>
                    <a:pt x="634391" y="54024"/>
                  </a:lnTo>
                  <a:lnTo>
                    <a:pt x="672888" y="54024"/>
                  </a:lnTo>
                  <a:lnTo>
                    <a:pt x="672888" y="103882"/>
                  </a:lnTo>
                  <a:close/>
                </a:path>
                <a:path w="1391920" h="156844">
                  <a:moveTo>
                    <a:pt x="672888" y="121890"/>
                  </a:moveTo>
                  <a:lnTo>
                    <a:pt x="650266" y="121890"/>
                  </a:lnTo>
                  <a:lnTo>
                    <a:pt x="650266" y="110876"/>
                  </a:lnTo>
                  <a:lnTo>
                    <a:pt x="672888" y="110876"/>
                  </a:lnTo>
                  <a:lnTo>
                    <a:pt x="672888" y="121890"/>
                  </a:lnTo>
                  <a:close/>
                </a:path>
                <a:path w="1391920" h="156844">
                  <a:moveTo>
                    <a:pt x="798700" y="123973"/>
                  </a:moveTo>
                  <a:lnTo>
                    <a:pt x="753456" y="106560"/>
                  </a:lnTo>
                  <a:lnTo>
                    <a:pt x="735746" y="62656"/>
                  </a:lnTo>
                  <a:lnTo>
                    <a:pt x="736257" y="54154"/>
                  </a:lnTo>
                  <a:lnTo>
                    <a:pt x="753791" y="18454"/>
                  </a:lnTo>
                  <a:lnTo>
                    <a:pt x="790170" y="1823"/>
                  </a:lnTo>
                  <a:lnTo>
                    <a:pt x="798700" y="1339"/>
                  </a:lnTo>
                  <a:lnTo>
                    <a:pt x="814085" y="3153"/>
                  </a:lnTo>
                  <a:lnTo>
                    <a:pt x="827498" y="8594"/>
                  </a:lnTo>
                  <a:lnTo>
                    <a:pt x="838939" y="17664"/>
                  </a:lnTo>
                  <a:lnTo>
                    <a:pt x="843525" y="23812"/>
                  </a:lnTo>
                  <a:lnTo>
                    <a:pt x="798700" y="23812"/>
                  </a:lnTo>
                  <a:lnTo>
                    <a:pt x="791007" y="24510"/>
                  </a:lnTo>
                  <a:lnTo>
                    <a:pt x="762293" y="54675"/>
                  </a:lnTo>
                  <a:lnTo>
                    <a:pt x="761642" y="62656"/>
                  </a:lnTo>
                  <a:lnTo>
                    <a:pt x="762302" y="70888"/>
                  </a:lnTo>
                  <a:lnTo>
                    <a:pt x="791128" y="100970"/>
                  </a:lnTo>
                  <a:lnTo>
                    <a:pt x="798700" y="101649"/>
                  </a:lnTo>
                  <a:lnTo>
                    <a:pt x="843414" y="101649"/>
                  </a:lnTo>
                  <a:lnTo>
                    <a:pt x="838939" y="107649"/>
                  </a:lnTo>
                  <a:lnTo>
                    <a:pt x="827498" y="116718"/>
                  </a:lnTo>
                  <a:lnTo>
                    <a:pt x="814085" y="122159"/>
                  </a:lnTo>
                  <a:lnTo>
                    <a:pt x="798700" y="123973"/>
                  </a:lnTo>
                  <a:close/>
                </a:path>
                <a:path w="1391920" h="156844">
                  <a:moveTo>
                    <a:pt x="826680" y="41076"/>
                  </a:moveTo>
                  <a:lnTo>
                    <a:pt x="824199" y="36214"/>
                  </a:lnTo>
                  <a:lnTo>
                    <a:pt x="820478" y="32146"/>
                  </a:lnTo>
                  <a:lnTo>
                    <a:pt x="815517" y="28872"/>
                  </a:lnTo>
                  <a:lnTo>
                    <a:pt x="810557" y="25499"/>
                  </a:lnTo>
                  <a:lnTo>
                    <a:pt x="804951" y="23812"/>
                  </a:lnTo>
                  <a:lnTo>
                    <a:pt x="843525" y="23812"/>
                  </a:lnTo>
                  <a:lnTo>
                    <a:pt x="848409" y="30360"/>
                  </a:lnTo>
                  <a:lnTo>
                    <a:pt x="826680" y="41076"/>
                  </a:lnTo>
                  <a:close/>
                </a:path>
                <a:path w="1391920" h="156844">
                  <a:moveTo>
                    <a:pt x="843414" y="101649"/>
                  </a:moveTo>
                  <a:lnTo>
                    <a:pt x="804951" y="101649"/>
                  </a:lnTo>
                  <a:lnTo>
                    <a:pt x="810557" y="100012"/>
                  </a:lnTo>
                  <a:lnTo>
                    <a:pt x="820478" y="93464"/>
                  </a:lnTo>
                  <a:lnTo>
                    <a:pt x="824199" y="89346"/>
                  </a:lnTo>
                  <a:lnTo>
                    <a:pt x="826680" y="84385"/>
                  </a:lnTo>
                  <a:lnTo>
                    <a:pt x="848409" y="94952"/>
                  </a:lnTo>
                  <a:lnTo>
                    <a:pt x="843414" y="101649"/>
                  </a:lnTo>
                  <a:close/>
                </a:path>
                <a:path w="1391920" h="156844">
                  <a:moveTo>
                    <a:pt x="902772" y="123973"/>
                  </a:moveTo>
                  <a:lnTo>
                    <a:pt x="864495" y="104356"/>
                  </a:lnTo>
                  <a:lnTo>
                    <a:pt x="857380" y="78878"/>
                  </a:lnTo>
                  <a:lnTo>
                    <a:pt x="858170" y="69558"/>
                  </a:lnTo>
                  <a:lnTo>
                    <a:pt x="884615" y="37132"/>
                  </a:lnTo>
                  <a:lnTo>
                    <a:pt x="902772" y="33932"/>
                  </a:lnTo>
                  <a:lnTo>
                    <a:pt x="912232" y="34732"/>
                  </a:lnTo>
                  <a:lnTo>
                    <a:pt x="941249" y="54024"/>
                  </a:lnTo>
                  <a:lnTo>
                    <a:pt x="896422" y="54024"/>
                  </a:lnTo>
                  <a:lnTo>
                    <a:pt x="891164" y="56306"/>
                  </a:lnTo>
                  <a:lnTo>
                    <a:pt x="886731" y="61168"/>
                  </a:lnTo>
                  <a:lnTo>
                    <a:pt x="882928" y="65434"/>
                  </a:lnTo>
                  <a:lnTo>
                    <a:pt x="880894" y="71437"/>
                  </a:lnTo>
                  <a:lnTo>
                    <a:pt x="880894" y="86419"/>
                  </a:lnTo>
                  <a:lnTo>
                    <a:pt x="882928" y="92471"/>
                  </a:lnTo>
                  <a:lnTo>
                    <a:pt x="886996" y="97035"/>
                  </a:lnTo>
                  <a:lnTo>
                    <a:pt x="891164" y="101600"/>
                  </a:lnTo>
                  <a:lnTo>
                    <a:pt x="896422" y="103882"/>
                  </a:lnTo>
                  <a:lnTo>
                    <a:pt x="941315" y="103882"/>
                  </a:lnTo>
                  <a:lnTo>
                    <a:pt x="940965" y="104551"/>
                  </a:lnTo>
                  <a:lnTo>
                    <a:pt x="935366" y="111323"/>
                  </a:lnTo>
                  <a:lnTo>
                    <a:pt x="928529" y="116857"/>
                  </a:lnTo>
                  <a:lnTo>
                    <a:pt x="920818" y="120811"/>
                  </a:lnTo>
                  <a:lnTo>
                    <a:pt x="912232" y="123183"/>
                  </a:lnTo>
                  <a:lnTo>
                    <a:pt x="902772" y="123973"/>
                  </a:lnTo>
                  <a:close/>
                </a:path>
                <a:path w="1391920" h="156844">
                  <a:moveTo>
                    <a:pt x="941315" y="103882"/>
                  </a:moveTo>
                  <a:lnTo>
                    <a:pt x="909221" y="103882"/>
                  </a:lnTo>
                  <a:lnTo>
                    <a:pt x="914480" y="101550"/>
                  </a:lnTo>
                  <a:lnTo>
                    <a:pt x="918548" y="96887"/>
                  </a:lnTo>
                  <a:lnTo>
                    <a:pt x="922715" y="92223"/>
                  </a:lnTo>
                  <a:lnTo>
                    <a:pt x="924730" y="86419"/>
                  </a:lnTo>
                  <a:lnTo>
                    <a:pt x="924694" y="71437"/>
                  </a:lnTo>
                  <a:lnTo>
                    <a:pt x="922715" y="65831"/>
                  </a:lnTo>
                  <a:lnTo>
                    <a:pt x="918484" y="61093"/>
                  </a:lnTo>
                  <a:lnTo>
                    <a:pt x="914480" y="56405"/>
                  </a:lnTo>
                  <a:lnTo>
                    <a:pt x="909221" y="54024"/>
                  </a:lnTo>
                  <a:lnTo>
                    <a:pt x="941249" y="54024"/>
                  </a:lnTo>
                  <a:lnTo>
                    <a:pt x="944965" y="61093"/>
                  </a:lnTo>
                  <a:lnTo>
                    <a:pt x="947365" y="69558"/>
                  </a:lnTo>
                  <a:lnTo>
                    <a:pt x="948165" y="78878"/>
                  </a:lnTo>
                  <a:lnTo>
                    <a:pt x="947365" y="88329"/>
                  </a:lnTo>
                  <a:lnTo>
                    <a:pt x="944965" y="96887"/>
                  </a:lnTo>
                  <a:lnTo>
                    <a:pt x="941315" y="103882"/>
                  </a:lnTo>
                  <a:close/>
                </a:path>
                <a:path w="1391920" h="156844">
                  <a:moveTo>
                    <a:pt x="1004773" y="123973"/>
                  </a:moveTo>
                  <a:lnTo>
                    <a:pt x="966496" y="104356"/>
                  </a:lnTo>
                  <a:lnTo>
                    <a:pt x="959380" y="78878"/>
                  </a:lnTo>
                  <a:lnTo>
                    <a:pt x="960171" y="69558"/>
                  </a:lnTo>
                  <a:lnTo>
                    <a:pt x="986615" y="37132"/>
                  </a:lnTo>
                  <a:lnTo>
                    <a:pt x="1004773" y="33932"/>
                  </a:lnTo>
                  <a:lnTo>
                    <a:pt x="1014232" y="34732"/>
                  </a:lnTo>
                  <a:lnTo>
                    <a:pt x="1043249" y="54024"/>
                  </a:lnTo>
                  <a:lnTo>
                    <a:pt x="998422" y="54024"/>
                  </a:lnTo>
                  <a:lnTo>
                    <a:pt x="993164" y="56306"/>
                  </a:lnTo>
                  <a:lnTo>
                    <a:pt x="988731" y="61168"/>
                  </a:lnTo>
                  <a:lnTo>
                    <a:pt x="984929" y="65434"/>
                  </a:lnTo>
                  <a:lnTo>
                    <a:pt x="982895" y="71437"/>
                  </a:lnTo>
                  <a:lnTo>
                    <a:pt x="982895" y="86419"/>
                  </a:lnTo>
                  <a:lnTo>
                    <a:pt x="984929" y="92471"/>
                  </a:lnTo>
                  <a:lnTo>
                    <a:pt x="988997" y="97035"/>
                  </a:lnTo>
                  <a:lnTo>
                    <a:pt x="993164" y="101600"/>
                  </a:lnTo>
                  <a:lnTo>
                    <a:pt x="998422" y="103882"/>
                  </a:lnTo>
                  <a:lnTo>
                    <a:pt x="1043315" y="103882"/>
                  </a:lnTo>
                  <a:lnTo>
                    <a:pt x="1042965" y="104551"/>
                  </a:lnTo>
                  <a:lnTo>
                    <a:pt x="1037366" y="111323"/>
                  </a:lnTo>
                  <a:lnTo>
                    <a:pt x="1030529" y="116857"/>
                  </a:lnTo>
                  <a:lnTo>
                    <a:pt x="1022818" y="120811"/>
                  </a:lnTo>
                  <a:lnTo>
                    <a:pt x="1014232" y="123183"/>
                  </a:lnTo>
                  <a:lnTo>
                    <a:pt x="1004773" y="123973"/>
                  </a:lnTo>
                  <a:close/>
                </a:path>
                <a:path w="1391920" h="156844">
                  <a:moveTo>
                    <a:pt x="1043315" y="103882"/>
                  </a:moveTo>
                  <a:lnTo>
                    <a:pt x="1011222" y="103882"/>
                  </a:lnTo>
                  <a:lnTo>
                    <a:pt x="1016480" y="101550"/>
                  </a:lnTo>
                  <a:lnTo>
                    <a:pt x="1020548" y="96887"/>
                  </a:lnTo>
                  <a:lnTo>
                    <a:pt x="1024715" y="92223"/>
                  </a:lnTo>
                  <a:lnTo>
                    <a:pt x="1026730" y="86419"/>
                  </a:lnTo>
                  <a:lnTo>
                    <a:pt x="1026694" y="71437"/>
                  </a:lnTo>
                  <a:lnTo>
                    <a:pt x="1024715" y="65831"/>
                  </a:lnTo>
                  <a:lnTo>
                    <a:pt x="1020485" y="61093"/>
                  </a:lnTo>
                  <a:lnTo>
                    <a:pt x="1016480" y="56405"/>
                  </a:lnTo>
                  <a:lnTo>
                    <a:pt x="1011222" y="54024"/>
                  </a:lnTo>
                  <a:lnTo>
                    <a:pt x="1043249" y="54024"/>
                  </a:lnTo>
                  <a:lnTo>
                    <a:pt x="1046965" y="61093"/>
                  </a:lnTo>
                  <a:lnTo>
                    <a:pt x="1049365" y="69558"/>
                  </a:lnTo>
                  <a:lnTo>
                    <a:pt x="1050165" y="78878"/>
                  </a:lnTo>
                  <a:lnTo>
                    <a:pt x="1049365" y="88329"/>
                  </a:lnTo>
                  <a:lnTo>
                    <a:pt x="1046965" y="96887"/>
                  </a:lnTo>
                  <a:lnTo>
                    <a:pt x="1043315" y="103882"/>
                  </a:lnTo>
                  <a:close/>
                </a:path>
                <a:path w="1391920" h="156844">
                  <a:moveTo>
                    <a:pt x="1089509" y="121890"/>
                  </a:moveTo>
                  <a:lnTo>
                    <a:pt x="1066887" y="121890"/>
                  </a:lnTo>
                  <a:lnTo>
                    <a:pt x="1066887" y="3423"/>
                  </a:lnTo>
                  <a:lnTo>
                    <a:pt x="1089509" y="3423"/>
                  </a:lnTo>
                  <a:lnTo>
                    <a:pt x="1089509" y="74265"/>
                  </a:lnTo>
                  <a:lnTo>
                    <a:pt x="1116499" y="74265"/>
                  </a:lnTo>
                  <a:lnTo>
                    <a:pt x="1115851" y="75009"/>
                  </a:lnTo>
                  <a:lnTo>
                    <a:pt x="1126177" y="88850"/>
                  </a:lnTo>
                  <a:lnTo>
                    <a:pt x="1099778" y="88850"/>
                  </a:lnTo>
                  <a:lnTo>
                    <a:pt x="1089509" y="99863"/>
                  </a:lnTo>
                  <a:lnTo>
                    <a:pt x="1089509" y="121890"/>
                  </a:lnTo>
                  <a:close/>
                </a:path>
                <a:path w="1391920" h="156844">
                  <a:moveTo>
                    <a:pt x="1116499" y="74265"/>
                  </a:moveTo>
                  <a:lnTo>
                    <a:pt x="1089509" y="74265"/>
                  </a:lnTo>
                  <a:lnTo>
                    <a:pt x="1121953" y="36016"/>
                  </a:lnTo>
                  <a:lnTo>
                    <a:pt x="1149784" y="36016"/>
                  </a:lnTo>
                  <a:lnTo>
                    <a:pt x="1116499" y="74265"/>
                  </a:lnTo>
                  <a:close/>
                </a:path>
                <a:path w="1391920" h="156844">
                  <a:moveTo>
                    <a:pt x="1150826" y="121890"/>
                  </a:moveTo>
                  <a:lnTo>
                    <a:pt x="1122549" y="121890"/>
                  </a:lnTo>
                  <a:lnTo>
                    <a:pt x="1099778" y="88850"/>
                  </a:lnTo>
                  <a:lnTo>
                    <a:pt x="1126177" y="88850"/>
                  </a:lnTo>
                  <a:lnTo>
                    <a:pt x="1150826" y="121890"/>
                  </a:lnTo>
                  <a:close/>
                </a:path>
                <a:path w="1391920" h="156844">
                  <a:moveTo>
                    <a:pt x="1176988" y="26789"/>
                  </a:moveTo>
                  <a:lnTo>
                    <a:pt x="1169448" y="26789"/>
                  </a:lnTo>
                  <a:lnTo>
                    <a:pt x="1166273" y="25499"/>
                  </a:lnTo>
                  <a:lnTo>
                    <a:pt x="1163594" y="22919"/>
                  </a:lnTo>
                  <a:lnTo>
                    <a:pt x="1161014" y="20339"/>
                  </a:lnTo>
                  <a:lnTo>
                    <a:pt x="1159724" y="17115"/>
                  </a:lnTo>
                  <a:lnTo>
                    <a:pt x="1159724" y="9475"/>
                  </a:lnTo>
                  <a:lnTo>
                    <a:pt x="1161014" y="6350"/>
                  </a:lnTo>
                  <a:lnTo>
                    <a:pt x="1166273" y="1289"/>
                  </a:lnTo>
                  <a:lnTo>
                    <a:pt x="1169448" y="0"/>
                  </a:lnTo>
                  <a:lnTo>
                    <a:pt x="1176988" y="0"/>
                  </a:lnTo>
                  <a:lnTo>
                    <a:pt x="1180213" y="1289"/>
                  </a:lnTo>
                  <a:lnTo>
                    <a:pt x="1182793" y="3869"/>
                  </a:lnTo>
                  <a:lnTo>
                    <a:pt x="1185372" y="6350"/>
                  </a:lnTo>
                  <a:lnTo>
                    <a:pt x="1186662" y="9475"/>
                  </a:lnTo>
                  <a:lnTo>
                    <a:pt x="1186662" y="17115"/>
                  </a:lnTo>
                  <a:lnTo>
                    <a:pt x="1185372" y="20339"/>
                  </a:lnTo>
                  <a:lnTo>
                    <a:pt x="1180213" y="25499"/>
                  </a:lnTo>
                  <a:lnTo>
                    <a:pt x="1176988" y="26789"/>
                  </a:lnTo>
                  <a:close/>
                </a:path>
                <a:path w="1391920" h="156844">
                  <a:moveTo>
                    <a:pt x="1184579" y="121890"/>
                  </a:moveTo>
                  <a:lnTo>
                    <a:pt x="1161957" y="121890"/>
                  </a:lnTo>
                  <a:lnTo>
                    <a:pt x="1161957" y="36016"/>
                  </a:lnTo>
                  <a:lnTo>
                    <a:pt x="1184579" y="36016"/>
                  </a:lnTo>
                  <a:lnTo>
                    <a:pt x="1184579" y="121890"/>
                  </a:lnTo>
                  <a:close/>
                </a:path>
                <a:path w="1391920" h="156844">
                  <a:moveTo>
                    <a:pt x="1285524" y="47327"/>
                  </a:moveTo>
                  <a:lnTo>
                    <a:pt x="1229537" y="47327"/>
                  </a:lnTo>
                  <a:lnTo>
                    <a:pt x="1232216" y="43953"/>
                  </a:lnTo>
                  <a:lnTo>
                    <a:pt x="1236085" y="40878"/>
                  </a:lnTo>
                  <a:lnTo>
                    <a:pt x="1241146" y="38100"/>
                  </a:lnTo>
                  <a:lnTo>
                    <a:pt x="1246305" y="35321"/>
                  </a:lnTo>
                  <a:lnTo>
                    <a:pt x="1252456" y="33932"/>
                  </a:lnTo>
                  <a:lnTo>
                    <a:pt x="1269026" y="33932"/>
                  </a:lnTo>
                  <a:lnTo>
                    <a:pt x="1276021" y="36413"/>
                  </a:lnTo>
                  <a:lnTo>
                    <a:pt x="1280585" y="41374"/>
                  </a:lnTo>
                  <a:lnTo>
                    <a:pt x="1285149" y="46235"/>
                  </a:lnTo>
                  <a:lnTo>
                    <a:pt x="1285524" y="47327"/>
                  </a:lnTo>
                  <a:close/>
                </a:path>
                <a:path w="1391920" h="156844">
                  <a:moveTo>
                    <a:pt x="1229537" y="121890"/>
                  </a:moveTo>
                  <a:lnTo>
                    <a:pt x="1206915" y="121890"/>
                  </a:lnTo>
                  <a:lnTo>
                    <a:pt x="1206915" y="36016"/>
                  </a:lnTo>
                  <a:lnTo>
                    <a:pt x="1229537" y="36016"/>
                  </a:lnTo>
                  <a:lnTo>
                    <a:pt x="1229537" y="47327"/>
                  </a:lnTo>
                  <a:lnTo>
                    <a:pt x="1285524" y="47327"/>
                  </a:lnTo>
                  <a:lnTo>
                    <a:pt x="1287431" y="52883"/>
                  </a:lnTo>
                  <a:lnTo>
                    <a:pt x="1287431" y="54024"/>
                  </a:lnTo>
                  <a:lnTo>
                    <a:pt x="1240897" y="54024"/>
                  </a:lnTo>
                  <a:lnTo>
                    <a:pt x="1234398" y="57398"/>
                  </a:lnTo>
                  <a:lnTo>
                    <a:pt x="1229537" y="64144"/>
                  </a:lnTo>
                  <a:lnTo>
                    <a:pt x="1229537" y="121890"/>
                  </a:lnTo>
                  <a:close/>
                </a:path>
                <a:path w="1391920" h="156844">
                  <a:moveTo>
                    <a:pt x="1287431" y="121890"/>
                  </a:moveTo>
                  <a:lnTo>
                    <a:pt x="1264809" y="121890"/>
                  </a:lnTo>
                  <a:lnTo>
                    <a:pt x="1264809" y="59332"/>
                  </a:lnTo>
                  <a:lnTo>
                    <a:pt x="1259551" y="54024"/>
                  </a:lnTo>
                  <a:lnTo>
                    <a:pt x="1287431" y="54024"/>
                  </a:lnTo>
                  <a:lnTo>
                    <a:pt x="1287431" y="121890"/>
                  </a:lnTo>
                  <a:close/>
                </a:path>
                <a:path w="1391920" h="156844">
                  <a:moveTo>
                    <a:pt x="1342248" y="121294"/>
                  </a:moveTo>
                  <a:lnTo>
                    <a:pt x="1306864" y="95696"/>
                  </a:lnTo>
                  <a:lnTo>
                    <a:pt x="1304297" y="77688"/>
                  </a:lnTo>
                  <a:lnTo>
                    <a:pt x="1304939" y="68219"/>
                  </a:lnTo>
                  <a:lnTo>
                    <a:pt x="1333988" y="34676"/>
                  </a:lnTo>
                  <a:lnTo>
                    <a:pt x="1342248" y="33932"/>
                  </a:lnTo>
                  <a:lnTo>
                    <a:pt x="1349922" y="34751"/>
                  </a:lnTo>
                  <a:lnTo>
                    <a:pt x="1356871" y="37207"/>
                  </a:lnTo>
                  <a:lnTo>
                    <a:pt x="1363094" y="41299"/>
                  </a:lnTo>
                  <a:lnTo>
                    <a:pt x="1368591" y="47029"/>
                  </a:lnTo>
                  <a:lnTo>
                    <a:pt x="1391362" y="47029"/>
                  </a:lnTo>
                  <a:lnTo>
                    <a:pt x="1391362" y="54024"/>
                  </a:lnTo>
                  <a:lnTo>
                    <a:pt x="1342893" y="54024"/>
                  </a:lnTo>
                  <a:lnTo>
                    <a:pt x="1337684" y="56108"/>
                  </a:lnTo>
                  <a:lnTo>
                    <a:pt x="1329648" y="64343"/>
                  </a:lnTo>
                  <a:lnTo>
                    <a:pt x="1327663" y="70147"/>
                  </a:lnTo>
                  <a:lnTo>
                    <a:pt x="1327663" y="85129"/>
                  </a:lnTo>
                  <a:lnTo>
                    <a:pt x="1329648" y="90933"/>
                  </a:lnTo>
                  <a:lnTo>
                    <a:pt x="1333616" y="95101"/>
                  </a:lnTo>
                  <a:lnTo>
                    <a:pt x="1337684" y="99169"/>
                  </a:lnTo>
                  <a:lnTo>
                    <a:pt x="1342893" y="101203"/>
                  </a:lnTo>
                  <a:lnTo>
                    <a:pt x="1391362" y="101203"/>
                  </a:lnTo>
                  <a:lnTo>
                    <a:pt x="1391362" y="107900"/>
                  </a:lnTo>
                  <a:lnTo>
                    <a:pt x="1368591" y="107900"/>
                  </a:lnTo>
                  <a:lnTo>
                    <a:pt x="1362926" y="113760"/>
                  </a:lnTo>
                  <a:lnTo>
                    <a:pt x="1356647" y="117946"/>
                  </a:lnTo>
                  <a:lnTo>
                    <a:pt x="1349755" y="120457"/>
                  </a:lnTo>
                  <a:lnTo>
                    <a:pt x="1342248" y="121294"/>
                  </a:lnTo>
                  <a:close/>
                </a:path>
                <a:path w="1391920" h="156844">
                  <a:moveTo>
                    <a:pt x="1391362" y="47029"/>
                  </a:moveTo>
                  <a:lnTo>
                    <a:pt x="1368591" y="47029"/>
                  </a:lnTo>
                  <a:lnTo>
                    <a:pt x="1368591" y="36016"/>
                  </a:lnTo>
                  <a:lnTo>
                    <a:pt x="1391362" y="36016"/>
                  </a:lnTo>
                  <a:lnTo>
                    <a:pt x="1391362" y="47029"/>
                  </a:lnTo>
                  <a:close/>
                </a:path>
                <a:path w="1391920" h="156844">
                  <a:moveTo>
                    <a:pt x="1391362" y="101203"/>
                  </a:moveTo>
                  <a:lnTo>
                    <a:pt x="1353014" y="101203"/>
                  </a:lnTo>
                  <a:lnTo>
                    <a:pt x="1356685" y="100260"/>
                  </a:lnTo>
                  <a:lnTo>
                    <a:pt x="1360257" y="98375"/>
                  </a:lnTo>
                  <a:lnTo>
                    <a:pt x="1363928" y="96490"/>
                  </a:lnTo>
                  <a:lnTo>
                    <a:pt x="1366706" y="94208"/>
                  </a:lnTo>
                  <a:lnTo>
                    <a:pt x="1368591" y="91529"/>
                  </a:lnTo>
                  <a:lnTo>
                    <a:pt x="1368591" y="63847"/>
                  </a:lnTo>
                  <a:lnTo>
                    <a:pt x="1366706" y="60969"/>
                  </a:lnTo>
                  <a:lnTo>
                    <a:pt x="1363928" y="58638"/>
                  </a:lnTo>
                  <a:lnTo>
                    <a:pt x="1360257" y="56852"/>
                  </a:lnTo>
                  <a:lnTo>
                    <a:pt x="1356685" y="54967"/>
                  </a:lnTo>
                  <a:lnTo>
                    <a:pt x="1353014" y="54024"/>
                  </a:lnTo>
                  <a:lnTo>
                    <a:pt x="1391362" y="54024"/>
                  </a:lnTo>
                  <a:lnTo>
                    <a:pt x="1391362" y="101203"/>
                  </a:lnTo>
                  <a:close/>
                </a:path>
                <a:path w="1391920" h="156844">
                  <a:moveTo>
                    <a:pt x="1385689" y="138261"/>
                  </a:moveTo>
                  <a:lnTo>
                    <a:pt x="1352518" y="138261"/>
                  </a:lnTo>
                  <a:lnTo>
                    <a:pt x="1358272" y="136326"/>
                  </a:lnTo>
                  <a:lnTo>
                    <a:pt x="1362340" y="132457"/>
                  </a:lnTo>
                  <a:lnTo>
                    <a:pt x="1366507" y="128686"/>
                  </a:lnTo>
                  <a:lnTo>
                    <a:pt x="1368591" y="123378"/>
                  </a:lnTo>
                  <a:lnTo>
                    <a:pt x="1368591" y="107900"/>
                  </a:lnTo>
                  <a:lnTo>
                    <a:pt x="1391362" y="107900"/>
                  </a:lnTo>
                  <a:lnTo>
                    <a:pt x="1391362" y="116085"/>
                  </a:lnTo>
                  <a:lnTo>
                    <a:pt x="1390608" y="125276"/>
                  </a:lnTo>
                  <a:lnTo>
                    <a:pt x="1388348" y="133350"/>
                  </a:lnTo>
                  <a:lnTo>
                    <a:pt x="1385689" y="138261"/>
                  </a:lnTo>
                  <a:close/>
                </a:path>
                <a:path w="1391920" h="156844">
                  <a:moveTo>
                    <a:pt x="1345076" y="156716"/>
                  </a:moveTo>
                  <a:lnTo>
                    <a:pt x="1337535" y="156716"/>
                  </a:lnTo>
                  <a:lnTo>
                    <a:pt x="1330838" y="155773"/>
                  </a:lnTo>
                  <a:lnTo>
                    <a:pt x="1319130" y="152003"/>
                  </a:lnTo>
                  <a:lnTo>
                    <a:pt x="1313475" y="148679"/>
                  </a:lnTo>
                  <a:lnTo>
                    <a:pt x="1308018" y="143916"/>
                  </a:lnTo>
                  <a:lnTo>
                    <a:pt x="1318138" y="127545"/>
                  </a:lnTo>
                  <a:lnTo>
                    <a:pt x="1323449" y="132233"/>
                  </a:lnTo>
                  <a:lnTo>
                    <a:pt x="1329710" y="135582"/>
                  </a:lnTo>
                  <a:lnTo>
                    <a:pt x="1336918" y="137591"/>
                  </a:lnTo>
                  <a:lnTo>
                    <a:pt x="1345076" y="138261"/>
                  </a:lnTo>
                  <a:lnTo>
                    <a:pt x="1385689" y="138261"/>
                  </a:lnTo>
                  <a:lnTo>
                    <a:pt x="1384581" y="140307"/>
                  </a:lnTo>
                  <a:lnTo>
                    <a:pt x="1379307" y="146149"/>
                  </a:lnTo>
                  <a:lnTo>
                    <a:pt x="1372647" y="150772"/>
                  </a:lnTo>
                  <a:lnTo>
                    <a:pt x="1364721" y="154074"/>
                  </a:lnTo>
                  <a:lnTo>
                    <a:pt x="1355531" y="156055"/>
                  </a:lnTo>
                  <a:lnTo>
                    <a:pt x="1345076" y="15671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4" name="object 24" descr=""/>
          <p:cNvGrpSpPr/>
          <p:nvPr/>
        </p:nvGrpSpPr>
        <p:grpSpPr>
          <a:xfrm>
            <a:off x="6430474" y="1442850"/>
            <a:ext cx="1778000" cy="393700"/>
            <a:chOff x="6430474" y="1442850"/>
            <a:chExt cx="1778000" cy="393700"/>
          </a:xfrm>
        </p:grpSpPr>
        <p:sp>
          <p:nvSpPr>
            <p:cNvPr id="25" name="object 25" descr=""/>
            <p:cNvSpPr/>
            <p:nvPr/>
          </p:nvSpPr>
          <p:spPr>
            <a:xfrm>
              <a:off x="6430474" y="1442850"/>
              <a:ext cx="1778000" cy="393700"/>
            </a:xfrm>
            <a:custGeom>
              <a:avLst/>
              <a:gdLst/>
              <a:ahLst/>
              <a:cxnLst/>
              <a:rect l="l" t="t" r="r" b="b"/>
              <a:pathLst>
                <a:path w="1778000" h="393700">
                  <a:moveTo>
                    <a:pt x="1777800" y="393599"/>
                  </a:moveTo>
                  <a:lnTo>
                    <a:pt x="0" y="393599"/>
                  </a:lnTo>
                  <a:lnTo>
                    <a:pt x="0" y="0"/>
                  </a:lnTo>
                  <a:lnTo>
                    <a:pt x="1777800" y="0"/>
                  </a:lnTo>
                  <a:lnTo>
                    <a:pt x="1777800" y="393599"/>
                  </a:lnTo>
                  <a:close/>
                </a:path>
              </a:pathLst>
            </a:custGeom>
            <a:solidFill>
              <a:srgbClr val="33374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 descr=""/>
            <p:cNvSpPr/>
            <p:nvPr/>
          </p:nvSpPr>
          <p:spPr>
            <a:xfrm>
              <a:off x="6725706" y="1580795"/>
              <a:ext cx="1194435" cy="120650"/>
            </a:xfrm>
            <a:custGeom>
              <a:avLst/>
              <a:gdLst/>
              <a:ahLst/>
              <a:cxnLst/>
              <a:rect l="l" t="t" r="r" b="b"/>
              <a:pathLst>
                <a:path w="1194434" h="120650">
                  <a:moveTo>
                    <a:pt x="75307" y="118467"/>
                  </a:moveTo>
                  <a:lnTo>
                    <a:pt x="0" y="118467"/>
                  </a:lnTo>
                  <a:lnTo>
                    <a:pt x="0" y="0"/>
                  </a:lnTo>
                  <a:lnTo>
                    <a:pt x="25151" y="0"/>
                  </a:lnTo>
                  <a:lnTo>
                    <a:pt x="25151" y="96291"/>
                  </a:lnTo>
                  <a:lnTo>
                    <a:pt x="75307" y="96291"/>
                  </a:lnTo>
                  <a:lnTo>
                    <a:pt x="75307" y="118467"/>
                  </a:lnTo>
                  <a:close/>
                </a:path>
                <a:path w="1194434" h="120650">
                  <a:moveTo>
                    <a:pt x="98836" y="59084"/>
                  </a:moveTo>
                  <a:lnTo>
                    <a:pt x="90204" y="44053"/>
                  </a:lnTo>
                  <a:lnTo>
                    <a:pt x="98408" y="38127"/>
                  </a:lnTo>
                  <a:lnTo>
                    <a:pt x="107394" y="33895"/>
                  </a:lnTo>
                  <a:lnTo>
                    <a:pt x="117161" y="31356"/>
                  </a:lnTo>
                  <a:lnTo>
                    <a:pt x="127709" y="30509"/>
                  </a:lnTo>
                  <a:lnTo>
                    <a:pt x="136257" y="31039"/>
                  </a:lnTo>
                  <a:lnTo>
                    <a:pt x="162693" y="48964"/>
                  </a:lnTo>
                  <a:lnTo>
                    <a:pt x="123839" y="48964"/>
                  </a:lnTo>
                  <a:lnTo>
                    <a:pt x="116919" y="49596"/>
                  </a:lnTo>
                  <a:lnTo>
                    <a:pt x="110445" y="51494"/>
                  </a:lnTo>
                  <a:lnTo>
                    <a:pt x="104417" y="54657"/>
                  </a:lnTo>
                  <a:lnTo>
                    <a:pt x="98836" y="59084"/>
                  </a:lnTo>
                  <a:close/>
                </a:path>
                <a:path w="1194434" h="120650">
                  <a:moveTo>
                    <a:pt x="165214" y="74860"/>
                  </a:moveTo>
                  <a:lnTo>
                    <a:pt x="142592" y="74860"/>
                  </a:lnTo>
                  <a:lnTo>
                    <a:pt x="142592" y="59035"/>
                  </a:lnTo>
                  <a:lnTo>
                    <a:pt x="140855" y="55562"/>
                  </a:lnTo>
                  <a:lnTo>
                    <a:pt x="137383" y="52982"/>
                  </a:lnTo>
                  <a:lnTo>
                    <a:pt x="134009" y="50303"/>
                  </a:lnTo>
                  <a:lnTo>
                    <a:pt x="129495" y="48964"/>
                  </a:lnTo>
                  <a:lnTo>
                    <a:pt x="162693" y="48964"/>
                  </a:lnTo>
                  <a:lnTo>
                    <a:pt x="162795" y="49150"/>
                  </a:lnTo>
                  <a:lnTo>
                    <a:pt x="164609" y="55596"/>
                  </a:lnTo>
                  <a:lnTo>
                    <a:pt x="165214" y="62954"/>
                  </a:lnTo>
                  <a:lnTo>
                    <a:pt x="165214" y="74860"/>
                  </a:lnTo>
                  <a:close/>
                </a:path>
                <a:path w="1194434" h="120650">
                  <a:moveTo>
                    <a:pt x="115505" y="120550"/>
                  </a:moveTo>
                  <a:lnTo>
                    <a:pt x="107171" y="120550"/>
                  </a:lnTo>
                  <a:lnTo>
                    <a:pt x="100076" y="117921"/>
                  </a:lnTo>
                  <a:lnTo>
                    <a:pt x="94223" y="112662"/>
                  </a:lnTo>
                  <a:lnTo>
                    <a:pt x="88468" y="107404"/>
                  </a:lnTo>
                  <a:lnTo>
                    <a:pt x="85591" y="100558"/>
                  </a:lnTo>
                  <a:lnTo>
                    <a:pt x="85591" y="83790"/>
                  </a:lnTo>
                  <a:lnTo>
                    <a:pt x="88319" y="77092"/>
                  </a:lnTo>
                  <a:lnTo>
                    <a:pt x="93776" y="72032"/>
                  </a:lnTo>
                  <a:lnTo>
                    <a:pt x="99332" y="66972"/>
                  </a:lnTo>
                  <a:lnTo>
                    <a:pt x="106575" y="64442"/>
                  </a:lnTo>
                  <a:lnTo>
                    <a:pt x="115505" y="64442"/>
                  </a:lnTo>
                  <a:lnTo>
                    <a:pt x="124118" y="65093"/>
                  </a:lnTo>
                  <a:lnTo>
                    <a:pt x="131504" y="67047"/>
                  </a:lnTo>
                  <a:lnTo>
                    <a:pt x="137662" y="70302"/>
                  </a:lnTo>
                  <a:lnTo>
                    <a:pt x="142592" y="74860"/>
                  </a:lnTo>
                  <a:lnTo>
                    <a:pt x="165214" y="74860"/>
                  </a:lnTo>
                  <a:lnTo>
                    <a:pt x="165214" y="79771"/>
                  </a:lnTo>
                  <a:lnTo>
                    <a:pt x="120019" y="79771"/>
                  </a:lnTo>
                  <a:lnTo>
                    <a:pt x="116150" y="80912"/>
                  </a:lnTo>
                  <a:lnTo>
                    <a:pt x="109899" y="85377"/>
                  </a:lnTo>
                  <a:lnTo>
                    <a:pt x="108361" y="88552"/>
                  </a:lnTo>
                  <a:lnTo>
                    <a:pt x="108361" y="96688"/>
                  </a:lnTo>
                  <a:lnTo>
                    <a:pt x="109899" y="99814"/>
                  </a:lnTo>
                  <a:lnTo>
                    <a:pt x="112975" y="102096"/>
                  </a:lnTo>
                  <a:lnTo>
                    <a:pt x="116150" y="104278"/>
                  </a:lnTo>
                  <a:lnTo>
                    <a:pt x="120019" y="105370"/>
                  </a:lnTo>
                  <a:lnTo>
                    <a:pt x="165214" y="105370"/>
                  </a:lnTo>
                  <a:lnTo>
                    <a:pt x="165214" y="109537"/>
                  </a:lnTo>
                  <a:lnTo>
                    <a:pt x="142592" y="109537"/>
                  </a:lnTo>
                  <a:lnTo>
                    <a:pt x="137383" y="114355"/>
                  </a:lnTo>
                  <a:lnTo>
                    <a:pt x="131132" y="117797"/>
                  </a:lnTo>
                  <a:lnTo>
                    <a:pt x="123839" y="119862"/>
                  </a:lnTo>
                  <a:lnTo>
                    <a:pt x="115505" y="120550"/>
                  </a:lnTo>
                  <a:close/>
                </a:path>
                <a:path w="1194434" h="120650">
                  <a:moveTo>
                    <a:pt x="165214" y="105370"/>
                  </a:moveTo>
                  <a:lnTo>
                    <a:pt x="132819" y="105370"/>
                  </a:lnTo>
                  <a:lnTo>
                    <a:pt x="138821" y="102840"/>
                  </a:lnTo>
                  <a:lnTo>
                    <a:pt x="142592" y="97780"/>
                  </a:lnTo>
                  <a:lnTo>
                    <a:pt x="142592" y="87213"/>
                  </a:lnTo>
                  <a:lnTo>
                    <a:pt x="138821" y="82252"/>
                  </a:lnTo>
                  <a:lnTo>
                    <a:pt x="132819" y="79771"/>
                  </a:lnTo>
                  <a:lnTo>
                    <a:pt x="165214" y="79771"/>
                  </a:lnTo>
                  <a:lnTo>
                    <a:pt x="165214" y="105370"/>
                  </a:lnTo>
                  <a:close/>
                </a:path>
                <a:path w="1194434" h="120650">
                  <a:moveTo>
                    <a:pt x="165214" y="118467"/>
                  </a:moveTo>
                  <a:lnTo>
                    <a:pt x="142592" y="118467"/>
                  </a:lnTo>
                  <a:lnTo>
                    <a:pt x="142592" y="109537"/>
                  </a:lnTo>
                  <a:lnTo>
                    <a:pt x="165214" y="109537"/>
                  </a:lnTo>
                  <a:lnTo>
                    <a:pt x="165214" y="118467"/>
                  </a:lnTo>
                  <a:close/>
                </a:path>
                <a:path w="1194434" h="120650">
                  <a:moveTo>
                    <a:pt x="210211" y="118467"/>
                  </a:moveTo>
                  <a:lnTo>
                    <a:pt x="187589" y="118467"/>
                  </a:lnTo>
                  <a:lnTo>
                    <a:pt x="187589" y="0"/>
                  </a:lnTo>
                  <a:lnTo>
                    <a:pt x="210211" y="0"/>
                  </a:lnTo>
                  <a:lnTo>
                    <a:pt x="210211" y="43606"/>
                  </a:lnTo>
                  <a:lnTo>
                    <a:pt x="264499" y="43606"/>
                  </a:lnTo>
                  <a:lnTo>
                    <a:pt x="268709" y="49680"/>
                  </a:lnTo>
                  <a:lnTo>
                    <a:pt x="269106" y="50601"/>
                  </a:lnTo>
                  <a:lnTo>
                    <a:pt x="225887" y="50601"/>
                  </a:lnTo>
                  <a:lnTo>
                    <a:pt x="222216" y="51544"/>
                  </a:lnTo>
                  <a:lnTo>
                    <a:pt x="214874" y="55314"/>
                  </a:lnTo>
                  <a:lnTo>
                    <a:pt x="212096" y="57695"/>
                  </a:lnTo>
                  <a:lnTo>
                    <a:pt x="210211" y="60573"/>
                  </a:lnTo>
                  <a:lnTo>
                    <a:pt x="210211" y="90933"/>
                  </a:lnTo>
                  <a:lnTo>
                    <a:pt x="225887" y="100458"/>
                  </a:lnTo>
                  <a:lnTo>
                    <a:pt x="269254" y="100458"/>
                  </a:lnTo>
                  <a:lnTo>
                    <a:pt x="268709" y="101724"/>
                  </a:lnTo>
                  <a:lnTo>
                    <a:pt x="264710" y="107453"/>
                  </a:lnTo>
                  <a:lnTo>
                    <a:pt x="210211" y="107453"/>
                  </a:lnTo>
                  <a:lnTo>
                    <a:pt x="210211" y="118467"/>
                  </a:lnTo>
                  <a:close/>
                </a:path>
                <a:path w="1194434" h="120650">
                  <a:moveTo>
                    <a:pt x="264499" y="43606"/>
                  </a:moveTo>
                  <a:lnTo>
                    <a:pt x="210211" y="43606"/>
                  </a:lnTo>
                  <a:lnTo>
                    <a:pt x="215717" y="37876"/>
                  </a:lnTo>
                  <a:lnTo>
                    <a:pt x="221968" y="33783"/>
                  </a:lnTo>
                  <a:lnTo>
                    <a:pt x="228963" y="31328"/>
                  </a:lnTo>
                  <a:lnTo>
                    <a:pt x="236702" y="30509"/>
                  </a:lnTo>
                  <a:lnTo>
                    <a:pt x="244776" y="31291"/>
                  </a:lnTo>
                  <a:lnTo>
                    <a:pt x="252031" y="33635"/>
                  </a:lnTo>
                  <a:lnTo>
                    <a:pt x="258468" y="37541"/>
                  </a:lnTo>
                  <a:lnTo>
                    <a:pt x="264086" y="43011"/>
                  </a:lnTo>
                  <a:lnTo>
                    <a:pt x="264499" y="43606"/>
                  </a:lnTo>
                  <a:close/>
                </a:path>
                <a:path w="1194434" h="120650">
                  <a:moveTo>
                    <a:pt x="269254" y="100458"/>
                  </a:moveTo>
                  <a:lnTo>
                    <a:pt x="236206" y="100458"/>
                  </a:lnTo>
                  <a:lnTo>
                    <a:pt x="241514" y="98176"/>
                  </a:lnTo>
                  <a:lnTo>
                    <a:pt x="249452" y="89048"/>
                  </a:lnTo>
                  <a:lnTo>
                    <a:pt x="251436" y="83046"/>
                  </a:lnTo>
                  <a:lnTo>
                    <a:pt x="251436" y="68163"/>
                  </a:lnTo>
                  <a:lnTo>
                    <a:pt x="249452" y="62160"/>
                  </a:lnTo>
                  <a:lnTo>
                    <a:pt x="245483" y="57596"/>
                  </a:lnTo>
                  <a:lnTo>
                    <a:pt x="241514" y="52933"/>
                  </a:lnTo>
                  <a:lnTo>
                    <a:pt x="236206" y="50601"/>
                  </a:lnTo>
                  <a:lnTo>
                    <a:pt x="269106" y="50601"/>
                  </a:lnTo>
                  <a:lnTo>
                    <a:pt x="272011" y="57336"/>
                  </a:lnTo>
                  <a:lnTo>
                    <a:pt x="273993" y="65977"/>
                  </a:lnTo>
                  <a:lnTo>
                    <a:pt x="274653" y="75604"/>
                  </a:lnTo>
                  <a:lnTo>
                    <a:pt x="273993" y="85352"/>
                  </a:lnTo>
                  <a:lnTo>
                    <a:pt x="272011" y="94059"/>
                  </a:lnTo>
                  <a:lnTo>
                    <a:pt x="269254" y="100458"/>
                  </a:lnTo>
                  <a:close/>
                </a:path>
                <a:path w="1194434" h="120650">
                  <a:moveTo>
                    <a:pt x="236702" y="120550"/>
                  </a:moveTo>
                  <a:lnTo>
                    <a:pt x="229130" y="119732"/>
                  </a:lnTo>
                  <a:lnTo>
                    <a:pt x="222191" y="117276"/>
                  </a:lnTo>
                  <a:lnTo>
                    <a:pt x="215885" y="113183"/>
                  </a:lnTo>
                  <a:lnTo>
                    <a:pt x="210211" y="107453"/>
                  </a:lnTo>
                  <a:lnTo>
                    <a:pt x="264710" y="107453"/>
                  </a:lnTo>
                  <a:lnTo>
                    <a:pt x="236702" y="120550"/>
                  </a:lnTo>
                  <a:close/>
                </a:path>
                <a:path w="1194434" h="120650">
                  <a:moveTo>
                    <a:pt x="331607" y="120550"/>
                  </a:moveTo>
                  <a:lnTo>
                    <a:pt x="293331" y="100933"/>
                  </a:lnTo>
                  <a:lnTo>
                    <a:pt x="286215" y="75455"/>
                  </a:lnTo>
                  <a:lnTo>
                    <a:pt x="287005" y="66135"/>
                  </a:lnTo>
                  <a:lnTo>
                    <a:pt x="313450" y="33709"/>
                  </a:lnTo>
                  <a:lnTo>
                    <a:pt x="331607" y="30509"/>
                  </a:lnTo>
                  <a:lnTo>
                    <a:pt x="341067" y="31309"/>
                  </a:lnTo>
                  <a:lnTo>
                    <a:pt x="370084" y="50601"/>
                  </a:lnTo>
                  <a:lnTo>
                    <a:pt x="325257" y="50601"/>
                  </a:lnTo>
                  <a:lnTo>
                    <a:pt x="319999" y="52883"/>
                  </a:lnTo>
                  <a:lnTo>
                    <a:pt x="315566" y="57745"/>
                  </a:lnTo>
                  <a:lnTo>
                    <a:pt x="311764" y="62011"/>
                  </a:lnTo>
                  <a:lnTo>
                    <a:pt x="309730" y="68014"/>
                  </a:lnTo>
                  <a:lnTo>
                    <a:pt x="309730" y="82996"/>
                  </a:lnTo>
                  <a:lnTo>
                    <a:pt x="311764" y="89048"/>
                  </a:lnTo>
                  <a:lnTo>
                    <a:pt x="315832" y="93612"/>
                  </a:lnTo>
                  <a:lnTo>
                    <a:pt x="319999" y="98176"/>
                  </a:lnTo>
                  <a:lnTo>
                    <a:pt x="325257" y="100458"/>
                  </a:lnTo>
                  <a:lnTo>
                    <a:pt x="370150" y="100458"/>
                  </a:lnTo>
                  <a:lnTo>
                    <a:pt x="369800" y="101128"/>
                  </a:lnTo>
                  <a:lnTo>
                    <a:pt x="364201" y="107900"/>
                  </a:lnTo>
                  <a:lnTo>
                    <a:pt x="357364" y="113434"/>
                  </a:lnTo>
                  <a:lnTo>
                    <a:pt x="349653" y="117388"/>
                  </a:lnTo>
                  <a:lnTo>
                    <a:pt x="341067" y="119760"/>
                  </a:lnTo>
                  <a:lnTo>
                    <a:pt x="331607" y="120550"/>
                  </a:lnTo>
                  <a:close/>
                </a:path>
                <a:path w="1194434" h="120650">
                  <a:moveTo>
                    <a:pt x="370150" y="100458"/>
                  </a:moveTo>
                  <a:lnTo>
                    <a:pt x="338057" y="100458"/>
                  </a:lnTo>
                  <a:lnTo>
                    <a:pt x="343315" y="98127"/>
                  </a:lnTo>
                  <a:lnTo>
                    <a:pt x="347383" y="93464"/>
                  </a:lnTo>
                  <a:lnTo>
                    <a:pt x="351550" y="88800"/>
                  </a:lnTo>
                  <a:lnTo>
                    <a:pt x="353565" y="82996"/>
                  </a:lnTo>
                  <a:lnTo>
                    <a:pt x="353529" y="68014"/>
                  </a:lnTo>
                  <a:lnTo>
                    <a:pt x="351550" y="62408"/>
                  </a:lnTo>
                  <a:lnTo>
                    <a:pt x="347320" y="57670"/>
                  </a:lnTo>
                  <a:lnTo>
                    <a:pt x="343315" y="52982"/>
                  </a:lnTo>
                  <a:lnTo>
                    <a:pt x="338056" y="50601"/>
                  </a:lnTo>
                  <a:lnTo>
                    <a:pt x="370084" y="50601"/>
                  </a:lnTo>
                  <a:lnTo>
                    <a:pt x="373800" y="57670"/>
                  </a:lnTo>
                  <a:lnTo>
                    <a:pt x="376200" y="66135"/>
                  </a:lnTo>
                  <a:lnTo>
                    <a:pt x="377000" y="75455"/>
                  </a:lnTo>
                  <a:lnTo>
                    <a:pt x="376200" y="84906"/>
                  </a:lnTo>
                  <a:lnTo>
                    <a:pt x="373800" y="93464"/>
                  </a:lnTo>
                  <a:lnTo>
                    <a:pt x="370150" y="100458"/>
                  </a:lnTo>
                  <a:close/>
                </a:path>
                <a:path w="1194434" h="120650">
                  <a:moveTo>
                    <a:pt x="421404" y="120550"/>
                  </a:moveTo>
                  <a:lnTo>
                    <a:pt x="411978" y="120550"/>
                  </a:lnTo>
                  <a:lnTo>
                    <a:pt x="404983" y="118169"/>
                  </a:lnTo>
                  <a:lnTo>
                    <a:pt x="400419" y="113407"/>
                  </a:lnTo>
                  <a:lnTo>
                    <a:pt x="395954" y="108644"/>
                  </a:lnTo>
                  <a:lnTo>
                    <a:pt x="393722" y="102046"/>
                  </a:lnTo>
                  <a:lnTo>
                    <a:pt x="393722" y="32593"/>
                  </a:lnTo>
                  <a:lnTo>
                    <a:pt x="416344" y="32593"/>
                  </a:lnTo>
                  <a:lnTo>
                    <a:pt x="416344" y="95200"/>
                  </a:lnTo>
                  <a:lnTo>
                    <a:pt x="421602" y="100458"/>
                  </a:lnTo>
                  <a:lnTo>
                    <a:pt x="474238" y="100458"/>
                  </a:lnTo>
                  <a:lnTo>
                    <a:pt x="474238" y="107602"/>
                  </a:lnTo>
                  <a:lnTo>
                    <a:pt x="451616" y="107602"/>
                  </a:lnTo>
                  <a:lnTo>
                    <a:pt x="445430" y="113267"/>
                  </a:lnTo>
                  <a:lnTo>
                    <a:pt x="438333" y="117313"/>
                  </a:lnTo>
                  <a:lnTo>
                    <a:pt x="430324" y="119741"/>
                  </a:lnTo>
                  <a:lnTo>
                    <a:pt x="421404" y="120550"/>
                  </a:lnTo>
                  <a:close/>
                </a:path>
                <a:path w="1194434" h="120650">
                  <a:moveTo>
                    <a:pt x="474238" y="100458"/>
                  </a:moveTo>
                  <a:lnTo>
                    <a:pt x="439858" y="100458"/>
                  </a:lnTo>
                  <a:lnTo>
                    <a:pt x="446357" y="97234"/>
                  </a:lnTo>
                  <a:lnTo>
                    <a:pt x="451616" y="90785"/>
                  </a:lnTo>
                  <a:lnTo>
                    <a:pt x="451616" y="32593"/>
                  </a:lnTo>
                  <a:lnTo>
                    <a:pt x="474238" y="32593"/>
                  </a:lnTo>
                  <a:lnTo>
                    <a:pt x="474238" y="100458"/>
                  </a:lnTo>
                  <a:close/>
                </a:path>
                <a:path w="1194434" h="120650">
                  <a:moveTo>
                    <a:pt x="474238" y="118467"/>
                  </a:moveTo>
                  <a:lnTo>
                    <a:pt x="451616" y="118467"/>
                  </a:lnTo>
                  <a:lnTo>
                    <a:pt x="451616" y="107602"/>
                  </a:lnTo>
                  <a:lnTo>
                    <a:pt x="474238" y="107602"/>
                  </a:lnTo>
                  <a:lnTo>
                    <a:pt x="474238" y="118467"/>
                  </a:lnTo>
                  <a:close/>
                </a:path>
                <a:path w="1194434" h="120650">
                  <a:moveTo>
                    <a:pt x="546617" y="44350"/>
                  </a:moveTo>
                  <a:lnTo>
                    <a:pt x="519232" y="44350"/>
                  </a:lnTo>
                  <a:lnTo>
                    <a:pt x="522308" y="40580"/>
                  </a:lnTo>
                  <a:lnTo>
                    <a:pt x="526277" y="37355"/>
                  </a:lnTo>
                  <a:lnTo>
                    <a:pt x="536100" y="31898"/>
                  </a:lnTo>
                  <a:lnTo>
                    <a:pt x="541259" y="30509"/>
                  </a:lnTo>
                  <a:lnTo>
                    <a:pt x="546617" y="30509"/>
                  </a:lnTo>
                  <a:lnTo>
                    <a:pt x="546617" y="44350"/>
                  </a:lnTo>
                  <a:close/>
                </a:path>
                <a:path w="1194434" h="120650">
                  <a:moveTo>
                    <a:pt x="519232" y="118467"/>
                  </a:moveTo>
                  <a:lnTo>
                    <a:pt x="496610" y="118467"/>
                  </a:lnTo>
                  <a:lnTo>
                    <a:pt x="496610" y="32593"/>
                  </a:lnTo>
                  <a:lnTo>
                    <a:pt x="519232" y="32593"/>
                  </a:lnTo>
                  <a:lnTo>
                    <a:pt x="519232" y="44350"/>
                  </a:lnTo>
                  <a:lnTo>
                    <a:pt x="546617" y="44350"/>
                  </a:lnTo>
                  <a:lnTo>
                    <a:pt x="546617" y="51941"/>
                  </a:lnTo>
                  <a:lnTo>
                    <a:pt x="536298" y="51941"/>
                  </a:lnTo>
                  <a:lnTo>
                    <a:pt x="532230" y="52933"/>
                  </a:lnTo>
                  <a:lnTo>
                    <a:pt x="528162" y="54917"/>
                  </a:lnTo>
                  <a:lnTo>
                    <a:pt x="524094" y="56802"/>
                  </a:lnTo>
                  <a:lnTo>
                    <a:pt x="521117" y="59084"/>
                  </a:lnTo>
                  <a:lnTo>
                    <a:pt x="519232" y="61763"/>
                  </a:lnTo>
                  <a:lnTo>
                    <a:pt x="519232" y="118467"/>
                  </a:lnTo>
                  <a:close/>
                </a:path>
                <a:path w="1194434" h="120650">
                  <a:moveTo>
                    <a:pt x="546617" y="52536"/>
                  </a:moveTo>
                  <a:lnTo>
                    <a:pt x="540366" y="51941"/>
                  </a:lnTo>
                  <a:lnTo>
                    <a:pt x="546617" y="51941"/>
                  </a:lnTo>
                  <a:lnTo>
                    <a:pt x="546617" y="52536"/>
                  </a:lnTo>
                  <a:close/>
                </a:path>
                <a:path w="1194434" h="120650">
                  <a:moveTo>
                    <a:pt x="631821" y="118467"/>
                  </a:moveTo>
                  <a:lnTo>
                    <a:pt x="606669" y="118467"/>
                  </a:lnTo>
                  <a:lnTo>
                    <a:pt x="606669" y="0"/>
                  </a:lnTo>
                  <a:lnTo>
                    <a:pt x="641942" y="0"/>
                  </a:lnTo>
                  <a:lnTo>
                    <a:pt x="656228" y="35421"/>
                  </a:lnTo>
                  <a:lnTo>
                    <a:pt x="631821" y="35421"/>
                  </a:lnTo>
                  <a:lnTo>
                    <a:pt x="631821" y="118467"/>
                  </a:lnTo>
                  <a:close/>
                </a:path>
                <a:path w="1194434" h="120650">
                  <a:moveTo>
                    <a:pt x="695141" y="71586"/>
                  </a:moveTo>
                  <a:lnTo>
                    <a:pt x="670814" y="71586"/>
                  </a:lnTo>
                  <a:lnTo>
                    <a:pt x="699538" y="0"/>
                  </a:lnTo>
                  <a:lnTo>
                    <a:pt x="735108" y="0"/>
                  </a:lnTo>
                  <a:lnTo>
                    <a:pt x="735108" y="35421"/>
                  </a:lnTo>
                  <a:lnTo>
                    <a:pt x="709659" y="35421"/>
                  </a:lnTo>
                  <a:lnTo>
                    <a:pt x="695141" y="71586"/>
                  </a:lnTo>
                  <a:close/>
                </a:path>
                <a:path w="1194434" h="120650">
                  <a:moveTo>
                    <a:pt x="676321" y="118467"/>
                  </a:moveTo>
                  <a:lnTo>
                    <a:pt x="665308" y="118467"/>
                  </a:lnTo>
                  <a:lnTo>
                    <a:pt x="631821" y="35421"/>
                  </a:lnTo>
                  <a:lnTo>
                    <a:pt x="656228" y="35421"/>
                  </a:lnTo>
                  <a:lnTo>
                    <a:pt x="670814" y="71586"/>
                  </a:lnTo>
                  <a:lnTo>
                    <a:pt x="695141" y="71586"/>
                  </a:lnTo>
                  <a:lnTo>
                    <a:pt x="676321" y="118467"/>
                  </a:lnTo>
                  <a:close/>
                </a:path>
                <a:path w="1194434" h="120650">
                  <a:moveTo>
                    <a:pt x="735108" y="118467"/>
                  </a:moveTo>
                  <a:lnTo>
                    <a:pt x="709659" y="118467"/>
                  </a:lnTo>
                  <a:lnTo>
                    <a:pt x="709659" y="35421"/>
                  </a:lnTo>
                  <a:lnTo>
                    <a:pt x="735108" y="35421"/>
                  </a:lnTo>
                  <a:lnTo>
                    <a:pt x="735108" y="118467"/>
                  </a:lnTo>
                  <a:close/>
                </a:path>
                <a:path w="1194434" h="120650">
                  <a:moveTo>
                    <a:pt x="797894" y="120550"/>
                  </a:moveTo>
                  <a:lnTo>
                    <a:pt x="759618" y="100933"/>
                  </a:lnTo>
                  <a:lnTo>
                    <a:pt x="752502" y="75455"/>
                  </a:lnTo>
                  <a:lnTo>
                    <a:pt x="753292" y="66135"/>
                  </a:lnTo>
                  <a:lnTo>
                    <a:pt x="779737" y="33709"/>
                  </a:lnTo>
                  <a:lnTo>
                    <a:pt x="797894" y="30509"/>
                  </a:lnTo>
                  <a:lnTo>
                    <a:pt x="807354" y="31309"/>
                  </a:lnTo>
                  <a:lnTo>
                    <a:pt x="836371" y="50601"/>
                  </a:lnTo>
                  <a:lnTo>
                    <a:pt x="791544" y="50601"/>
                  </a:lnTo>
                  <a:lnTo>
                    <a:pt x="786286" y="52883"/>
                  </a:lnTo>
                  <a:lnTo>
                    <a:pt x="781853" y="57745"/>
                  </a:lnTo>
                  <a:lnTo>
                    <a:pt x="778051" y="62011"/>
                  </a:lnTo>
                  <a:lnTo>
                    <a:pt x="776017" y="68014"/>
                  </a:lnTo>
                  <a:lnTo>
                    <a:pt x="776017" y="82996"/>
                  </a:lnTo>
                  <a:lnTo>
                    <a:pt x="778051" y="89048"/>
                  </a:lnTo>
                  <a:lnTo>
                    <a:pt x="782118" y="93612"/>
                  </a:lnTo>
                  <a:lnTo>
                    <a:pt x="786286" y="98176"/>
                  </a:lnTo>
                  <a:lnTo>
                    <a:pt x="791544" y="100458"/>
                  </a:lnTo>
                  <a:lnTo>
                    <a:pt x="836437" y="100458"/>
                  </a:lnTo>
                  <a:lnTo>
                    <a:pt x="836087" y="101128"/>
                  </a:lnTo>
                  <a:lnTo>
                    <a:pt x="830488" y="107900"/>
                  </a:lnTo>
                  <a:lnTo>
                    <a:pt x="823651" y="113434"/>
                  </a:lnTo>
                  <a:lnTo>
                    <a:pt x="815940" y="117388"/>
                  </a:lnTo>
                  <a:lnTo>
                    <a:pt x="807354" y="119760"/>
                  </a:lnTo>
                  <a:lnTo>
                    <a:pt x="797894" y="120550"/>
                  </a:lnTo>
                  <a:close/>
                </a:path>
                <a:path w="1194434" h="120650">
                  <a:moveTo>
                    <a:pt x="836437" y="100458"/>
                  </a:moveTo>
                  <a:lnTo>
                    <a:pt x="804344" y="100458"/>
                  </a:lnTo>
                  <a:lnTo>
                    <a:pt x="809602" y="98127"/>
                  </a:lnTo>
                  <a:lnTo>
                    <a:pt x="813670" y="93464"/>
                  </a:lnTo>
                  <a:lnTo>
                    <a:pt x="817837" y="88800"/>
                  </a:lnTo>
                  <a:lnTo>
                    <a:pt x="819852" y="82996"/>
                  </a:lnTo>
                  <a:lnTo>
                    <a:pt x="819816" y="68014"/>
                  </a:lnTo>
                  <a:lnTo>
                    <a:pt x="817837" y="62408"/>
                  </a:lnTo>
                  <a:lnTo>
                    <a:pt x="813606" y="57670"/>
                  </a:lnTo>
                  <a:lnTo>
                    <a:pt x="809602" y="52982"/>
                  </a:lnTo>
                  <a:lnTo>
                    <a:pt x="804343" y="50601"/>
                  </a:lnTo>
                  <a:lnTo>
                    <a:pt x="836371" y="50601"/>
                  </a:lnTo>
                  <a:lnTo>
                    <a:pt x="840087" y="57670"/>
                  </a:lnTo>
                  <a:lnTo>
                    <a:pt x="842487" y="66135"/>
                  </a:lnTo>
                  <a:lnTo>
                    <a:pt x="843287" y="75455"/>
                  </a:lnTo>
                  <a:lnTo>
                    <a:pt x="842487" y="84906"/>
                  </a:lnTo>
                  <a:lnTo>
                    <a:pt x="840087" y="93464"/>
                  </a:lnTo>
                  <a:lnTo>
                    <a:pt x="836437" y="100458"/>
                  </a:lnTo>
                  <a:close/>
                </a:path>
                <a:path w="1194434" h="120650">
                  <a:moveTo>
                    <a:pt x="941715" y="43606"/>
                  </a:moveTo>
                  <a:lnTo>
                    <a:pt x="919093" y="43606"/>
                  </a:lnTo>
                  <a:lnTo>
                    <a:pt x="919093" y="0"/>
                  </a:lnTo>
                  <a:lnTo>
                    <a:pt x="941715" y="0"/>
                  </a:lnTo>
                  <a:lnTo>
                    <a:pt x="941715" y="43606"/>
                  </a:lnTo>
                  <a:close/>
                </a:path>
                <a:path w="1194434" h="120650">
                  <a:moveTo>
                    <a:pt x="892602" y="120550"/>
                  </a:moveTo>
                  <a:lnTo>
                    <a:pt x="857107" y="94059"/>
                  </a:lnTo>
                  <a:lnTo>
                    <a:pt x="854502" y="75604"/>
                  </a:lnTo>
                  <a:lnTo>
                    <a:pt x="855153" y="65977"/>
                  </a:lnTo>
                  <a:lnTo>
                    <a:pt x="877124" y="33635"/>
                  </a:lnTo>
                  <a:lnTo>
                    <a:pt x="892602" y="30509"/>
                  </a:lnTo>
                  <a:lnTo>
                    <a:pt x="900285" y="31328"/>
                  </a:lnTo>
                  <a:lnTo>
                    <a:pt x="907262" y="33783"/>
                  </a:lnTo>
                  <a:lnTo>
                    <a:pt x="913531" y="37876"/>
                  </a:lnTo>
                  <a:lnTo>
                    <a:pt x="919093" y="43606"/>
                  </a:lnTo>
                  <a:lnTo>
                    <a:pt x="941715" y="43606"/>
                  </a:lnTo>
                  <a:lnTo>
                    <a:pt x="941715" y="50601"/>
                  </a:lnTo>
                  <a:lnTo>
                    <a:pt x="893098" y="50601"/>
                  </a:lnTo>
                  <a:lnTo>
                    <a:pt x="887889" y="52933"/>
                  </a:lnTo>
                  <a:lnTo>
                    <a:pt x="879852" y="62160"/>
                  </a:lnTo>
                  <a:lnTo>
                    <a:pt x="877868" y="68163"/>
                  </a:lnTo>
                  <a:lnTo>
                    <a:pt x="877868" y="82847"/>
                  </a:lnTo>
                  <a:lnTo>
                    <a:pt x="879803" y="88800"/>
                  </a:lnTo>
                  <a:lnTo>
                    <a:pt x="887542" y="98127"/>
                  </a:lnTo>
                  <a:lnTo>
                    <a:pt x="892801" y="100458"/>
                  </a:lnTo>
                  <a:lnTo>
                    <a:pt x="941715" y="100458"/>
                  </a:lnTo>
                  <a:lnTo>
                    <a:pt x="941715" y="107453"/>
                  </a:lnTo>
                  <a:lnTo>
                    <a:pt x="919093" y="107453"/>
                  </a:lnTo>
                  <a:lnTo>
                    <a:pt x="913419" y="113183"/>
                  </a:lnTo>
                  <a:lnTo>
                    <a:pt x="907113" y="117276"/>
                  </a:lnTo>
                  <a:lnTo>
                    <a:pt x="900174" y="119732"/>
                  </a:lnTo>
                  <a:lnTo>
                    <a:pt x="892602" y="120550"/>
                  </a:lnTo>
                  <a:close/>
                </a:path>
                <a:path w="1194434" h="120650">
                  <a:moveTo>
                    <a:pt x="941715" y="100458"/>
                  </a:moveTo>
                  <a:lnTo>
                    <a:pt x="903218" y="100458"/>
                  </a:lnTo>
                  <a:lnTo>
                    <a:pt x="906939" y="99566"/>
                  </a:lnTo>
                  <a:lnTo>
                    <a:pt x="910610" y="97780"/>
                  </a:lnTo>
                  <a:lnTo>
                    <a:pt x="914381" y="95894"/>
                  </a:lnTo>
                  <a:lnTo>
                    <a:pt x="917208" y="93563"/>
                  </a:lnTo>
                  <a:lnTo>
                    <a:pt x="919093" y="90785"/>
                  </a:lnTo>
                  <a:lnTo>
                    <a:pt x="919093" y="60424"/>
                  </a:lnTo>
                  <a:lnTo>
                    <a:pt x="917208" y="57546"/>
                  </a:lnTo>
                  <a:lnTo>
                    <a:pt x="914381" y="55215"/>
                  </a:lnTo>
                  <a:lnTo>
                    <a:pt x="910610" y="53429"/>
                  </a:lnTo>
                  <a:lnTo>
                    <a:pt x="906939" y="51544"/>
                  </a:lnTo>
                  <a:lnTo>
                    <a:pt x="903218" y="50601"/>
                  </a:lnTo>
                  <a:lnTo>
                    <a:pt x="941715" y="50601"/>
                  </a:lnTo>
                  <a:lnTo>
                    <a:pt x="941715" y="100458"/>
                  </a:lnTo>
                  <a:close/>
                </a:path>
                <a:path w="1194434" h="120650">
                  <a:moveTo>
                    <a:pt x="941715" y="118467"/>
                  </a:moveTo>
                  <a:lnTo>
                    <a:pt x="919093" y="118467"/>
                  </a:lnTo>
                  <a:lnTo>
                    <a:pt x="919093" y="107453"/>
                  </a:lnTo>
                  <a:lnTo>
                    <a:pt x="941715" y="107453"/>
                  </a:lnTo>
                  <a:lnTo>
                    <a:pt x="941715" y="118467"/>
                  </a:lnTo>
                  <a:close/>
                </a:path>
                <a:path w="1194434" h="120650">
                  <a:moveTo>
                    <a:pt x="991823" y="120550"/>
                  </a:moveTo>
                  <a:lnTo>
                    <a:pt x="982398" y="120550"/>
                  </a:lnTo>
                  <a:lnTo>
                    <a:pt x="975403" y="118169"/>
                  </a:lnTo>
                  <a:lnTo>
                    <a:pt x="970839" y="113407"/>
                  </a:lnTo>
                  <a:lnTo>
                    <a:pt x="966374" y="108644"/>
                  </a:lnTo>
                  <a:lnTo>
                    <a:pt x="964141" y="102046"/>
                  </a:lnTo>
                  <a:lnTo>
                    <a:pt x="964141" y="32593"/>
                  </a:lnTo>
                  <a:lnTo>
                    <a:pt x="986763" y="32593"/>
                  </a:lnTo>
                  <a:lnTo>
                    <a:pt x="986763" y="95200"/>
                  </a:lnTo>
                  <a:lnTo>
                    <a:pt x="992022" y="100458"/>
                  </a:lnTo>
                  <a:lnTo>
                    <a:pt x="1044657" y="100458"/>
                  </a:lnTo>
                  <a:lnTo>
                    <a:pt x="1044657" y="107602"/>
                  </a:lnTo>
                  <a:lnTo>
                    <a:pt x="1022036" y="107602"/>
                  </a:lnTo>
                  <a:lnTo>
                    <a:pt x="1015850" y="113267"/>
                  </a:lnTo>
                  <a:lnTo>
                    <a:pt x="1008753" y="117313"/>
                  </a:lnTo>
                  <a:lnTo>
                    <a:pt x="1000744" y="119741"/>
                  </a:lnTo>
                  <a:lnTo>
                    <a:pt x="991823" y="120550"/>
                  </a:lnTo>
                  <a:close/>
                </a:path>
                <a:path w="1194434" h="120650">
                  <a:moveTo>
                    <a:pt x="1044657" y="100458"/>
                  </a:moveTo>
                  <a:lnTo>
                    <a:pt x="1010278" y="100458"/>
                  </a:lnTo>
                  <a:lnTo>
                    <a:pt x="1016777" y="97234"/>
                  </a:lnTo>
                  <a:lnTo>
                    <a:pt x="1022036" y="90785"/>
                  </a:lnTo>
                  <a:lnTo>
                    <a:pt x="1022036" y="32593"/>
                  </a:lnTo>
                  <a:lnTo>
                    <a:pt x="1044657" y="32593"/>
                  </a:lnTo>
                  <a:lnTo>
                    <a:pt x="1044657" y="100458"/>
                  </a:lnTo>
                  <a:close/>
                </a:path>
                <a:path w="1194434" h="120650">
                  <a:moveTo>
                    <a:pt x="1044657" y="118467"/>
                  </a:moveTo>
                  <a:lnTo>
                    <a:pt x="1022036" y="118467"/>
                  </a:lnTo>
                  <a:lnTo>
                    <a:pt x="1022036" y="107602"/>
                  </a:lnTo>
                  <a:lnTo>
                    <a:pt x="1044657" y="107602"/>
                  </a:lnTo>
                  <a:lnTo>
                    <a:pt x="1044657" y="118467"/>
                  </a:lnTo>
                  <a:close/>
                </a:path>
                <a:path w="1194434" h="120650">
                  <a:moveTo>
                    <a:pt x="1089652" y="118467"/>
                  </a:moveTo>
                  <a:lnTo>
                    <a:pt x="1067030" y="118467"/>
                  </a:lnTo>
                  <a:lnTo>
                    <a:pt x="1067030" y="0"/>
                  </a:lnTo>
                  <a:lnTo>
                    <a:pt x="1089652" y="0"/>
                  </a:lnTo>
                  <a:lnTo>
                    <a:pt x="1089652" y="118467"/>
                  </a:lnTo>
                  <a:close/>
                </a:path>
                <a:path w="1194434" h="120650">
                  <a:moveTo>
                    <a:pt x="1159068" y="120550"/>
                  </a:moveTo>
                  <a:lnTo>
                    <a:pt x="1152321" y="120550"/>
                  </a:lnTo>
                  <a:lnTo>
                    <a:pt x="1142666" y="119769"/>
                  </a:lnTo>
                  <a:lnTo>
                    <a:pt x="1109682" y="93650"/>
                  </a:lnTo>
                  <a:lnTo>
                    <a:pt x="1106482" y="75455"/>
                  </a:lnTo>
                  <a:lnTo>
                    <a:pt x="1107272" y="66256"/>
                  </a:lnTo>
                  <a:lnTo>
                    <a:pt x="1133494" y="33746"/>
                  </a:lnTo>
                  <a:lnTo>
                    <a:pt x="1150981" y="30509"/>
                  </a:lnTo>
                  <a:lnTo>
                    <a:pt x="1160004" y="31328"/>
                  </a:lnTo>
                  <a:lnTo>
                    <a:pt x="1168171" y="33783"/>
                  </a:lnTo>
                  <a:lnTo>
                    <a:pt x="1175482" y="37876"/>
                  </a:lnTo>
                  <a:lnTo>
                    <a:pt x="1181938" y="43606"/>
                  </a:lnTo>
                  <a:lnTo>
                    <a:pt x="1185641" y="48517"/>
                  </a:lnTo>
                  <a:lnTo>
                    <a:pt x="1145028" y="48517"/>
                  </a:lnTo>
                  <a:lnTo>
                    <a:pt x="1140166" y="50303"/>
                  </a:lnTo>
                  <a:lnTo>
                    <a:pt x="1132626" y="57447"/>
                  </a:lnTo>
                  <a:lnTo>
                    <a:pt x="1130443" y="61962"/>
                  </a:lnTo>
                  <a:lnTo>
                    <a:pt x="1129848" y="67419"/>
                  </a:lnTo>
                  <a:lnTo>
                    <a:pt x="1193165" y="67419"/>
                  </a:lnTo>
                  <a:lnTo>
                    <a:pt x="1193239" y="67716"/>
                  </a:lnTo>
                  <a:lnTo>
                    <a:pt x="1193993" y="77837"/>
                  </a:lnTo>
                  <a:lnTo>
                    <a:pt x="1193993" y="82748"/>
                  </a:lnTo>
                  <a:lnTo>
                    <a:pt x="1130145" y="82748"/>
                  </a:lnTo>
                  <a:lnTo>
                    <a:pt x="1130840" y="88205"/>
                  </a:lnTo>
                  <a:lnTo>
                    <a:pt x="1133271" y="92918"/>
                  </a:lnTo>
                  <a:lnTo>
                    <a:pt x="1137438" y="96887"/>
                  </a:lnTo>
                  <a:lnTo>
                    <a:pt x="1141704" y="100756"/>
                  </a:lnTo>
                  <a:lnTo>
                    <a:pt x="1147509" y="102691"/>
                  </a:lnTo>
                  <a:lnTo>
                    <a:pt x="1183672" y="102691"/>
                  </a:lnTo>
                  <a:lnTo>
                    <a:pt x="1187742" y="108644"/>
                  </a:lnTo>
                  <a:lnTo>
                    <a:pt x="1183476" y="112613"/>
                  </a:lnTo>
                  <a:lnTo>
                    <a:pt x="1178167" y="115589"/>
                  </a:lnTo>
                  <a:lnTo>
                    <a:pt x="1165567" y="119558"/>
                  </a:lnTo>
                  <a:lnTo>
                    <a:pt x="1159068" y="120550"/>
                  </a:lnTo>
                  <a:close/>
                </a:path>
                <a:path w="1194434" h="120650">
                  <a:moveTo>
                    <a:pt x="1193165" y="67419"/>
                  </a:moveTo>
                  <a:lnTo>
                    <a:pt x="1172115" y="67419"/>
                  </a:lnTo>
                  <a:lnTo>
                    <a:pt x="1171718" y="61763"/>
                  </a:lnTo>
                  <a:lnTo>
                    <a:pt x="1169535" y="57199"/>
                  </a:lnTo>
                  <a:lnTo>
                    <a:pt x="1165567" y="53726"/>
                  </a:lnTo>
                  <a:lnTo>
                    <a:pt x="1161697" y="50254"/>
                  </a:lnTo>
                  <a:lnTo>
                    <a:pt x="1156835" y="48517"/>
                  </a:lnTo>
                  <a:lnTo>
                    <a:pt x="1185641" y="48517"/>
                  </a:lnTo>
                  <a:lnTo>
                    <a:pt x="1187212" y="50601"/>
                  </a:lnTo>
                  <a:lnTo>
                    <a:pt x="1190979" y="58638"/>
                  </a:lnTo>
                  <a:lnTo>
                    <a:pt x="1193165" y="67419"/>
                  </a:lnTo>
                  <a:close/>
                </a:path>
                <a:path w="1194434" h="120650">
                  <a:moveTo>
                    <a:pt x="1183672" y="102691"/>
                  </a:moveTo>
                  <a:lnTo>
                    <a:pt x="1158423" y="102691"/>
                  </a:lnTo>
                  <a:lnTo>
                    <a:pt x="1162392" y="101947"/>
                  </a:lnTo>
                  <a:lnTo>
                    <a:pt x="1171123" y="98970"/>
                  </a:lnTo>
                  <a:lnTo>
                    <a:pt x="1174794" y="96837"/>
                  </a:lnTo>
                  <a:lnTo>
                    <a:pt x="1177770" y="94059"/>
                  </a:lnTo>
                  <a:lnTo>
                    <a:pt x="1183672" y="10269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7" name="object 27" descr=""/>
          <p:cNvSpPr/>
          <p:nvPr/>
        </p:nvSpPr>
        <p:spPr>
          <a:xfrm>
            <a:off x="1345924" y="2065512"/>
            <a:ext cx="764540" cy="287020"/>
          </a:xfrm>
          <a:custGeom>
            <a:avLst/>
            <a:gdLst/>
            <a:ahLst/>
            <a:cxnLst/>
            <a:rect l="l" t="t" r="r" b="b"/>
            <a:pathLst>
              <a:path w="764539" h="287019">
                <a:moveTo>
                  <a:pt x="95696" y="232618"/>
                </a:moveTo>
                <a:lnTo>
                  <a:pt x="75604" y="232618"/>
                </a:lnTo>
                <a:lnTo>
                  <a:pt x="75604" y="152102"/>
                </a:lnTo>
                <a:lnTo>
                  <a:pt x="62535" y="148428"/>
                </a:lnTo>
                <a:lnTo>
                  <a:pt x="22659" y="128550"/>
                </a:lnTo>
                <a:lnTo>
                  <a:pt x="6994" y="91082"/>
                </a:lnTo>
                <a:lnTo>
                  <a:pt x="8166" y="79037"/>
                </a:lnTo>
                <a:lnTo>
                  <a:pt x="35951" y="41830"/>
                </a:lnTo>
                <a:lnTo>
                  <a:pt x="75604" y="30360"/>
                </a:lnTo>
                <a:lnTo>
                  <a:pt x="75604" y="0"/>
                </a:lnTo>
                <a:lnTo>
                  <a:pt x="95696" y="0"/>
                </a:lnTo>
                <a:lnTo>
                  <a:pt x="95696" y="30658"/>
                </a:lnTo>
                <a:lnTo>
                  <a:pt x="114495" y="33877"/>
                </a:lnTo>
                <a:lnTo>
                  <a:pt x="131601" y="39960"/>
                </a:lnTo>
                <a:lnTo>
                  <a:pt x="147014" y="48908"/>
                </a:lnTo>
                <a:lnTo>
                  <a:pt x="153820" y="54768"/>
                </a:lnTo>
                <a:lnTo>
                  <a:pt x="75604" y="54768"/>
                </a:lnTo>
                <a:lnTo>
                  <a:pt x="67084" y="55931"/>
                </a:lnTo>
                <a:lnTo>
                  <a:pt x="35969" y="82357"/>
                </a:lnTo>
                <a:lnTo>
                  <a:pt x="35272" y="89445"/>
                </a:lnTo>
                <a:lnTo>
                  <a:pt x="35272" y="97383"/>
                </a:lnTo>
                <a:lnTo>
                  <a:pt x="75604" y="122039"/>
                </a:lnTo>
                <a:lnTo>
                  <a:pt x="95696" y="122039"/>
                </a:lnTo>
                <a:lnTo>
                  <a:pt x="95696" y="127396"/>
                </a:lnTo>
                <a:lnTo>
                  <a:pt x="138112" y="143916"/>
                </a:lnTo>
                <a:lnTo>
                  <a:pt x="154209" y="157757"/>
                </a:lnTo>
                <a:lnTo>
                  <a:pt x="95696" y="157757"/>
                </a:lnTo>
                <a:lnTo>
                  <a:pt x="95696" y="232618"/>
                </a:lnTo>
                <a:close/>
              </a:path>
              <a:path w="764539" h="287019">
                <a:moveTo>
                  <a:pt x="95696" y="122039"/>
                </a:moveTo>
                <a:lnTo>
                  <a:pt x="75604" y="122039"/>
                </a:lnTo>
                <a:lnTo>
                  <a:pt x="75604" y="54768"/>
                </a:lnTo>
                <a:lnTo>
                  <a:pt x="153820" y="54768"/>
                </a:lnTo>
                <a:lnTo>
                  <a:pt x="154857" y="55661"/>
                </a:lnTo>
                <a:lnTo>
                  <a:pt x="95696" y="55661"/>
                </a:lnTo>
                <a:lnTo>
                  <a:pt x="95696" y="122039"/>
                </a:lnTo>
                <a:close/>
              </a:path>
              <a:path w="764539" h="287019">
                <a:moveTo>
                  <a:pt x="144214" y="80813"/>
                </a:moveTo>
                <a:lnTo>
                  <a:pt x="133759" y="71316"/>
                </a:lnTo>
                <a:lnTo>
                  <a:pt x="122187" y="63958"/>
                </a:lnTo>
                <a:lnTo>
                  <a:pt x="109500" y="58740"/>
                </a:lnTo>
                <a:lnTo>
                  <a:pt x="95696" y="55661"/>
                </a:lnTo>
                <a:lnTo>
                  <a:pt x="154857" y="55661"/>
                </a:lnTo>
                <a:lnTo>
                  <a:pt x="160734" y="60721"/>
                </a:lnTo>
                <a:lnTo>
                  <a:pt x="144214" y="80813"/>
                </a:lnTo>
                <a:close/>
              </a:path>
              <a:path w="764539" h="287019">
                <a:moveTo>
                  <a:pt x="151131" y="232618"/>
                </a:moveTo>
                <a:lnTo>
                  <a:pt x="95696" y="232618"/>
                </a:lnTo>
                <a:lnTo>
                  <a:pt x="105035" y="231009"/>
                </a:lnTo>
                <a:lnTo>
                  <a:pt x="113258" y="228413"/>
                </a:lnTo>
                <a:lnTo>
                  <a:pt x="137368" y="194964"/>
                </a:lnTo>
                <a:lnTo>
                  <a:pt x="137368" y="186828"/>
                </a:lnTo>
                <a:lnTo>
                  <a:pt x="106970" y="161627"/>
                </a:lnTo>
                <a:lnTo>
                  <a:pt x="95696" y="157757"/>
                </a:lnTo>
                <a:lnTo>
                  <a:pt x="154209" y="157757"/>
                </a:lnTo>
                <a:lnTo>
                  <a:pt x="165794" y="192732"/>
                </a:lnTo>
                <a:lnTo>
                  <a:pt x="164603" y="205801"/>
                </a:lnTo>
                <a:lnTo>
                  <a:pt x="161032" y="217623"/>
                </a:lnTo>
                <a:lnTo>
                  <a:pt x="155078" y="228200"/>
                </a:lnTo>
                <a:lnTo>
                  <a:pt x="151131" y="232618"/>
                </a:lnTo>
                <a:close/>
              </a:path>
              <a:path w="764539" h="287019">
                <a:moveTo>
                  <a:pt x="95696" y="286494"/>
                </a:moveTo>
                <a:lnTo>
                  <a:pt x="75604" y="286494"/>
                </a:lnTo>
                <a:lnTo>
                  <a:pt x="75604" y="257026"/>
                </a:lnTo>
                <a:lnTo>
                  <a:pt x="52908" y="253751"/>
                </a:lnTo>
                <a:lnTo>
                  <a:pt x="32742" y="246905"/>
                </a:lnTo>
                <a:lnTo>
                  <a:pt x="15106" y="236487"/>
                </a:lnTo>
                <a:lnTo>
                  <a:pt x="0" y="222498"/>
                </a:lnTo>
                <a:lnTo>
                  <a:pt x="16222" y="201662"/>
                </a:lnTo>
                <a:lnTo>
                  <a:pt x="28695" y="213586"/>
                </a:lnTo>
                <a:lnTo>
                  <a:pt x="42750" y="222721"/>
                </a:lnTo>
                <a:lnTo>
                  <a:pt x="58387" y="229065"/>
                </a:lnTo>
                <a:lnTo>
                  <a:pt x="75604" y="232618"/>
                </a:lnTo>
                <a:lnTo>
                  <a:pt x="151131" y="232618"/>
                </a:lnTo>
                <a:lnTo>
                  <a:pt x="146744" y="237529"/>
                </a:lnTo>
                <a:lnTo>
                  <a:pt x="136466" y="245222"/>
                </a:lnTo>
                <a:lnTo>
                  <a:pt x="124531" y="251035"/>
                </a:lnTo>
                <a:lnTo>
                  <a:pt x="110942" y="254970"/>
                </a:lnTo>
                <a:lnTo>
                  <a:pt x="95696" y="257026"/>
                </a:lnTo>
                <a:lnTo>
                  <a:pt x="95696" y="286494"/>
                </a:lnTo>
                <a:close/>
              </a:path>
              <a:path w="764539" h="287019">
                <a:moveTo>
                  <a:pt x="283558" y="257472"/>
                </a:moveTo>
                <a:lnTo>
                  <a:pt x="233524" y="240562"/>
                </a:lnTo>
                <a:lnTo>
                  <a:pt x="204344" y="191504"/>
                </a:lnTo>
                <a:lnTo>
                  <a:pt x="198950" y="147935"/>
                </a:lnTo>
                <a:lnTo>
                  <a:pt x="198832" y="142186"/>
                </a:lnTo>
                <a:lnTo>
                  <a:pt x="200242" y="119136"/>
                </a:lnTo>
                <a:lnTo>
                  <a:pt x="212372" y="77613"/>
                </a:lnTo>
                <a:lnTo>
                  <a:pt x="236156" y="47327"/>
                </a:lnTo>
                <a:lnTo>
                  <a:pt x="288172" y="29914"/>
                </a:lnTo>
                <a:lnTo>
                  <a:pt x="306115" y="31570"/>
                </a:lnTo>
                <a:lnTo>
                  <a:pt x="322291" y="36537"/>
                </a:lnTo>
                <a:lnTo>
                  <a:pt x="336699" y="44815"/>
                </a:lnTo>
                <a:lnTo>
                  <a:pt x="347230" y="54471"/>
                </a:lnTo>
                <a:lnTo>
                  <a:pt x="288172" y="54471"/>
                </a:lnTo>
                <a:lnTo>
                  <a:pt x="274982" y="55977"/>
                </a:lnTo>
                <a:lnTo>
                  <a:pt x="243226" y="78581"/>
                </a:lnTo>
                <a:lnTo>
                  <a:pt x="227180" y="122643"/>
                </a:lnTo>
                <a:lnTo>
                  <a:pt x="226170" y="145972"/>
                </a:lnTo>
                <a:lnTo>
                  <a:pt x="226408" y="149423"/>
                </a:lnTo>
                <a:lnTo>
                  <a:pt x="248852" y="149423"/>
                </a:lnTo>
                <a:lnTo>
                  <a:pt x="244007" y="152837"/>
                </a:lnTo>
                <a:lnTo>
                  <a:pt x="237719" y="158464"/>
                </a:lnTo>
                <a:lnTo>
                  <a:pt x="232101" y="164817"/>
                </a:lnTo>
                <a:lnTo>
                  <a:pt x="227152" y="171896"/>
                </a:lnTo>
                <a:lnTo>
                  <a:pt x="229227" y="185235"/>
                </a:lnTo>
                <a:lnTo>
                  <a:pt x="252127" y="223707"/>
                </a:lnTo>
                <a:lnTo>
                  <a:pt x="282516" y="232916"/>
                </a:lnTo>
                <a:lnTo>
                  <a:pt x="342944" y="232916"/>
                </a:lnTo>
                <a:lnTo>
                  <a:pt x="339369" y="237083"/>
                </a:lnTo>
                <a:lnTo>
                  <a:pt x="327844" y="246003"/>
                </a:lnTo>
                <a:lnTo>
                  <a:pt x="314700" y="252375"/>
                </a:lnTo>
                <a:lnTo>
                  <a:pt x="299938" y="256198"/>
                </a:lnTo>
                <a:lnTo>
                  <a:pt x="283558" y="257472"/>
                </a:lnTo>
                <a:close/>
              </a:path>
              <a:path w="764539" h="287019">
                <a:moveTo>
                  <a:pt x="335350" y="76795"/>
                </a:moveTo>
                <a:lnTo>
                  <a:pt x="296515" y="54861"/>
                </a:lnTo>
                <a:lnTo>
                  <a:pt x="288172" y="54471"/>
                </a:lnTo>
                <a:lnTo>
                  <a:pt x="347230" y="54471"/>
                </a:lnTo>
                <a:lnTo>
                  <a:pt x="349340" y="56405"/>
                </a:lnTo>
                <a:lnTo>
                  <a:pt x="335350" y="76795"/>
                </a:lnTo>
                <a:close/>
              </a:path>
              <a:path w="764539" h="287019">
                <a:moveTo>
                  <a:pt x="248852" y="149423"/>
                </a:moveTo>
                <a:lnTo>
                  <a:pt x="226408" y="149423"/>
                </a:lnTo>
                <a:lnTo>
                  <a:pt x="231887" y="142186"/>
                </a:lnTo>
                <a:lnTo>
                  <a:pt x="271838" y="117574"/>
                </a:lnTo>
                <a:lnTo>
                  <a:pt x="288916" y="115192"/>
                </a:lnTo>
                <a:lnTo>
                  <a:pt x="304161" y="116374"/>
                </a:lnTo>
                <a:lnTo>
                  <a:pt x="317900" y="119918"/>
                </a:lnTo>
                <a:lnTo>
                  <a:pt x="330132" y="125824"/>
                </a:lnTo>
                <a:lnTo>
                  <a:pt x="340857" y="134094"/>
                </a:lnTo>
                <a:lnTo>
                  <a:pt x="344914" y="138856"/>
                </a:lnTo>
                <a:lnTo>
                  <a:pt x="282219" y="138856"/>
                </a:lnTo>
                <a:lnTo>
                  <a:pt x="274070" y="139424"/>
                </a:lnTo>
                <a:lnTo>
                  <a:pt x="266145" y="141126"/>
                </a:lnTo>
                <a:lnTo>
                  <a:pt x="258443" y="143963"/>
                </a:lnTo>
                <a:lnTo>
                  <a:pt x="250965" y="147935"/>
                </a:lnTo>
                <a:lnTo>
                  <a:pt x="248852" y="149423"/>
                </a:lnTo>
                <a:close/>
              </a:path>
              <a:path w="764539" h="287019">
                <a:moveTo>
                  <a:pt x="342944" y="232916"/>
                </a:moveTo>
                <a:lnTo>
                  <a:pt x="282516" y="232916"/>
                </a:lnTo>
                <a:lnTo>
                  <a:pt x="293223" y="232050"/>
                </a:lnTo>
                <a:lnTo>
                  <a:pt x="302869" y="229455"/>
                </a:lnTo>
                <a:lnTo>
                  <a:pt x="332234" y="195550"/>
                </a:lnTo>
                <a:lnTo>
                  <a:pt x="333118" y="186481"/>
                </a:lnTo>
                <a:lnTo>
                  <a:pt x="332262" y="175868"/>
                </a:lnTo>
                <a:lnTo>
                  <a:pt x="303278" y="142019"/>
                </a:lnTo>
                <a:lnTo>
                  <a:pt x="282219" y="138856"/>
                </a:lnTo>
                <a:lnTo>
                  <a:pt x="344914" y="138856"/>
                </a:lnTo>
                <a:lnTo>
                  <a:pt x="349582" y="144335"/>
                </a:lnTo>
                <a:lnTo>
                  <a:pt x="355814" y="156306"/>
                </a:lnTo>
                <a:lnTo>
                  <a:pt x="359553" y="170008"/>
                </a:lnTo>
                <a:lnTo>
                  <a:pt x="360783" y="185235"/>
                </a:lnTo>
                <a:lnTo>
                  <a:pt x="360706" y="186481"/>
                </a:lnTo>
                <a:lnTo>
                  <a:pt x="359460" y="200331"/>
                </a:lnTo>
                <a:lnTo>
                  <a:pt x="355442" y="213903"/>
                </a:lnTo>
                <a:lnTo>
                  <a:pt x="348745" y="226153"/>
                </a:lnTo>
                <a:lnTo>
                  <a:pt x="342944" y="232916"/>
                </a:lnTo>
                <a:close/>
              </a:path>
              <a:path w="764539" h="287019">
                <a:moveTo>
                  <a:pt x="478053" y="257472"/>
                </a:moveTo>
                <a:lnTo>
                  <a:pt x="429163" y="239724"/>
                </a:lnTo>
                <a:lnTo>
                  <a:pt x="406708" y="208936"/>
                </a:lnTo>
                <a:lnTo>
                  <a:pt x="395248" y="167710"/>
                </a:lnTo>
                <a:lnTo>
                  <a:pt x="393816" y="143470"/>
                </a:lnTo>
                <a:lnTo>
                  <a:pt x="395267" y="119183"/>
                </a:lnTo>
                <a:lnTo>
                  <a:pt x="406904" y="77985"/>
                </a:lnTo>
                <a:lnTo>
                  <a:pt x="443971" y="37727"/>
                </a:lnTo>
                <a:lnTo>
                  <a:pt x="478053" y="29914"/>
                </a:lnTo>
                <a:lnTo>
                  <a:pt x="490498" y="30835"/>
                </a:lnTo>
                <a:lnTo>
                  <a:pt x="531668" y="52722"/>
                </a:lnTo>
                <a:lnTo>
                  <a:pt x="533115" y="54471"/>
                </a:lnTo>
                <a:lnTo>
                  <a:pt x="478053" y="54471"/>
                </a:lnTo>
                <a:lnTo>
                  <a:pt x="465532" y="55940"/>
                </a:lnTo>
                <a:lnTo>
                  <a:pt x="430232" y="90840"/>
                </a:lnTo>
                <a:lnTo>
                  <a:pt x="421944" y="143470"/>
                </a:lnTo>
                <a:lnTo>
                  <a:pt x="422856" y="163320"/>
                </a:lnTo>
                <a:lnTo>
                  <a:pt x="436530" y="209252"/>
                </a:lnTo>
                <a:lnTo>
                  <a:pt x="478053" y="232916"/>
                </a:lnTo>
                <a:lnTo>
                  <a:pt x="533166" y="232916"/>
                </a:lnTo>
                <a:lnTo>
                  <a:pt x="531752" y="234646"/>
                </a:lnTo>
                <a:lnTo>
                  <a:pt x="522850" y="242738"/>
                </a:lnTo>
                <a:lnTo>
                  <a:pt x="513018" y="249184"/>
                </a:lnTo>
                <a:lnTo>
                  <a:pt x="502274" y="253789"/>
                </a:lnTo>
                <a:lnTo>
                  <a:pt x="490619" y="256551"/>
                </a:lnTo>
                <a:lnTo>
                  <a:pt x="478053" y="257472"/>
                </a:lnTo>
                <a:close/>
              </a:path>
              <a:path w="764539" h="287019">
                <a:moveTo>
                  <a:pt x="533166" y="232916"/>
                </a:moveTo>
                <a:lnTo>
                  <a:pt x="478053" y="232916"/>
                </a:lnTo>
                <a:lnTo>
                  <a:pt x="490508" y="231437"/>
                </a:lnTo>
                <a:lnTo>
                  <a:pt x="501530" y="227000"/>
                </a:lnTo>
                <a:lnTo>
                  <a:pt x="525789" y="196211"/>
                </a:lnTo>
                <a:lnTo>
                  <a:pt x="534161" y="143470"/>
                </a:lnTo>
                <a:lnTo>
                  <a:pt x="533231" y="123583"/>
                </a:lnTo>
                <a:lnTo>
                  <a:pt x="519278" y="77985"/>
                </a:lnTo>
                <a:lnTo>
                  <a:pt x="478053" y="54471"/>
                </a:lnTo>
                <a:lnTo>
                  <a:pt x="533115" y="54471"/>
                </a:lnTo>
                <a:lnTo>
                  <a:pt x="556364" y="98821"/>
                </a:lnTo>
                <a:lnTo>
                  <a:pt x="562140" y="143470"/>
                </a:lnTo>
                <a:lnTo>
                  <a:pt x="561499" y="158994"/>
                </a:lnTo>
                <a:lnTo>
                  <a:pt x="551871" y="201662"/>
                </a:lnTo>
                <a:lnTo>
                  <a:pt x="539556" y="225102"/>
                </a:lnTo>
                <a:lnTo>
                  <a:pt x="533166" y="232916"/>
                </a:lnTo>
                <a:close/>
              </a:path>
              <a:path w="764539" h="287019">
                <a:moveTo>
                  <a:pt x="680074" y="257472"/>
                </a:moveTo>
                <a:lnTo>
                  <a:pt x="631184" y="239724"/>
                </a:lnTo>
                <a:lnTo>
                  <a:pt x="608730" y="208936"/>
                </a:lnTo>
                <a:lnTo>
                  <a:pt x="597270" y="167710"/>
                </a:lnTo>
                <a:lnTo>
                  <a:pt x="595838" y="143470"/>
                </a:lnTo>
                <a:lnTo>
                  <a:pt x="597289" y="119183"/>
                </a:lnTo>
                <a:lnTo>
                  <a:pt x="608925" y="77985"/>
                </a:lnTo>
                <a:lnTo>
                  <a:pt x="645993" y="37727"/>
                </a:lnTo>
                <a:lnTo>
                  <a:pt x="680074" y="29914"/>
                </a:lnTo>
                <a:lnTo>
                  <a:pt x="692520" y="30835"/>
                </a:lnTo>
                <a:lnTo>
                  <a:pt x="733690" y="52722"/>
                </a:lnTo>
                <a:lnTo>
                  <a:pt x="735137" y="54471"/>
                </a:lnTo>
                <a:lnTo>
                  <a:pt x="680074" y="54471"/>
                </a:lnTo>
                <a:lnTo>
                  <a:pt x="667554" y="55940"/>
                </a:lnTo>
                <a:lnTo>
                  <a:pt x="632254" y="90840"/>
                </a:lnTo>
                <a:lnTo>
                  <a:pt x="623966" y="143470"/>
                </a:lnTo>
                <a:lnTo>
                  <a:pt x="624878" y="163320"/>
                </a:lnTo>
                <a:lnTo>
                  <a:pt x="638551" y="209252"/>
                </a:lnTo>
                <a:lnTo>
                  <a:pt x="680074" y="232916"/>
                </a:lnTo>
                <a:lnTo>
                  <a:pt x="735188" y="232916"/>
                </a:lnTo>
                <a:lnTo>
                  <a:pt x="733773" y="234646"/>
                </a:lnTo>
                <a:lnTo>
                  <a:pt x="724872" y="242738"/>
                </a:lnTo>
                <a:lnTo>
                  <a:pt x="715040" y="249184"/>
                </a:lnTo>
                <a:lnTo>
                  <a:pt x="704296" y="253789"/>
                </a:lnTo>
                <a:lnTo>
                  <a:pt x="692641" y="256551"/>
                </a:lnTo>
                <a:lnTo>
                  <a:pt x="680074" y="257472"/>
                </a:lnTo>
                <a:close/>
              </a:path>
              <a:path w="764539" h="287019">
                <a:moveTo>
                  <a:pt x="735188" y="232916"/>
                </a:moveTo>
                <a:lnTo>
                  <a:pt x="680074" y="232916"/>
                </a:lnTo>
                <a:lnTo>
                  <a:pt x="692529" y="231437"/>
                </a:lnTo>
                <a:lnTo>
                  <a:pt x="703552" y="227000"/>
                </a:lnTo>
                <a:lnTo>
                  <a:pt x="727811" y="196211"/>
                </a:lnTo>
                <a:lnTo>
                  <a:pt x="736183" y="143470"/>
                </a:lnTo>
                <a:lnTo>
                  <a:pt x="735252" y="123583"/>
                </a:lnTo>
                <a:lnTo>
                  <a:pt x="721300" y="77985"/>
                </a:lnTo>
                <a:lnTo>
                  <a:pt x="680074" y="54471"/>
                </a:lnTo>
                <a:lnTo>
                  <a:pt x="735137" y="54471"/>
                </a:lnTo>
                <a:lnTo>
                  <a:pt x="758386" y="98821"/>
                </a:lnTo>
                <a:lnTo>
                  <a:pt x="764162" y="143470"/>
                </a:lnTo>
                <a:lnTo>
                  <a:pt x="763521" y="158994"/>
                </a:lnTo>
                <a:lnTo>
                  <a:pt x="753893" y="201662"/>
                </a:lnTo>
                <a:lnTo>
                  <a:pt x="741578" y="225102"/>
                </a:lnTo>
                <a:lnTo>
                  <a:pt x="735188" y="2329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8" name="object 28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185226" y="2435553"/>
            <a:ext cx="1088719" cy="97184"/>
          </a:xfrm>
          <a:prstGeom prst="rect">
            <a:avLst/>
          </a:prstGeom>
        </p:spPr>
      </p:pic>
      <p:sp>
        <p:nvSpPr>
          <p:cNvPr id="29" name="object 29" descr=""/>
          <p:cNvSpPr/>
          <p:nvPr/>
        </p:nvSpPr>
        <p:spPr>
          <a:xfrm>
            <a:off x="4048587" y="2065512"/>
            <a:ext cx="948690" cy="295910"/>
          </a:xfrm>
          <a:custGeom>
            <a:avLst/>
            <a:gdLst/>
            <a:ahLst/>
            <a:cxnLst/>
            <a:rect l="l" t="t" r="r" b="b"/>
            <a:pathLst>
              <a:path w="948689" h="295910">
                <a:moveTo>
                  <a:pt x="95696" y="232618"/>
                </a:moveTo>
                <a:lnTo>
                  <a:pt x="75604" y="232618"/>
                </a:lnTo>
                <a:lnTo>
                  <a:pt x="75604" y="152102"/>
                </a:lnTo>
                <a:lnTo>
                  <a:pt x="62535" y="148428"/>
                </a:lnTo>
                <a:lnTo>
                  <a:pt x="22659" y="128550"/>
                </a:lnTo>
                <a:lnTo>
                  <a:pt x="6994" y="91082"/>
                </a:lnTo>
                <a:lnTo>
                  <a:pt x="8166" y="79037"/>
                </a:lnTo>
                <a:lnTo>
                  <a:pt x="35951" y="41830"/>
                </a:lnTo>
                <a:lnTo>
                  <a:pt x="75604" y="30360"/>
                </a:lnTo>
                <a:lnTo>
                  <a:pt x="75604" y="0"/>
                </a:lnTo>
                <a:lnTo>
                  <a:pt x="95696" y="0"/>
                </a:lnTo>
                <a:lnTo>
                  <a:pt x="95696" y="30658"/>
                </a:lnTo>
                <a:lnTo>
                  <a:pt x="114495" y="33877"/>
                </a:lnTo>
                <a:lnTo>
                  <a:pt x="131601" y="39960"/>
                </a:lnTo>
                <a:lnTo>
                  <a:pt x="147014" y="48908"/>
                </a:lnTo>
                <a:lnTo>
                  <a:pt x="153820" y="54768"/>
                </a:lnTo>
                <a:lnTo>
                  <a:pt x="75604" y="54768"/>
                </a:lnTo>
                <a:lnTo>
                  <a:pt x="67084" y="55931"/>
                </a:lnTo>
                <a:lnTo>
                  <a:pt x="35969" y="82357"/>
                </a:lnTo>
                <a:lnTo>
                  <a:pt x="35272" y="89445"/>
                </a:lnTo>
                <a:lnTo>
                  <a:pt x="35272" y="97383"/>
                </a:lnTo>
                <a:lnTo>
                  <a:pt x="75604" y="122039"/>
                </a:lnTo>
                <a:lnTo>
                  <a:pt x="95696" y="122039"/>
                </a:lnTo>
                <a:lnTo>
                  <a:pt x="95696" y="127396"/>
                </a:lnTo>
                <a:lnTo>
                  <a:pt x="138112" y="143916"/>
                </a:lnTo>
                <a:lnTo>
                  <a:pt x="154209" y="157757"/>
                </a:lnTo>
                <a:lnTo>
                  <a:pt x="95696" y="157757"/>
                </a:lnTo>
                <a:lnTo>
                  <a:pt x="95696" y="232618"/>
                </a:lnTo>
                <a:close/>
              </a:path>
              <a:path w="948689" h="295910">
                <a:moveTo>
                  <a:pt x="95696" y="122039"/>
                </a:moveTo>
                <a:lnTo>
                  <a:pt x="75604" y="122039"/>
                </a:lnTo>
                <a:lnTo>
                  <a:pt x="75604" y="54768"/>
                </a:lnTo>
                <a:lnTo>
                  <a:pt x="153820" y="54768"/>
                </a:lnTo>
                <a:lnTo>
                  <a:pt x="154857" y="55661"/>
                </a:lnTo>
                <a:lnTo>
                  <a:pt x="95696" y="55661"/>
                </a:lnTo>
                <a:lnTo>
                  <a:pt x="95696" y="122039"/>
                </a:lnTo>
                <a:close/>
              </a:path>
              <a:path w="948689" h="295910">
                <a:moveTo>
                  <a:pt x="144214" y="80813"/>
                </a:moveTo>
                <a:lnTo>
                  <a:pt x="133759" y="71316"/>
                </a:lnTo>
                <a:lnTo>
                  <a:pt x="122187" y="63958"/>
                </a:lnTo>
                <a:lnTo>
                  <a:pt x="109500" y="58740"/>
                </a:lnTo>
                <a:lnTo>
                  <a:pt x="95696" y="55661"/>
                </a:lnTo>
                <a:lnTo>
                  <a:pt x="154857" y="55661"/>
                </a:lnTo>
                <a:lnTo>
                  <a:pt x="160734" y="60721"/>
                </a:lnTo>
                <a:lnTo>
                  <a:pt x="144214" y="80813"/>
                </a:lnTo>
                <a:close/>
              </a:path>
              <a:path w="948689" h="295910">
                <a:moveTo>
                  <a:pt x="151131" y="232618"/>
                </a:moveTo>
                <a:lnTo>
                  <a:pt x="95696" y="232618"/>
                </a:lnTo>
                <a:lnTo>
                  <a:pt x="105035" y="231009"/>
                </a:lnTo>
                <a:lnTo>
                  <a:pt x="113258" y="228413"/>
                </a:lnTo>
                <a:lnTo>
                  <a:pt x="137368" y="194964"/>
                </a:lnTo>
                <a:lnTo>
                  <a:pt x="137368" y="186828"/>
                </a:lnTo>
                <a:lnTo>
                  <a:pt x="106970" y="161627"/>
                </a:lnTo>
                <a:lnTo>
                  <a:pt x="95696" y="157757"/>
                </a:lnTo>
                <a:lnTo>
                  <a:pt x="154209" y="157757"/>
                </a:lnTo>
                <a:lnTo>
                  <a:pt x="165794" y="192732"/>
                </a:lnTo>
                <a:lnTo>
                  <a:pt x="164603" y="205801"/>
                </a:lnTo>
                <a:lnTo>
                  <a:pt x="161032" y="217623"/>
                </a:lnTo>
                <a:lnTo>
                  <a:pt x="155078" y="228200"/>
                </a:lnTo>
                <a:lnTo>
                  <a:pt x="151131" y="232618"/>
                </a:lnTo>
                <a:close/>
              </a:path>
              <a:path w="948689" h="295910">
                <a:moveTo>
                  <a:pt x="95696" y="286494"/>
                </a:moveTo>
                <a:lnTo>
                  <a:pt x="75604" y="286494"/>
                </a:lnTo>
                <a:lnTo>
                  <a:pt x="75604" y="257026"/>
                </a:lnTo>
                <a:lnTo>
                  <a:pt x="52908" y="253751"/>
                </a:lnTo>
                <a:lnTo>
                  <a:pt x="32742" y="246905"/>
                </a:lnTo>
                <a:lnTo>
                  <a:pt x="15106" y="236487"/>
                </a:lnTo>
                <a:lnTo>
                  <a:pt x="0" y="222498"/>
                </a:lnTo>
                <a:lnTo>
                  <a:pt x="16222" y="201662"/>
                </a:lnTo>
                <a:lnTo>
                  <a:pt x="28695" y="213586"/>
                </a:lnTo>
                <a:lnTo>
                  <a:pt x="42750" y="222721"/>
                </a:lnTo>
                <a:lnTo>
                  <a:pt x="58387" y="229065"/>
                </a:lnTo>
                <a:lnTo>
                  <a:pt x="75604" y="232618"/>
                </a:lnTo>
                <a:lnTo>
                  <a:pt x="151131" y="232618"/>
                </a:lnTo>
                <a:lnTo>
                  <a:pt x="146744" y="237529"/>
                </a:lnTo>
                <a:lnTo>
                  <a:pt x="136466" y="245222"/>
                </a:lnTo>
                <a:lnTo>
                  <a:pt x="124531" y="251035"/>
                </a:lnTo>
                <a:lnTo>
                  <a:pt x="110942" y="254970"/>
                </a:lnTo>
                <a:lnTo>
                  <a:pt x="95696" y="257026"/>
                </a:lnTo>
                <a:lnTo>
                  <a:pt x="95696" y="286494"/>
                </a:lnTo>
                <a:close/>
              </a:path>
              <a:path w="948689" h="295910">
                <a:moveTo>
                  <a:pt x="205274" y="106858"/>
                </a:moveTo>
                <a:lnTo>
                  <a:pt x="188903" y="90041"/>
                </a:lnTo>
                <a:lnTo>
                  <a:pt x="243970" y="33337"/>
                </a:lnTo>
                <a:lnTo>
                  <a:pt x="268080" y="33337"/>
                </a:lnTo>
                <a:lnTo>
                  <a:pt x="268080" y="69651"/>
                </a:lnTo>
                <a:lnTo>
                  <a:pt x="240696" y="69651"/>
                </a:lnTo>
                <a:lnTo>
                  <a:pt x="205274" y="106858"/>
                </a:lnTo>
                <a:close/>
              </a:path>
              <a:path w="948689" h="295910">
                <a:moveTo>
                  <a:pt x="268080" y="253454"/>
                </a:moveTo>
                <a:lnTo>
                  <a:pt x="240696" y="253454"/>
                </a:lnTo>
                <a:lnTo>
                  <a:pt x="240696" y="69651"/>
                </a:lnTo>
                <a:lnTo>
                  <a:pt x="268080" y="69651"/>
                </a:lnTo>
                <a:lnTo>
                  <a:pt x="268080" y="253454"/>
                </a:lnTo>
                <a:close/>
              </a:path>
              <a:path w="948689" h="295910">
                <a:moveTo>
                  <a:pt x="329531" y="255091"/>
                </a:moveTo>
                <a:lnTo>
                  <a:pt x="324868" y="255091"/>
                </a:lnTo>
                <a:lnTo>
                  <a:pt x="321048" y="253553"/>
                </a:lnTo>
                <a:lnTo>
                  <a:pt x="315095" y="247401"/>
                </a:lnTo>
                <a:lnTo>
                  <a:pt x="313607" y="243334"/>
                </a:lnTo>
                <a:lnTo>
                  <a:pt x="313607" y="233412"/>
                </a:lnTo>
                <a:lnTo>
                  <a:pt x="315244" y="229244"/>
                </a:lnTo>
                <a:lnTo>
                  <a:pt x="321892" y="222200"/>
                </a:lnTo>
                <a:lnTo>
                  <a:pt x="326108" y="220414"/>
                </a:lnTo>
                <a:lnTo>
                  <a:pt x="336626" y="220414"/>
                </a:lnTo>
                <a:lnTo>
                  <a:pt x="341438" y="222646"/>
                </a:lnTo>
                <a:lnTo>
                  <a:pt x="345605" y="227111"/>
                </a:lnTo>
                <a:lnTo>
                  <a:pt x="349772" y="231477"/>
                </a:lnTo>
                <a:lnTo>
                  <a:pt x="351856" y="237628"/>
                </a:lnTo>
                <a:lnTo>
                  <a:pt x="351737" y="247401"/>
                </a:lnTo>
                <a:lnTo>
                  <a:pt x="351372" y="253026"/>
                </a:lnTo>
                <a:lnTo>
                  <a:pt x="351076" y="254496"/>
                </a:lnTo>
                <a:lnTo>
                  <a:pt x="334145" y="254496"/>
                </a:lnTo>
                <a:lnTo>
                  <a:pt x="329531" y="255091"/>
                </a:lnTo>
                <a:close/>
              </a:path>
              <a:path w="948689" h="295910">
                <a:moveTo>
                  <a:pt x="324769" y="295423"/>
                </a:moveTo>
                <a:lnTo>
                  <a:pt x="312565" y="285154"/>
                </a:lnTo>
                <a:lnTo>
                  <a:pt x="317923" y="281582"/>
                </a:lnTo>
                <a:lnTo>
                  <a:pt x="322685" y="276919"/>
                </a:lnTo>
                <a:lnTo>
                  <a:pt x="326853" y="271164"/>
                </a:lnTo>
                <a:lnTo>
                  <a:pt x="331020" y="265509"/>
                </a:lnTo>
                <a:lnTo>
                  <a:pt x="333451" y="259953"/>
                </a:lnTo>
                <a:lnTo>
                  <a:pt x="334145" y="254496"/>
                </a:lnTo>
                <a:lnTo>
                  <a:pt x="351076" y="254496"/>
                </a:lnTo>
                <a:lnTo>
                  <a:pt x="330331" y="290949"/>
                </a:lnTo>
                <a:lnTo>
                  <a:pt x="324769" y="295423"/>
                </a:lnTo>
                <a:close/>
              </a:path>
              <a:path w="948689" h="295910">
                <a:moveTo>
                  <a:pt x="460554" y="257472"/>
                </a:moveTo>
                <a:lnTo>
                  <a:pt x="411664" y="239724"/>
                </a:lnTo>
                <a:lnTo>
                  <a:pt x="389210" y="208936"/>
                </a:lnTo>
                <a:lnTo>
                  <a:pt x="377750" y="167710"/>
                </a:lnTo>
                <a:lnTo>
                  <a:pt x="376317" y="143470"/>
                </a:lnTo>
                <a:lnTo>
                  <a:pt x="377768" y="119183"/>
                </a:lnTo>
                <a:lnTo>
                  <a:pt x="389405" y="77985"/>
                </a:lnTo>
                <a:lnTo>
                  <a:pt x="426472" y="37727"/>
                </a:lnTo>
                <a:lnTo>
                  <a:pt x="460554" y="29914"/>
                </a:lnTo>
                <a:lnTo>
                  <a:pt x="473000" y="30835"/>
                </a:lnTo>
                <a:lnTo>
                  <a:pt x="514169" y="52722"/>
                </a:lnTo>
                <a:lnTo>
                  <a:pt x="515616" y="54471"/>
                </a:lnTo>
                <a:lnTo>
                  <a:pt x="460554" y="54471"/>
                </a:lnTo>
                <a:lnTo>
                  <a:pt x="448034" y="55940"/>
                </a:lnTo>
                <a:lnTo>
                  <a:pt x="412734" y="90840"/>
                </a:lnTo>
                <a:lnTo>
                  <a:pt x="404446" y="143470"/>
                </a:lnTo>
                <a:lnTo>
                  <a:pt x="405357" y="163320"/>
                </a:lnTo>
                <a:lnTo>
                  <a:pt x="419031" y="209252"/>
                </a:lnTo>
                <a:lnTo>
                  <a:pt x="460554" y="232916"/>
                </a:lnTo>
                <a:lnTo>
                  <a:pt x="515668" y="232916"/>
                </a:lnTo>
                <a:lnTo>
                  <a:pt x="514253" y="234646"/>
                </a:lnTo>
                <a:lnTo>
                  <a:pt x="505351" y="242738"/>
                </a:lnTo>
                <a:lnTo>
                  <a:pt x="495519" y="249184"/>
                </a:lnTo>
                <a:lnTo>
                  <a:pt x="484776" y="253789"/>
                </a:lnTo>
                <a:lnTo>
                  <a:pt x="473121" y="256551"/>
                </a:lnTo>
                <a:lnTo>
                  <a:pt x="460554" y="257472"/>
                </a:lnTo>
                <a:close/>
              </a:path>
              <a:path w="948689" h="295910">
                <a:moveTo>
                  <a:pt x="515668" y="232916"/>
                </a:moveTo>
                <a:lnTo>
                  <a:pt x="460554" y="232916"/>
                </a:lnTo>
                <a:lnTo>
                  <a:pt x="473009" y="231437"/>
                </a:lnTo>
                <a:lnTo>
                  <a:pt x="484032" y="227000"/>
                </a:lnTo>
                <a:lnTo>
                  <a:pt x="508291" y="196211"/>
                </a:lnTo>
                <a:lnTo>
                  <a:pt x="516662" y="143470"/>
                </a:lnTo>
                <a:lnTo>
                  <a:pt x="515732" y="123583"/>
                </a:lnTo>
                <a:lnTo>
                  <a:pt x="501780" y="77985"/>
                </a:lnTo>
                <a:lnTo>
                  <a:pt x="460554" y="54471"/>
                </a:lnTo>
                <a:lnTo>
                  <a:pt x="515616" y="54471"/>
                </a:lnTo>
                <a:lnTo>
                  <a:pt x="538866" y="98821"/>
                </a:lnTo>
                <a:lnTo>
                  <a:pt x="544642" y="143470"/>
                </a:lnTo>
                <a:lnTo>
                  <a:pt x="544000" y="158994"/>
                </a:lnTo>
                <a:lnTo>
                  <a:pt x="534373" y="201662"/>
                </a:lnTo>
                <a:lnTo>
                  <a:pt x="522057" y="225102"/>
                </a:lnTo>
                <a:lnTo>
                  <a:pt x="515668" y="232916"/>
                </a:lnTo>
                <a:close/>
              </a:path>
              <a:path w="948689" h="295910">
                <a:moveTo>
                  <a:pt x="662576" y="257472"/>
                </a:moveTo>
                <a:lnTo>
                  <a:pt x="613686" y="239724"/>
                </a:lnTo>
                <a:lnTo>
                  <a:pt x="591231" y="208936"/>
                </a:lnTo>
                <a:lnTo>
                  <a:pt x="579772" y="167710"/>
                </a:lnTo>
                <a:lnTo>
                  <a:pt x="578339" y="143470"/>
                </a:lnTo>
                <a:lnTo>
                  <a:pt x="579790" y="119183"/>
                </a:lnTo>
                <a:lnTo>
                  <a:pt x="591427" y="77985"/>
                </a:lnTo>
                <a:lnTo>
                  <a:pt x="628494" y="37727"/>
                </a:lnTo>
                <a:lnTo>
                  <a:pt x="662576" y="29914"/>
                </a:lnTo>
                <a:lnTo>
                  <a:pt x="675022" y="30835"/>
                </a:lnTo>
                <a:lnTo>
                  <a:pt x="716191" y="52722"/>
                </a:lnTo>
                <a:lnTo>
                  <a:pt x="717638" y="54471"/>
                </a:lnTo>
                <a:lnTo>
                  <a:pt x="662576" y="54471"/>
                </a:lnTo>
                <a:lnTo>
                  <a:pt x="650056" y="55940"/>
                </a:lnTo>
                <a:lnTo>
                  <a:pt x="614756" y="90840"/>
                </a:lnTo>
                <a:lnTo>
                  <a:pt x="606468" y="143470"/>
                </a:lnTo>
                <a:lnTo>
                  <a:pt x="607379" y="163320"/>
                </a:lnTo>
                <a:lnTo>
                  <a:pt x="621053" y="209252"/>
                </a:lnTo>
                <a:lnTo>
                  <a:pt x="662576" y="232916"/>
                </a:lnTo>
                <a:lnTo>
                  <a:pt x="717690" y="232916"/>
                </a:lnTo>
                <a:lnTo>
                  <a:pt x="716275" y="234646"/>
                </a:lnTo>
                <a:lnTo>
                  <a:pt x="707373" y="242738"/>
                </a:lnTo>
                <a:lnTo>
                  <a:pt x="697541" y="249184"/>
                </a:lnTo>
                <a:lnTo>
                  <a:pt x="686798" y="253789"/>
                </a:lnTo>
                <a:lnTo>
                  <a:pt x="675143" y="256551"/>
                </a:lnTo>
                <a:lnTo>
                  <a:pt x="662576" y="257472"/>
                </a:lnTo>
                <a:close/>
              </a:path>
              <a:path w="948689" h="295910">
                <a:moveTo>
                  <a:pt x="717690" y="232916"/>
                </a:moveTo>
                <a:lnTo>
                  <a:pt x="662576" y="232916"/>
                </a:lnTo>
                <a:lnTo>
                  <a:pt x="675031" y="231437"/>
                </a:lnTo>
                <a:lnTo>
                  <a:pt x="686054" y="227000"/>
                </a:lnTo>
                <a:lnTo>
                  <a:pt x="710313" y="196211"/>
                </a:lnTo>
                <a:lnTo>
                  <a:pt x="718684" y="143470"/>
                </a:lnTo>
                <a:lnTo>
                  <a:pt x="717754" y="123583"/>
                </a:lnTo>
                <a:lnTo>
                  <a:pt x="703801" y="77985"/>
                </a:lnTo>
                <a:lnTo>
                  <a:pt x="662576" y="54471"/>
                </a:lnTo>
                <a:lnTo>
                  <a:pt x="717638" y="54471"/>
                </a:lnTo>
                <a:lnTo>
                  <a:pt x="740887" y="98821"/>
                </a:lnTo>
                <a:lnTo>
                  <a:pt x="746664" y="143470"/>
                </a:lnTo>
                <a:lnTo>
                  <a:pt x="746022" y="158994"/>
                </a:lnTo>
                <a:lnTo>
                  <a:pt x="736395" y="201662"/>
                </a:lnTo>
                <a:lnTo>
                  <a:pt x="724079" y="225102"/>
                </a:lnTo>
                <a:lnTo>
                  <a:pt x="717690" y="232916"/>
                </a:lnTo>
                <a:close/>
              </a:path>
              <a:path w="948689" h="295910">
                <a:moveTo>
                  <a:pt x="864598" y="257472"/>
                </a:moveTo>
                <a:lnTo>
                  <a:pt x="815708" y="239724"/>
                </a:lnTo>
                <a:lnTo>
                  <a:pt x="793253" y="208936"/>
                </a:lnTo>
                <a:lnTo>
                  <a:pt x="781794" y="167710"/>
                </a:lnTo>
                <a:lnTo>
                  <a:pt x="780361" y="143470"/>
                </a:lnTo>
                <a:lnTo>
                  <a:pt x="781812" y="119183"/>
                </a:lnTo>
                <a:lnTo>
                  <a:pt x="793449" y="77985"/>
                </a:lnTo>
                <a:lnTo>
                  <a:pt x="830516" y="37727"/>
                </a:lnTo>
                <a:lnTo>
                  <a:pt x="864598" y="29914"/>
                </a:lnTo>
                <a:lnTo>
                  <a:pt x="877044" y="30835"/>
                </a:lnTo>
                <a:lnTo>
                  <a:pt x="918213" y="52722"/>
                </a:lnTo>
                <a:lnTo>
                  <a:pt x="919660" y="54471"/>
                </a:lnTo>
                <a:lnTo>
                  <a:pt x="864598" y="54471"/>
                </a:lnTo>
                <a:lnTo>
                  <a:pt x="852078" y="55940"/>
                </a:lnTo>
                <a:lnTo>
                  <a:pt x="816777" y="90840"/>
                </a:lnTo>
                <a:lnTo>
                  <a:pt x="808490" y="143470"/>
                </a:lnTo>
                <a:lnTo>
                  <a:pt x="809401" y="163320"/>
                </a:lnTo>
                <a:lnTo>
                  <a:pt x="823075" y="209252"/>
                </a:lnTo>
                <a:lnTo>
                  <a:pt x="864598" y="232916"/>
                </a:lnTo>
                <a:lnTo>
                  <a:pt x="919712" y="232916"/>
                </a:lnTo>
                <a:lnTo>
                  <a:pt x="918297" y="234646"/>
                </a:lnTo>
                <a:lnTo>
                  <a:pt x="909395" y="242738"/>
                </a:lnTo>
                <a:lnTo>
                  <a:pt x="899563" y="249184"/>
                </a:lnTo>
                <a:lnTo>
                  <a:pt x="888820" y="253789"/>
                </a:lnTo>
                <a:lnTo>
                  <a:pt x="877164" y="256551"/>
                </a:lnTo>
                <a:lnTo>
                  <a:pt x="864598" y="257472"/>
                </a:lnTo>
                <a:close/>
              </a:path>
              <a:path w="948689" h="295910">
                <a:moveTo>
                  <a:pt x="919712" y="232916"/>
                </a:moveTo>
                <a:lnTo>
                  <a:pt x="864598" y="232916"/>
                </a:lnTo>
                <a:lnTo>
                  <a:pt x="877053" y="231437"/>
                </a:lnTo>
                <a:lnTo>
                  <a:pt x="888075" y="227000"/>
                </a:lnTo>
                <a:lnTo>
                  <a:pt x="912334" y="196211"/>
                </a:lnTo>
                <a:lnTo>
                  <a:pt x="920706" y="143470"/>
                </a:lnTo>
                <a:lnTo>
                  <a:pt x="919776" y="123583"/>
                </a:lnTo>
                <a:lnTo>
                  <a:pt x="905823" y="77985"/>
                </a:lnTo>
                <a:lnTo>
                  <a:pt x="864598" y="54471"/>
                </a:lnTo>
                <a:lnTo>
                  <a:pt x="919660" y="54471"/>
                </a:lnTo>
                <a:lnTo>
                  <a:pt x="942909" y="98821"/>
                </a:lnTo>
                <a:lnTo>
                  <a:pt x="948686" y="143470"/>
                </a:lnTo>
                <a:lnTo>
                  <a:pt x="948044" y="158994"/>
                </a:lnTo>
                <a:lnTo>
                  <a:pt x="938417" y="201662"/>
                </a:lnTo>
                <a:lnTo>
                  <a:pt x="926101" y="225102"/>
                </a:lnTo>
                <a:lnTo>
                  <a:pt x="919712" y="2329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0" name="object 30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980152" y="2435553"/>
            <a:ext cx="1088719" cy="97184"/>
          </a:xfrm>
          <a:prstGeom prst="rect">
            <a:avLst/>
          </a:prstGeom>
        </p:spPr>
      </p:pic>
      <p:sp>
        <p:nvSpPr>
          <p:cNvPr id="31" name="object 31" descr=""/>
          <p:cNvSpPr/>
          <p:nvPr/>
        </p:nvSpPr>
        <p:spPr>
          <a:xfrm>
            <a:off x="6802007" y="2065512"/>
            <a:ext cx="1002030" cy="287020"/>
          </a:xfrm>
          <a:custGeom>
            <a:avLst/>
            <a:gdLst/>
            <a:ahLst/>
            <a:cxnLst/>
            <a:rect l="l" t="t" r="r" b="b"/>
            <a:pathLst>
              <a:path w="1002029" h="287019">
                <a:moveTo>
                  <a:pt x="79623" y="257472"/>
                </a:moveTo>
                <a:lnTo>
                  <a:pt x="34276" y="244078"/>
                </a:lnTo>
                <a:lnTo>
                  <a:pt x="5581" y="206722"/>
                </a:lnTo>
                <a:lnTo>
                  <a:pt x="0" y="173533"/>
                </a:lnTo>
                <a:lnTo>
                  <a:pt x="1395" y="156297"/>
                </a:lnTo>
                <a:lnTo>
                  <a:pt x="22324" y="113853"/>
                </a:lnTo>
                <a:lnTo>
                  <a:pt x="62926" y="91529"/>
                </a:lnTo>
                <a:lnTo>
                  <a:pt x="79623" y="90041"/>
                </a:lnTo>
                <a:lnTo>
                  <a:pt x="97110" y="91771"/>
                </a:lnTo>
                <a:lnTo>
                  <a:pt x="112662" y="96961"/>
                </a:lnTo>
                <a:lnTo>
                  <a:pt x="126280" y="105612"/>
                </a:lnTo>
                <a:lnTo>
                  <a:pt x="132651" y="112216"/>
                </a:lnTo>
                <a:lnTo>
                  <a:pt x="80962" y="112216"/>
                </a:lnTo>
                <a:lnTo>
                  <a:pt x="69316" y="113276"/>
                </a:lnTo>
                <a:lnTo>
                  <a:pt x="34369" y="138317"/>
                </a:lnTo>
                <a:lnTo>
                  <a:pt x="25747" y="173533"/>
                </a:lnTo>
                <a:lnTo>
                  <a:pt x="26696" y="186769"/>
                </a:lnTo>
                <a:lnTo>
                  <a:pt x="49122" y="225753"/>
                </a:lnTo>
                <a:lnTo>
                  <a:pt x="80962" y="235297"/>
                </a:lnTo>
                <a:lnTo>
                  <a:pt x="132537" y="235297"/>
                </a:lnTo>
                <a:lnTo>
                  <a:pt x="126280" y="241817"/>
                </a:lnTo>
                <a:lnTo>
                  <a:pt x="112662" y="250514"/>
                </a:lnTo>
                <a:lnTo>
                  <a:pt x="97110" y="255733"/>
                </a:lnTo>
                <a:lnTo>
                  <a:pt x="79623" y="257472"/>
                </a:lnTo>
                <a:close/>
              </a:path>
              <a:path w="1002029" h="287019">
                <a:moveTo>
                  <a:pt x="121443" y="132903"/>
                </a:moveTo>
                <a:lnTo>
                  <a:pt x="113220" y="123852"/>
                </a:lnTo>
                <a:lnTo>
                  <a:pt x="103733" y="117388"/>
                </a:lnTo>
                <a:lnTo>
                  <a:pt x="92980" y="113509"/>
                </a:lnTo>
                <a:lnTo>
                  <a:pt x="80962" y="112216"/>
                </a:lnTo>
                <a:lnTo>
                  <a:pt x="132651" y="112216"/>
                </a:lnTo>
                <a:lnTo>
                  <a:pt x="137963" y="117723"/>
                </a:lnTo>
                <a:lnTo>
                  <a:pt x="121443" y="132903"/>
                </a:lnTo>
                <a:close/>
              </a:path>
              <a:path w="1002029" h="287019">
                <a:moveTo>
                  <a:pt x="132537" y="235297"/>
                </a:moveTo>
                <a:lnTo>
                  <a:pt x="80962" y="235297"/>
                </a:lnTo>
                <a:lnTo>
                  <a:pt x="92868" y="233995"/>
                </a:lnTo>
                <a:lnTo>
                  <a:pt x="103584" y="230088"/>
                </a:lnTo>
                <a:lnTo>
                  <a:pt x="113109" y="223577"/>
                </a:lnTo>
                <a:lnTo>
                  <a:pt x="121443" y="214461"/>
                </a:lnTo>
                <a:lnTo>
                  <a:pt x="137963" y="229641"/>
                </a:lnTo>
                <a:lnTo>
                  <a:pt x="132537" y="235297"/>
                </a:lnTo>
                <a:close/>
              </a:path>
              <a:path w="1002029" h="287019">
                <a:moveTo>
                  <a:pt x="190933" y="256728"/>
                </a:moveTo>
                <a:lnTo>
                  <a:pt x="180812" y="256728"/>
                </a:lnTo>
                <a:lnTo>
                  <a:pt x="176496" y="254992"/>
                </a:lnTo>
                <a:lnTo>
                  <a:pt x="172925" y="251519"/>
                </a:lnTo>
                <a:lnTo>
                  <a:pt x="169452" y="247947"/>
                </a:lnTo>
                <a:lnTo>
                  <a:pt x="167716" y="243631"/>
                </a:lnTo>
                <a:lnTo>
                  <a:pt x="167716" y="233511"/>
                </a:lnTo>
                <a:lnTo>
                  <a:pt x="169452" y="229244"/>
                </a:lnTo>
                <a:lnTo>
                  <a:pt x="176496" y="222200"/>
                </a:lnTo>
                <a:lnTo>
                  <a:pt x="180812" y="220414"/>
                </a:lnTo>
                <a:lnTo>
                  <a:pt x="190933" y="220414"/>
                </a:lnTo>
                <a:lnTo>
                  <a:pt x="195199" y="222200"/>
                </a:lnTo>
                <a:lnTo>
                  <a:pt x="198672" y="225772"/>
                </a:lnTo>
                <a:lnTo>
                  <a:pt x="202244" y="229244"/>
                </a:lnTo>
                <a:lnTo>
                  <a:pt x="204030" y="233511"/>
                </a:lnTo>
                <a:lnTo>
                  <a:pt x="204030" y="243631"/>
                </a:lnTo>
                <a:lnTo>
                  <a:pt x="202244" y="247947"/>
                </a:lnTo>
                <a:lnTo>
                  <a:pt x="195199" y="254992"/>
                </a:lnTo>
                <a:lnTo>
                  <a:pt x="190933" y="256728"/>
                </a:lnTo>
                <a:close/>
              </a:path>
              <a:path w="1002029" h="287019">
                <a:moveTo>
                  <a:pt x="333382" y="232618"/>
                </a:moveTo>
                <a:lnTo>
                  <a:pt x="313290" y="232618"/>
                </a:lnTo>
                <a:lnTo>
                  <a:pt x="313290" y="152102"/>
                </a:lnTo>
                <a:lnTo>
                  <a:pt x="300221" y="148428"/>
                </a:lnTo>
                <a:lnTo>
                  <a:pt x="260345" y="128550"/>
                </a:lnTo>
                <a:lnTo>
                  <a:pt x="244681" y="91082"/>
                </a:lnTo>
                <a:lnTo>
                  <a:pt x="245853" y="79037"/>
                </a:lnTo>
                <a:lnTo>
                  <a:pt x="273637" y="41830"/>
                </a:lnTo>
                <a:lnTo>
                  <a:pt x="313290" y="30360"/>
                </a:lnTo>
                <a:lnTo>
                  <a:pt x="313290" y="0"/>
                </a:lnTo>
                <a:lnTo>
                  <a:pt x="333382" y="0"/>
                </a:lnTo>
                <a:lnTo>
                  <a:pt x="333382" y="30658"/>
                </a:lnTo>
                <a:lnTo>
                  <a:pt x="352181" y="33877"/>
                </a:lnTo>
                <a:lnTo>
                  <a:pt x="369287" y="39960"/>
                </a:lnTo>
                <a:lnTo>
                  <a:pt x="384700" y="48908"/>
                </a:lnTo>
                <a:lnTo>
                  <a:pt x="391506" y="54768"/>
                </a:lnTo>
                <a:lnTo>
                  <a:pt x="313290" y="54768"/>
                </a:lnTo>
                <a:lnTo>
                  <a:pt x="304770" y="55931"/>
                </a:lnTo>
                <a:lnTo>
                  <a:pt x="273656" y="82357"/>
                </a:lnTo>
                <a:lnTo>
                  <a:pt x="272958" y="89445"/>
                </a:lnTo>
                <a:lnTo>
                  <a:pt x="272958" y="97383"/>
                </a:lnTo>
                <a:lnTo>
                  <a:pt x="313290" y="122039"/>
                </a:lnTo>
                <a:lnTo>
                  <a:pt x="333382" y="122039"/>
                </a:lnTo>
                <a:lnTo>
                  <a:pt x="333382" y="127396"/>
                </a:lnTo>
                <a:lnTo>
                  <a:pt x="375798" y="143916"/>
                </a:lnTo>
                <a:lnTo>
                  <a:pt x="391895" y="157757"/>
                </a:lnTo>
                <a:lnTo>
                  <a:pt x="333382" y="157757"/>
                </a:lnTo>
                <a:lnTo>
                  <a:pt x="333382" y="232618"/>
                </a:lnTo>
                <a:close/>
              </a:path>
              <a:path w="1002029" h="287019">
                <a:moveTo>
                  <a:pt x="333382" y="122039"/>
                </a:moveTo>
                <a:lnTo>
                  <a:pt x="313290" y="122039"/>
                </a:lnTo>
                <a:lnTo>
                  <a:pt x="313290" y="54768"/>
                </a:lnTo>
                <a:lnTo>
                  <a:pt x="391506" y="54768"/>
                </a:lnTo>
                <a:lnTo>
                  <a:pt x="392543" y="55661"/>
                </a:lnTo>
                <a:lnTo>
                  <a:pt x="333382" y="55661"/>
                </a:lnTo>
                <a:lnTo>
                  <a:pt x="333382" y="122039"/>
                </a:lnTo>
                <a:close/>
              </a:path>
              <a:path w="1002029" h="287019">
                <a:moveTo>
                  <a:pt x="381900" y="80813"/>
                </a:moveTo>
                <a:lnTo>
                  <a:pt x="371445" y="71316"/>
                </a:lnTo>
                <a:lnTo>
                  <a:pt x="359874" y="63958"/>
                </a:lnTo>
                <a:lnTo>
                  <a:pt x="347186" y="58740"/>
                </a:lnTo>
                <a:lnTo>
                  <a:pt x="333382" y="55661"/>
                </a:lnTo>
                <a:lnTo>
                  <a:pt x="392543" y="55661"/>
                </a:lnTo>
                <a:lnTo>
                  <a:pt x="398420" y="60721"/>
                </a:lnTo>
                <a:lnTo>
                  <a:pt x="381900" y="80813"/>
                </a:lnTo>
                <a:close/>
              </a:path>
              <a:path w="1002029" h="287019">
                <a:moveTo>
                  <a:pt x="388818" y="232618"/>
                </a:moveTo>
                <a:lnTo>
                  <a:pt x="333382" y="232618"/>
                </a:lnTo>
                <a:lnTo>
                  <a:pt x="342721" y="231009"/>
                </a:lnTo>
                <a:lnTo>
                  <a:pt x="350944" y="228413"/>
                </a:lnTo>
                <a:lnTo>
                  <a:pt x="375054" y="194964"/>
                </a:lnTo>
                <a:lnTo>
                  <a:pt x="375054" y="186828"/>
                </a:lnTo>
                <a:lnTo>
                  <a:pt x="344656" y="161627"/>
                </a:lnTo>
                <a:lnTo>
                  <a:pt x="333382" y="157757"/>
                </a:lnTo>
                <a:lnTo>
                  <a:pt x="391895" y="157757"/>
                </a:lnTo>
                <a:lnTo>
                  <a:pt x="403480" y="192732"/>
                </a:lnTo>
                <a:lnTo>
                  <a:pt x="402290" y="205801"/>
                </a:lnTo>
                <a:lnTo>
                  <a:pt x="398718" y="217623"/>
                </a:lnTo>
                <a:lnTo>
                  <a:pt x="392765" y="228200"/>
                </a:lnTo>
                <a:lnTo>
                  <a:pt x="388818" y="232618"/>
                </a:lnTo>
                <a:close/>
              </a:path>
              <a:path w="1002029" h="287019">
                <a:moveTo>
                  <a:pt x="333382" y="286494"/>
                </a:moveTo>
                <a:lnTo>
                  <a:pt x="313290" y="286494"/>
                </a:lnTo>
                <a:lnTo>
                  <a:pt x="313290" y="257026"/>
                </a:lnTo>
                <a:lnTo>
                  <a:pt x="290594" y="253751"/>
                </a:lnTo>
                <a:lnTo>
                  <a:pt x="270428" y="246905"/>
                </a:lnTo>
                <a:lnTo>
                  <a:pt x="252792" y="236487"/>
                </a:lnTo>
                <a:lnTo>
                  <a:pt x="237686" y="222498"/>
                </a:lnTo>
                <a:lnTo>
                  <a:pt x="253908" y="201662"/>
                </a:lnTo>
                <a:lnTo>
                  <a:pt x="266382" y="213586"/>
                </a:lnTo>
                <a:lnTo>
                  <a:pt x="280437" y="222721"/>
                </a:lnTo>
                <a:lnTo>
                  <a:pt x="296073" y="229065"/>
                </a:lnTo>
                <a:lnTo>
                  <a:pt x="313290" y="232618"/>
                </a:lnTo>
                <a:lnTo>
                  <a:pt x="388818" y="232618"/>
                </a:lnTo>
                <a:lnTo>
                  <a:pt x="384430" y="237529"/>
                </a:lnTo>
                <a:lnTo>
                  <a:pt x="374152" y="245222"/>
                </a:lnTo>
                <a:lnTo>
                  <a:pt x="362218" y="251035"/>
                </a:lnTo>
                <a:lnTo>
                  <a:pt x="348628" y="254970"/>
                </a:lnTo>
                <a:lnTo>
                  <a:pt x="333382" y="257026"/>
                </a:lnTo>
                <a:lnTo>
                  <a:pt x="333382" y="286494"/>
                </a:lnTo>
                <a:close/>
              </a:path>
              <a:path w="1002029" h="287019">
                <a:moveTo>
                  <a:pt x="468410" y="159097"/>
                </a:moveTo>
                <a:lnTo>
                  <a:pt x="448318" y="152102"/>
                </a:lnTo>
                <a:lnTo>
                  <a:pt x="448318" y="33337"/>
                </a:lnTo>
                <a:lnTo>
                  <a:pt x="583008" y="33337"/>
                </a:lnTo>
                <a:lnTo>
                  <a:pt x="583008" y="57745"/>
                </a:lnTo>
                <a:lnTo>
                  <a:pt x="475703" y="57745"/>
                </a:lnTo>
                <a:lnTo>
                  <a:pt x="475703" y="134242"/>
                </a:lnTo>
                <a:lnTo>
                  <a:pt x="577451" y="134242"/>
                </a:lnTo>
                <a:lnTo>
                  <a:pt x="580793" y="138261"/>
                </a:lnTo>
                <a:lnTo>
                  <a:pt x="519310" y="138261"/>
                </a:lnTo>
                <a:lnTo>
                  <a:pt x="505078" y="139563"/>
                </a:lnTo>
                <a:lnTo>
                  <a:pt x="491851" y="143470"/>
                </a:lnTo>
                <a:lnTo>
                  <a:pt x="479628" y="149981"/>
                </a:lnTo>
                <a:lnTo>
                  <a:pt x="468410" y="159097"/>
                </a:lnTo>
                <a:close/>
              </a:path>
              <a:path w="1002029" h="287019">
                <a:moveTo>
                  <a:pt x="577451" y="134242"/>
                </a:moveTo>
                <a:lnTo>
                  <a:pt x="475703" y="134242"/>
                </a:lnTo>
                <a:lnTo>
                  <a:pt x="480962" y="128984"/>
                </a:lnTo>
                <a:lnTo>
                  <a:pt x="519003" y="114820"/>
                </a:lnTo>
                <a:lnTo>
                  <a:pt x="527197" y="114448"/>
                </a:lnTo>
                <a:lnTo>
                  <a:pt x="541597" y="115667"/>
                </a:lnTo>
                <a:lnTo>
                  <a:pt x="554731" y="119322"/>
                </a:lnTo>
                <a:lnTo>
                  <a:pt x="566600" y="125415"/>
                </a:lnTo>
                <a:lnTo>
                  <a:pt x="577204" y="133945"/>
                </a:lnTo>
                <a:lnTo>
                  <a:pt x="577451" y="134242"/>
                </a:lnTo>
                <a:close/>
              </a:path>
              <a:path w="1002029" h="287019">
                <a:moveTo>
                  <a:pt x="579590" y="232916"/>
                </a:moveTo>
                <a:lnTo>
                  <a:pt x="519012" y="232916"/>
                </a:lnTo>
                <a:lnTo>
                  <a:pt x="529541" y="232088"/>
                </a:lnTo>
                <a:lnTo>
                  <a:pt x="539104" y="229604"/>
                </a:lnTo>
                <a:lnTo>
                  <a:pt x="568860" y="195560"/>
                </a:lnTo>
                <a:lnTo>
                  <a:pt x="569762" y="185737"/>
                </a:lnTo>
                <a:lnTo>
                  <a:pt x="568906" y="175849"/>
                </a:lnTo>
                <a:lnTo>
                  <a:pt x="540034" y="141609"/>
                </a:lnTo>
                <a:lnTo>
                  <a:pt x="519310" y="138261"/>
                </a:lnTo>
                <a:lnTo>
                  <a:pt x="580793" y="138261"/>
                </a:lnTo>
                <a:lnTo>
                  <a:pt x="585929" y="144437"/>
                </a:lnTo>
                <a:lnTo>
                  <a:pt x="592161" y="156418"/>
                </a:lnTo>
                <a:lnTo>
                  <a:pt x="595900" y="169887"/>
                </a:lnTo>
                <a:lnTo>
                  <a:pt x="597147" y="184844"/>
                </a:lnTo>
                <a:lnTo>
                  <a:pt x="595798" y="200359"/>
                </a:lnTo>
                <a:lnTo>
                  <a:pt x="591752" y="214312"/>
                </a:lnTo>
                <a:lnTo>
                  <a:pt x="585008" y="226702"/>
                </a:lnTo>
                <a:lnTo>
                  <a:pt x="579590" y="232916"/>
                </a:lnTo>
                <a:close/>
              </a:path>
              <a:path w="1002029" h="287019">
                <a:moveTo>
                  <a:pt x="519012" y="257472"/>
                </a:moveTo>
                <a:lnTo>
                  <a:pt x="495069" y="255258"/>
                </a:lnTo>
                <a:lnTo>
                  <a:pt x="474140" y="248617"/>
                </a:lnTo>
                <a:lnTo>
                  <a:pt x="456207" y="237529"/>
                </a:lnTo>
                <a:lnTo>
                  <a:pt x="441324" y="222051"/>
                </a:lnTo>
                <a:lnTo>
                  <a:pt x="458290" y="203894"/>
                </a:lnTo>
                <a:lnTo>
                  <a:pt x="470624" y="216591"/>
                </a:lnTo>
                <a:lnTo>
                  <a:pt x="484856" y="225660"/>
                </a:lnTo>
                <a:lnTo>
                  <a:pt x="500985" y="231102"/>
                </a:lnTo>
                <a:lnTo>
                  <a:pt x="519012" y="232916"/>
                </a:lnTo>
                <a:lnTo>
                  <a:pt x="579590" y="232916"/>
                </a:lnTo>
                <a:lnTo>
                  <a:pt x="575542" y="237548"/>
                </a:lnTo>
                <a:lnTo>
                  <a:pt x="563939" y="246254"/>
                </a:lnTo>
                <a:lnTo>
                  <a:pt x="550638" y="252486"/>
                </a:lnTo>
                <a:lnTo>
                  <a:pt x="535662" y="256226"/>
                </a:lnTo>
                <a:lnTo>
                  <a:pt x="519012" y="257472"/>
                </a:lnTo>
                <a:close/>
              </a:path>
              <a:path w="1002029" h="287019">
                <a:moveTo>
                  <a:pt x="715409" y="257472"/>
                </a:moveTo>
                <a:lnTo>
                  <a:pt x="666519" y="239724"/>
                </a:lnTo>
                <a:lnTo>
                  <a:pt x="644064" y="208936"/>
                </a:lnTo>
                <a:lnTo>
                  <a:pt x="632604" y="167710"/>
                </a:lnTo>
                <a:lnTo>
                  <a:pt x="631172" y="143470"/>
                </a:lnTo>
                <a:lnTo>
                  <a:pt x="632623" y="119183"/>
                </a:lnTo>
                <a:lnTo>
                  <a:pt x="644260" y="77985"/>
                </a:lnTo>
                <a:lnTo>
                  <a:pt x="681327" y="37727"/>
                </a:lnTo>
                <a:lnTo>
                  <a:pt x="715409" y="29914"/>
                </a:lnTo>
                <a:lnTo>
                  <a:pt x="727854" y="30835"/>
                </a:lnTo>
                <a:lnTo>
                  <a:pt x="769024" y="52722"/>
                </a:lnTo>
                <a:lnTo>
                  <a:pt x="770471" y="54471"/>
                </a:lnTo>
                <a:lnTo>
                  <a:pt x="715409" y="54471"/>
                </a:lnTo>
                <a:lnTo>
                  <a:pt x="702888" y="55940"/>
                </a:lnTo>
                <a:lnTo>
                  <a:pt x="667588" y="90840"/>
                </a:lnTo>
                <a:lnTo>
                  <a:pt x="659300" y="143470"/>
                </a:lnTo>
                <a:lnTo>
                  <a:pt x="660212" y="163320"/>
                </a:lnTo>
                <a:lnTo>
                  <a:pt x="673886" y="209252"/>
                </a:lnTo>
                <a:lnTo>
                  <a:pt x="715409" y="232916"/>
                </a:lnTo>
                <a:lnTo>
                  <a:pt x="770522" y="232916"/>
                </a:lnTo>
                <a:lnTo>
                  <a:pt x="769108" y="234646"/>
                </a:lnTo>
                <a:lnTo>
                  <a:pt x="760206" y="242738"/>
                </a:lnTo>
                <a:lnTo>
                  <a:pt x="750374" y="249184"/>
                </a:lnTo>
                <a:lnTo>
                  <a:pt x="739630" y="253789"/>
                </a:lnTo>
                <a:lnTo>
                  <a:pt x="727975" y="256551"/>
                </a:lnTo>
                <a:lnTo>
                  <a:pt x="715409" y="257472"/>
                </a:lnTo>
                <a:close/>
              </a:path>
              <a:path w="1002029" h="287019">
                <a:moveTo>
                  <a:pt x="770522" y="232916"/>
                </a:moveTo>
                <a:lnTo>
                  <a:pt x="715409" y="232916"/>
                </a:lnTo>
                <a:lnTo>
                  <a:pt x="727864" y="231437"/>
                </a:lnTo>
                <a:lnTo>
                  <a:pt x="738886" y="227000"/>
                </a:lnTo>
                <a:lnTo>
                  <a:pt x="763145" y="196211"/>
                </a:lnTo>
                <a:lnTo>
                  <a:pt x="771517" y="143470"/>
                </a:lnTo>
                <a:lnTo>
                  <a:pt x="770587" y="123583"/>
                </a:lnTo>
                <a:lnTo>
                  <a:pt x="756634" y="77985"/>
                </a:lnTo>
                <a:lnTo>
                  <a:pt x="715409" y="54471"/>
                </a:lnTo>
                <a:lnTo>
                  <a:pt x="770471" y="54471"/>
                </a:lnTo>
                <a:lnTo>
                  <a:pt x="793720" y="98821"/>
                </a:lnTo>
                <a:lnTo>
                  <a:pt x="799496" y="143470"/>
                </a:lnTo>
                <a:lnTo>
                  <a:pt x="798855" y="158994"/>
                </a:lnTo>
                <a:lnTo>
                  <a:pt x="789227" y="201662"/>
                </a:lnTo>
                <a:lnTo>
                  <a:pt x="776912" y="225102"/>
                </a:lnTo>
                <a:lnTo>
                  <a:pt x="770522" y="232916"/>
                </a:lnTo>
                <a:close/>
              </a:path>
              <a:path w="1002029" h="287019">
                <a:moveTo>
                  <a:pt x="917430" y="257472"/>
                </a:moveTo>
                <a:lnTo>
                  <a:pt x="868540" y="239724"/>
                </a:lnTo>
                <a:lnTo>
                  <a:pt x="846086" y="208936"/>
                </a:lnTo>
                <a:lnTo>
                  <a:pt x="834626" y="167710"/>
                </a:lnTo>
                <a:lnTo>
                  <a:pt x="833194" y="143470"/>
                </a:lnTo>
                <a:lnTo>
                  <a:pt x="834645" y="119183"/>
                </a:lnTo>
                <a:lnTo>
                  <a:pt x="846281" y="77985"/>
                </a:lnTo>
                <a:lnTo>
                  <a:pt x="883349" y="37727"/>
                </a:lnTo>
                <a:lnTo>
                  <a:pt x="917430" y="29914"/>
                </a:lnTo>
                <a:lnTo>
                  <a:pt x="929876" y="30835"/>
                </a:lnTo>
                <a:lnTo>
                  <a:pt x="971046" y="52722"/>
                </a:lnTo>
                <a:lnTo>
                  <a:pt x="972493" y="54471"/>
                </a:lnTo>
                <a:lnTo>
                  <a:pt x="917430" y="54471"/>
                </a:lnTo>
                <a:lnTo>
                  <a:pt x="904910" y="55940"/>
                </a:lnTo>
                <a:lnTo>
                  <a:pt x="869610" y="90840"/>
                </a:lnTo>
                <a:lnTo>
                  <a:pt x="861322" y="143470"/>
                </a:lnTo>
                <a:lnTo>
                  <a:pt x="862234" y="163320"/>
                </a:lnTo>
                <a:lnTo>
                  <a:pt x="875907" y="209252"/>
                </a:lnTo>
                <a:lnTo>
                  <a:pt x="917430" y="232916"/>
                </a:lnTo>
                <a:lnTo>
                  <a:pt x="972544" y="232916"/>
                </a:lnTo>
                <a:lnTo>
                  <a:pt x="971130" y="234646"/>
                </a:lnTo>
                <a:lnTo>
                  <a:pt x="962228" y="242738"/>
                </a:lnTo>
                <a:lnTo>
                  <a:pt x="952396" y="249184"/>
                </a:lnTo>
                <a:lnTo>
                  <a:pt x="941652" y="253789"/>
                </a:lnTo>
                <a:lnTo>
                  <a:pt x="929997" y="256551"/>
                </a:lnTo>
                <a:lnTo>
                  <a:pt x="917430" y="257472"/>
                </a:lnTo>
                <a:close/>
              </a:path>
              <a:path w="1002029" h="287019">
                <a:moveTo>
                  <a:pt x="972544" y="232916"/>
                </a:moveTo>
                <a:lnTo>
                  <a:pt x="917430" y="232916"/>
                </a:lnTo>
                <a:lnTo>
                  <a:pt x="929886" y="231437"/>
                </a:lnTo>
                <a:lnTo>
                  <a:pt x="940908" y="227000"/>
                </a:lnTo>
                <a:lnTo>
                  <a:pt x="965167" y="196211"/>
                </a:lnTo>
                <a:lnTo>
                  <a:pt x="973539" y="143470"/>
                </a:lnTo>
                <a:lnTo>
                  <a:pt x="972609" y="123583"/>
                </a:lnTo>
                <a:lnTo>
                  <a:pt x="958656" y="77985"/>
                </a:lnTo>
                <a:lnTo>
                  <a:pt x="917430" y="54471"/>
                </a:lnTo>
                <a:lnTo>
                  <a:pt x="972493" y="54471"/>
                </a:lnTo>
                <a:lnTo>
                  <a:pt x="995742" y="98821"/>
                </a:lnTo>
                <a:lnTo>
                  <a:pt x="1001518" y="143470"/>
                </a:lnTo>
                <a:lnTo>
                  <a:pt x="1000877" y="158994"/>
                </a:lnTo>
                <a:lnTo>
                  <a:pt x="991249" y="201662"/>
                </a:lnTo>
                <a:lnTo>
                  <a:pt x="978934" y="225102"/>
                </a:lnTo>
                <a:lnTo>
                  <a:pt x="972544" y="2329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2" name="object 32" descr=""/>
          <p:cNvGrpSpPr/>
          <p:nvPr/>
        </p:nvGrpSpPr>
        <p:grpSpPr>
          <a:xfrm>
            <a:off x="6439984" y="2434362"/>
            <a:ext cx="1742439" cy="212090"/>
            <a:chOff x="6439984" y="2434362"/>
            <a:chExt cx="1742439" cy="212090"/>
          </a:xfrm>
        </p:grpSpPr>
        <p:pic>
          <p:nvPicPr>
            <p:cNvPr id="33" name="object 33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439984" y="2434362"/>
              <a:ext cx="1741946" cy="98375"/>
            </a:xfrm>
            <a:prstGeom prst="rect">
              <a:avLst/>
            </a:prstGeom>
          </p:spPr>
        </p:pic>
        <p:pic>
          <p:nvPicPr>
            <p:cNvPr id="34" name="object 34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837979" y="2567712"/>
              <a:ext cx="942069" cy="78730"/>
            </a:xfrm>
            <a:prstGeom prst="rect">
              <a:avLst/>
            </a:prstGeom>
          </p:spPr>
        </p:pic>
      </p:grpSp>
      <p:pic>
        <p:nvPicPr>
          <p:cNvPr id="35" name="object 35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478187" y="2777737"/>
            <a:ext cx="2502674" cy="1885486"/>
          </a:xfrm>
          <a:prstGeom prst="rect">
            <a:avLst/>
          </a:prstGeom>
        </p:spPr>
      </p:pic>
      <p:grpSp>
        <p:nvGrpSpPr>
          <p:cNvPr id="36" name="object 36" descr=""/>
          <p:cNvGrpSpPr/>
          <p:nvPr/>
        </p:nvGrpSpPr>
        <p:grpSpPr>
          <a:xfrm>
            <a:off x="6068050" y="2777737"/>
            <a:ext cx="2505075" cy="1885950"/>
            <a:chOff x="6068050" y="2777737"/>
            <a:chExt cx="2505075" cy="1885950"/>
          </a:xfrm>
        </p:grpSpPr>
        <p:sp>
          <p:nvSpPr>
            <p:cNvPr id="37" name="object 37" descr=""/>
            <p:cNvSpPr/>
            <p:nvPr/>
          </p:nvSpPr>
          <p:spPr>
            <a:xfrm>
              <a:off x="6068050" y="2777737"/>
              <a:ext cx="2503170" cy="1885950"/>
            </a:xfrm>
            <a:custGeom>
              <a:avLst/>
              <a:gdLst/>
              <a:ahLst/>
              <a:cxnLst/>
              <a:rect l="l" t="t" r="r" b="b"/>
              <a:pathLst>
                <a:path w="2503170" h="1885950">
                  <a:moveTo>
                    <a:pt x="2502599" y="1885499"/>
                  </a:moveTo>
                  <a:lnTo>
                    <a:pt x="0" y="1885499"/>
                  </a:lnTo>
                  <a:lnTo>
                    <a:pt x="0" y="0"/>
                  </a:lnTo>
                  <a:lnTo>
                    <a:pt x="2502599" y="0"/>
                  </a:lnTo>
                  <a:lnTo>
                    <a:pt x="2502599" y="1885499"/>
                  </a:lnTo>
                  <a:close/>
                </a:path>
              </a:pathLst>
            </a:custGeom>
            <a:solidFill>
              <a:srgbClr val="EEEEE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8" name="object 38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120900" y="2903450"/>
              <a:ext cx="2451600" cy="163407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622737" y="4018369"/>
            <a:ext cx="1359524" cy="1019324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622737" y="1633594"/>
            <a:ext cx="1359524" cy="1019324"/>
          </a:xfrm>
          <a:prstGeom prst="rect">
            <a:avLst/>
          </a:prstGeom>
        </p:spPr>
      </p:pic>
      <p:sp>
        <p:nvSpPr>
          <p:cNvPr id="4" name="object 4" descr=""/>
          <p:cNvSpPr/>
          <p:nvPr/>
        </p:nvSpPr>
        <p:spPr>
          <a:xfrm>
            <a:off x="6102329" y="254225"/>
            <a:ext cx="1212215" cy="365760"/>
          </a:xfrm>
          <a:custGeom>
            <a:avLst/>
            <a:gdLst/>
            <a:ahLst/>
            <a:cxnLst/>
            <a:rect l="l" t="t" r="r" b="b"/>
            <a:pathLst>
              <a:path w="1212215" h="365759">
                <a:moveTo>
                  <a:pt x="1212192" y="365759"/>
                </a:moveTo>
                <a:lnTo>
                  <a:pt x="0" y="365759"/>
                </a:lnTo>
                <a:lnTo>
                  <a:pt x="0" y="0"/>
                </a:lnTo>
                <a:lnTo>
                  <a:pt x="1212192" y="0"/>
                </a:lnTo>
                <a:lnTo>
                  <a:pt x="1212192" y="365759"/>
                </a:lnTo>
                <a:close/>
              </a:path>
            </a:pathLst>
          </a:custGeom>
          <a:solidFill>
            <a:srgbClr val="E9483E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5" name="object 5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62622" y="337729"/>
            <a:ext cx="5652816" cy="268783"/>
          </a:xfrm>
          <a:prstGeom prst="rect">
            <a:avLst/>
          </a:prstGeom>
        </p:spPr>
      </p:pic>
      <p:grpSp>
        <p:nvGrpSpPr>
          <p:cNvPr id="6" name="object 6" descr=""/>
          <p:cNvGrpSpPr/>
          <p:nvPr/>
        </p:nvGrpSpPr>
        <p:grpSpPr>
          <a:xfrm>
            <a:off x="6111111" y="340110"/>
            <a:ext cx="1183640" cy="210820"/>
            <a:chOff x="6111111" y="340110"/>
            <a:chExt cx="1183640" cy="210820"/>
          </a:xfrm>
        </p:grpSpPr>
        <p:pic>
          <p:nvPicPr>
            <p:cNvPr id="7" name="object 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111111" y="343533"/>
              <a:ext cx="250060" cy="203299"/>
            </a:xfrm>
            <a:prstGeom prst="rect">
              <a:avLst/>
            </a:prstGeom>
          </p:spPr>
        </p:pic>
        <p:sp>
          <p:nvSpPr>
            <p:cNvPr id="8" name="object 8" descr=""/>
            <p:cNvSpPr/>
            <p:nvPr/>
          </p:nvSpPr>
          <p:spPr>
            <a:xfrm>
              <a:off x="6391640" y="340110"/>
              <a:ext cx="902969" cy="210820"/>
            </a:xfrm>
            <a:custGeom>
              <a:avLst/>
              <a:gdLst/>
              <a:ahLst/>
              <a:cxnLst/>
              <a:rect l="l" t="t" r="r" b="b"/>
              <a:pathLst>
                <a:path w="902970" h="210820">
                  <a:moveTo>
                    <a:pt x="84088" y="210442"/>
                  </a:moveTo>
                  <a:lnTo>
                    <a:pt x="34807" y="193616"/>
                  </a:lnTo>
                  <a:lnTo>
                    <a:pt x="5618" y="146744"/>
                  </a:lnTo>
                  <a:lnTo>
                    <a:pt x="0" y="105221"/>
                  </a:lnTo>
                  <a:lnTo>
                    <a:pt x="632" y="90757"/>
                  </a:lnTo>
                  <a:lnTo>
                    <a:pt x="10120" y="51494"/>
                  </a:lnTo>
                  <a:lnTo>
                    <a:pt x="39290" y="13841"/>
                  </a:lnTo>
                  <a:lnTo>
                    <a:pt x="84088" y="446"/>
                  </a:lnTo>
                  <a:lnTo>
                    <a:pt x="102310" y="2288"/>
                  </a:lnTo>
                  <a:lnTo>
                    <a:pt x="118579" y="7813"/>
                  </a:lnTo>
                  <a:lnTo>
                    <a:pt x="132894" y="17022"/>
                  </a:lnTo>
                  <a:lnTo>
                    <a:pt x="145280" y="29951"/>
                  </a:lnTo>
                  <a:lnTo>
                    <a:pt x="150959" y="38844"/>
                  </a:lnTo>
                  <a:lnTo>
                    <a:pt x="84088" y="38844"/>
                  </a:lnTo>
                  <a:lnTo>
                    <a:pt x="75149" y="39895"/>
                  </a:lnTo>
                  <a:lnTo>
                    <a:pt x="46546" y="76386"/>
                  </a:lnTo>
                  <a:lnTo>
                    <a:pt x="43904" y="105221"/>
                  </a:lnTo>
                  <a:lnTo>
                    <a:pt x="44555" y="120671"/>
                  </a:lnTo>
                  <a:lnTo>
                    <a:pt x="60145" y="162501"/>
                  </a:lnTo>
                  <a:lnTo>
                    <a:pt x="84088" y="172045"/>
                  </a:lnTo>
                  <a:lnTo>
                    <a:pt x="150821" y="172045"/>
                  </a:lnTo>
                  <a:lnTo>
                    <a:pt x="145405" y="180677"/>
                  </a:lnTo>
                  <a:lnTo>
                    <a:pt x="133089" y="193699"/>
                  </a:lnTo>
                  <a:lnTo>
                    <a:pt x="118765" y="203001"/>
                  </a:lnTo>
                  <a:lnTo>
                    <a:pt x="102431" y="208582"/>
                  </a:lnTo>
                  <a:lnTo>
                    <a:pt x="84088" y="210442"/>
                  </a:lnTo>
                  <a:close/>
                </a:path>
                <a:path w="902970" h="210820">
                  <a:moveTo>
                    <a:pt x="150821" y="172045"/>
                  </a:moveTo>
                  <a:lnTo>
                    <a:pt x="84088" y="172045"/>
                  </a:lnTo>
                  <a:lnTo>
                    <a:pt x="93008" y="170966"/>
                  </a:lnTo>
                  <a:lnTo>
                    <a:pt x="100868" y="167729"/>
                  </a:lnTo>
                  <a:lnTo>
                    <a:pt x="121332" y="133759"/>
                  </a:lnTo>
                  <a:lnTo>
                    <a:pt x="123974" y="105221"/>
                  </a:lnTo>
                  <a:lnTo>
                    <a:pt x="123304" y="89789"/>
                  </a:lnTo>
                  <a:lnTo>
                    <a:pt x="107472" y="48304"/>
                  </a:lnTo>
                  <a:lnTo>
                    <a:pt x="84088" y="38844"/>
                  </a:lnTo>
                  <a:lnTo>
                    <a:pt x="150959" y="38844"/>
                  </a:lnTo>
                  <a:lnTo>
                    <a:pt x="155283" y="45615"/>
                  </a:lnTo>
                  <a:lnTo>
                    <a:pt x="162446" y="63400"/>
                  </a:lnTo>
                  <a:lnTo>
                    <a:pt x="166743" y="83269"/>
                  </a:lnTo>
                  <a:lnTo>
                    <a:pt x="168176" y="105221"/>
                  </a:lnTo>
                  <a:lnTo>
                    <a:pt x="166753" y="127071"/>
                  </a:lnTo>
                  <a:lnTo>
                    <a:pt x="162483" y="146930"/>
                  </a:lnTo>
                  <a:lnTo>
                    <a:pt x="155367" y="164799"/>
                  </a:lnTo>
                  <a:lnTo>
                    <a:pt x="150821" y="172045"/>
                  </a:lnTo>
                  <a:close/>
                </a:path>
                <a:path w="902970" h="210820">
                  <a:moveTo>
                    <a:pt x="221569" y="206722"/>
                  </a:moveTo>
                  <a:lnTo>
                    <a:pt x="178558" y="206722"/>
                  </a:lnTo>
                  <a:lnTo>
                    <a:pt x="230648" y="131117"/>
                  </a:lnTo>
                  <a:lnTo>
                    <a:pt x="181535" y="59531"/>
                  </a:lnTo>
                  <a:lnTo>
                    <a:pt x="224844" y="59531"/>
                  </a:lnTo>
                  <a:lnTo>
                    <a:pt x="255353" y="104923"/>
                  </a:lnTo>
                  <a:lnTo>
                    <a:pt x="297543" y="104923"/>
                  </a:lnTo>
                  <a:lnTo>
                    <a:pt x="279463" y="131117"/>
                  </a:lnTo>
                  <a:lnTo>
                    <a:pt x="297509" y="157013"/>
                  </a:lnTo>
                  <a:lnTo>
                    <a:pt x="255353" y="157013"/>
                  </a:lnTo>
                  <a:lnTo>
                    <a:pt x="221569" y="206722"/>
                  </a:lnTo>
                  <a:close/>
                </a:path>
                <a:path w="902970" h="210820">
                  <a:moveTo>
                    <a:pt x="297543" y="104923"/>
                  </a:moveTo>
                  <a:lnTo>
                    <a:pt x="255353" y="104923"/>
                  </a:lnTo>
                  <a:lnTo>
                    <a:pt x="285566" y="59531"/>
                  </a:lnTo>
                  <a:lnTo>
                    <a:pt x="328874" y="59531"/>
                  </a:lnTo>
                  <a:lnTo>
                    <a:pt x="297543" y="104923"/>
                  </a:lnTo>
                  <a:close/>
                </a:path>
                <a:path w="902970" h="210820">
                  <a:moveTo>
                    <a:pt x="332149" y="206722"/>
                  </a:moveTo>
                  <a:lnTo>
                    <a:pt x="288839" y="206722"/>
                  </a:lnTo>
                  <a:lnTo>
                    <a:pt x="255353" y="157013"/>
                  </a:lnTo>
                  <a:lnTo>
                    <a:pt x="297509" y="157013"/>
                  </a:lnTo>
                  <a:lnTo>
                    <a:pt x="332149" y="206722"/>
                  </a:lnTo>
                  <a:close/>
                </a:path>
                <a:path w="902970" h="210820">
                  <a:moveTo>
                    <a:pt x="473607" y="206722"/>
                  </a:moveTo>
                  <a:lnTo>
                    <a:pt x="430298" y="206722"/>
                  </a:lnTo>
                  <a:lnTo>
                    <a:pt x="430298" y="3423"/>
                  </a:lnTo>
                  <a:lnTo>
                    <a:pt x="525399" y="3423"/>
                  </a:lnTo>
                  <a:lnTo>
                    <a:pt x="540171" y="4576"/>
                  </a:lnTo>
                  <a:lnTo>
                    <a:pt x="575108" y="21877"/>
                  </a:lnTo>
                  <a:lnTo>
                    <a:pt x="588361" y="41523"/>
                  </a:lnTo>
                  <a:lnTo>
                    <a:pt x="473607" y="41523"/>
                  </a:lnTo>
                  <a:lnTo>
                    <a:pt x="473607" y="96440"/>
                  </a:lnTo>
                  <a:lnTo>
                    <a:pt x="588220" y="96440"/>
                  </a:lnTo>
                  <a:lnTo>
                    <a:pt x="586596" y="100356"/>
                  </a:lnTo>
                  <a:lnTo>
                    <a:pt x="558402" y="126438"/>
                  </a:lnTo>
                  <a:lnTo>
                    <a:pt x="549212" y="129331"/>
                  </a:lnTo>
                  <a:lnTo>
                    <a:pt x="552287" y="134540"/>
                  </a:lnTo>
                  <a:lnTo>
                    <a:pt x="473607" y="134540"/>
                  </a:lnTo>
                  <a:lnTo>
                    <a:pt x="473607" y="206722"/>
                  </a:lnTo>
                  <a:close/>
                </a:path>
                <a:path w="902970" h="210820">
                  <a:moveTo>
                    <a:pt x="588220" y="96440"/>
                  </a:moveTo>
                  <a:lnTo>
                    <a:pt x="527731" y="96440"/>
                  </a:lnTo>
                  <a:lnTo>
                    <a:pt x="534975" y="94009"/>
                  </a:lnTo>
                  <a:lnTo>
                    <a:pt x="546583" y="84187"/>
                  </a:lnTo>
                  <a:lnTo>
                    <a:pt x="549510" y="77440"/>
                  </a:lnTo>
                  <a:lnTo>
                    <a:pt x="549510" y="60374"/>
                  </a:lnTo>
                  <a:lnTo>
                    <a:pt x="546583" y="53677"/>
                  </a:lnTo>
                  <a:lnTo>
                    <a:pt x="540729" y="48815"/>
                  </a:lnTo>
                  <a:lnTo>
                    <a:pt x="534974" y="43953"/>
                  </a:lnTo>
                  <a:lnTo>
                    <a:pt x="527731" y="41523"/>
                  </a:lnTo>
                  <a:lnTo>
                    <a:pt x="588361" y="41523"/>
                  </a:lnTo>
                  <a:lnTo>
                    <a:pt x="589061" y="42862"/>
                  </a:lnTo>
                  <a:lnTo>
                    <a:pt x="592549" y="55252"/>
                  </a:lnTo>
                  <a:lnTo>
                    <a:pt x="593712" y="68907"/>
                  </a:lnTo>
                  <a:lnTo>
                    <a:pt x="592921" y="80339"/>
                  </a:lnTo>
                  <a:lnTo>
                    <a:pt x="590549" y="90822"/>
                  </a:lnTo>
                  <a:lnTo>
                    <a:pt x="588220" y="96440"/>
                  </a:lnTo>
                  <a:close/>
                </a:path>
                <a:path w="902970" h="210820">
                  <a:moveTo>
                    <a:pt x="594902" y="206722"/>
                  </a:moveTo>
                  <a:lnTo>
                    <a:pt x="545194" y="206722"/>
                  </a:lnTo>
                  <a:lnTo>
                    <a:pt x="505308" y="134540"/>
                  </a:lnTo>
                  <a:lnTo>
                    <a:pt x="552287" y="134540"/>
                  </a:lnTo>
                  <a:lnTo>
                    <a:pt x="594902" y="206722"/>
                  </a:lnTo>
                  <a:close/>
                </a:path>
                <a:path w="902970" h="210820">
                  <a:moveTo>
                    <a:pt x="722577" y="210442"/>
                  </a:moveTo>
                  <a:lnTo>
                    <a:pt x="680384" y="203038"/>
                  </a:lnTo>
                  <a:lnTo>
                    <a:pt x="646377" y="180826"/>
                  </a:lnTo>
                  <a:lnTo>
                    <a:pt x="624053" y="147116"/>
                  </a:lnTo>
                  <a:lnTo>
                    <a:pt x="616612" y="105221"/>
                  </a:lnTo>
                  <a:lnTo>
                    <a:pt x="618472" y="83371"/>
                  </a:lnTo>
                  <a:lnTo>
                    <a:pt x="633355" y="45643"/>
                  </a:lnTo>
                  <a:lnTo>
                    <a:pt x="662358" y="16743"/>
                  </a:lnTo>
                  <a:lnTo>
                    <a:pt x="700458" y="1860"/>
                  </a:lnTo>
                  <a:lnTo>
                    <a:pt x="722577" y="0"/>
                  </a:lnTo>
                  <a:lnTo>
                    <a:pt x="744883" y="1860"/>
                  </a:lnTo>
                  <a:lnTo>
                    <a:pt x="765067" y="7441"/>
                  </a:lnTo>
                  <a:lnTo>
                    <a:pt x="783131" y="16743"/>
                  </a:lnTo>
                  <a:lnTo>
                    <a:pt x="799075" y="29765"/>
                  </a:lnTo>
                  <a:lnTo>
                    <a:pt x="806312" y="38546"/>
                  </a:lnTo>
                  <a:lnTo>
                    <a:pt x="722577" y="38546"/>
                  </a:lnTo>
                  <a:lnTo>
                    <a:pt x="709285" y="39727"/>
                  </a:lnTo>
                  <a:lnTo>
                    <a:pt x="670487" y="67465"/>
                  </a:lnTo>
                  <a:lnTo>
                    <a:pt x="661111" y="105221"/>
                  </a:lnTo>
                  <a:lnTo>
                    <a:pt x="662172" y="119220"/>
                  </a:lnTo>
                  <a:lnTo>
                    <a:pt x="687277" y="161497"/>
                  </a:lnTo>
                  <a:lnTo>
                    <a:pt x="722577" y="172045"/>
                  </a:lnTo>
                  <a:lnTo>
                    <a:pt x="806190" y="172045"/>
                  </a:lnTo>
                  <a:lnTo>
                    <a:pt x="799075" y="180677"/>
                  </a:lnTo>
                  <a:lnTo>
                    <a:pt x="783132" y="193699"/>
                  </a:lnTo>
                  <a:lnTo>
                    <a:pt x="765068" y="203001"/>
                  </a:lnTo>
                  <a:lnTo>
                    <a:pt x="744883" y="208582"/>
                  </a:lnTo>
                  <a:lnTo>
                    <a:pt x="722577" y="210442"/>
                  </a:lnTo>
                  <a:close/>
                </a:path>
                <a:path w="902970" h="210820">
                  <a:moveTo>
                    <a:pt x="806190" y="172045"/>
                  </a:moveTo>
                  <a:lnTo>
                    <a:pt x="722577" y="172045"/>
                  </a:lnTo>
                  <a:lnTo>
                    <a:pt x="735451" y="170891"/>
                  </a:lnTo>
                  <a:lnTo>
                    <a:pt x="747134" y="167431"/>
                  </a:lnTo>
                  <a:lnTo>
                    <a:pt x="780099" y="132270"/>
                  </a:lnTo>
                  <a:lnTo>
                    <a:pt x="784490" y="105221"/>
                  </a:lnTo>
                  <a:lnTo>
                    <a:pt x="783429" y="91352"/>
                  </a:lnTo>
                  <a:lnTo>
                    <a:pt x="758408" y="49178"/>
                  </a:lnTo>
                  <a:lnTo>
                    <a:pt x="722577" y="38546"/>
                  </a:lnTo>
                  <a:lnTo>
                    <a:pt x="806312" y="38546"/>
                  </a:lnTo>
                  <a:lnTo>
                    <a:pt x="812162" y="45643"/>
                  </a:lnTo>
                  <a:lnTo>
                    <a:pt x="821511" y="63512"/>
                  </a:lnTo>
                  <a:lnTo>
                    <a:pt x="827120" y="83371"/>
                  </a:lnTo>
                  <a:lnTo>
                    <a:pt x="828989" y="105221"/>
                  </a:lnTo>
                  <a:lnTo>
                    <a:pt x="827120" y="127071"/>
                  </a:lnTo>
                  <a:lnTo>
                    <a:pt x="821511" y="146930"/>
                  </a:lnTo>
                  <a:lnTo>
                    <a:pt x="812162" y="164799"/>
                  </a:lnTo>
                  <a:lnTo>
                    <a:pt x="806190" y="172045"/>
                  </a:lnTo>
                  <a:close/>
                </a:path>
                <a:path w="902970" h="210820">
                  <a:moveTo>
                    <a:pt x="902767" y="206722"/>
                  </a:moveTo>
                  <a:lnTo>
                    <a:pt x="859458" y="206722"/>
                  </a:lnTo>
                  <a:lnTo>
                    <a:pt x="859458" y="3423"/>
                  </a:lnTo>
                  <a:lnTo>
                    <a:pt x="902767" y="3423"/>
                  </a:lnTo>
                  <a:lnTo>
                    <a:pt x="902767" y="20672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 descr=""/>
          <p:cNvSpPr/>
          <p:nvPr/>
        </p:nvSpPr>
        <p:spPr>
          <a:xfrm>
            <a:off x="7395974" y="340557"/>
            <a:ext cx="915669" cy="210185"/>
          </a:xfrm>
          <a:custGeom>
            <a:avLst/>
            <a:gdLst/>
            <a:ahLst/>
            <a:cxnLst/>
            <a:rect l="l" t="t" r="r" b="b"/>
            <a:pathLst>
              <a:path w="915670" h="210184">
                <a:moveTo>
                  <a:pt x="63400" y="59084"/>
                </a:moveTo>
                <a:lnTo>
                  <a:pt x="24258" y="59084"/>
                </a:lnTo>
                <a:lnTo>
                  <a:pt x="24258" y="51196"/>
                </a:lnTo>
                <a:lnTo>
                  <a:pt x="37951" y="13692"/>
                </a:lnTo>
                <a:lnTo>
                  <a:pt x="73967" y="0"/>
                </a:lnTo>
                <a:lnTo>
                  <a:pt x="86078" y="855"/>
                </a:lnTo>
                <a:lnTo>
                  <a:pt x="96515" y="3423"/>
                </a:lnTo>
                <a:lnTo>
                  <a:pt x="105277" y="7701"/>
                </a:lnTo>
                <a:lnTo>
                  <a:pt x="112365" y="13692"/>
                </a:lnTo>
                <a:lnTo>
                  <a:pt x="101688" y="30360"/>
                </a:lnTo>
                <a:lnTo>
                  <a:pt x="76299" y="30360"/>
                </a:lnTo>
                <a:lnTo>
                  <a:pt x="71934" y="32097"/>
                </a:lnTo>
                <a:lnTo>
                  <a:pt x="68460" y="35569"/>
                </a:lnTo>
                <a:lnTo>
                  <a:pt x="65087" y="39042"/>
                </a:lnTo>
                <a:lnTo>
                  <a:pt x="63400" y="44251"/>
                </a:lnTo>
                <a:lnTo>
                  <a:pt x="63400" y="59084"/>
                </a:lnTo>
                <a:close/>
              </a:path>
              <a:path w="915670" h="210184">
                <a:moveTo>
                  <a:pt x="97780" y="36462"/>
                </a:moveTo>
                <a:lnTo>
                  <a:pt x="93712" y="32394"/>
                </a:lnTo>
                <a:lnTo>
                  <a:pt x="88305" y="30360"/>
                </a:lnTo>
                <a:lnTo>
                  <a:pt x="101688" y="30360"/>
                </a:lnTo>
                <a:lnTo>
                  <a:pt x="97780" y="36462"/>
                </a:lnTo>
                <a:close/>
              </a:path>
              <a:path w="915670" h="210184">
                <a:moveTo>
                  <a:pt x="183757" y="209996"/>
                </a:moveTo>
                <a:lnTo>
                  <a:pt x="139444" y="197690"/>
                </a:lnTo>
                <a:lnTo>
                  <a:pt x="111501" y="163190"/>
                </a:lnTo>
                <a:lnTo>
                  <a:pt x="106069" y="132457"/>
                </a:lnTo>
                <a:lnTo>
                  <a:pt x="107427" y="116448"/>
                </a:lnTo>
                <a:lnTo>
                  <a:pt x="127798" y="77241"/>
                </a:lnTo>
                <a:lnTo>
                  <a:pt x="167423" y="56731"/>
                </a:lnTo>
                <a:lnTo>
                  <a:pt x="183757" y="55364"/>
                </a:lnTo>
                <a:lnTo>
                  <a:pt x="200036" y="56731"/>
                </a:lnTo>
                <a:lnTo>
                  <a:pt x="239717" y="77241"/>
                </a:lnTo>
                <a:lnTo>
                  <a:pt x="249907" y="89892"/>
                </a:lnTo>
                <a:lnTo>
                  <a:pt x="183757" y="89892"/>
                </a:lnTo>
                <a:lnTo>
                  <a:pt x="175990" y="90627"/>
                </a:lnTo>
                <a:lnTo>
                  <a:pt x="146913" y="123332"/>
                </a:lnTo>
                <a:lnTo>
                  <a:pt x="146253" y="132457"/>
                </a:lnTo>
                <a:lnTo>
                  <a:pt x="146913" y="141721"/>
                </a:lnTo>
                <a:lnTo>
                  <a:pt x="175990" y="174733"/>
                </a:lnTo>
                <a:lnTo>
                  <a:pt x="183757" y="175468"/>
                </a:lnTo>
                <a:lnTo>
                  <a:pt x="249931" y="175468"/>
                </a:lnTo>
                <a:lnTo>
                  <a:pt x="249353" y="176575"/>
                </a:lnTo>
                <a:lnTo>
                  <a:pt x="239717" y="188267"/>
                </a:lnTo>
                <a:lnTo>
                  <a:pt x="228015" y="197773"/>
                </a:lnTo>
                <a:lnTo>
                  <a:pt x="214788" y="204564"/>
                </a:lnTo>
                <a:lnTo>
                  <a:pt x="200036" y="208638"/>
                </a:lnTo>
                <a:lnTo>
                  <a:pt x="183757" y="209996"/>
                </a:lnTo>
                <a:close/>
              </a:path>
              <a:path w="915670" h="210184">
                <a:moveTo>
                  <a:pt x="93166" y="92868"/>
                </a:moveTo>
                <a:lnTo>
                  <a:pt x="0" y="92868"/>
                </a:lnTo>
                <a:lnTo>
                  <a:pt x="0" y="59084"/>
                </a:lnTo>
                <a:lnTo>
                  <a:pt x="93166" y="59084"/>
                </a:lnTo>
                <a:lnTo>
                  <a:pt x="93166" y="92868"/>
                </a:lnTo>
                <a:close/>
              </a:path>
              <a:path w="915670" h="210184">
                <a:moveTo>
                  <a:pt x="249931" y="175468"/>
                </a:moveTo>
                <a:lnTo>
                  <a:pt x="183757" y="175468"/>
                </a:lnTo>
                <a:lnTo>
                  <a:pt x="191710" y="174714"/>
                </a:lnTo>
                <a:lnTo>
                  <a:pt x="198901" y="172454"/>
                </a:lnTo>
                <a:lnTo>
                  <a:pt x="221560" y="132457"/>
                </a:lnTo>
                <a:lnTo>
                  <a:pt x="220900" y="123750"/>
                </a:lnTo>
                <a:lnTo>
                  <a:pt x="191710" y="90654"/>
                </a:lnTo>
                <a:lnTo>
                  <a:pt x="183757" y="89892"/>
                </a:lnTo>
                <a:lnTo>
                  <a:pt x="249907" y="89892"/>
                </a:lnTo>
                <a:lnTo>
                  <a:pt x="256237" y="101910"/>
                </a:lnTo>
                <a:lnTo>
                  <a:pt x="260367" y="116448"/>
                </a:lnTo>
                <a:lnTo>
                  <a:pt x="261743" y="132457"/>
                </a:lnTo>
                <a:lnTo>
                  <a:pt x="260367" y="148669"/>
                </a:lnTo>
                <a:lnTo>
                  <a:pt x="256217" y="163413"/>
                </a:lnTo>
                <a:lnTo>
                  <a:pt x="249931" y="175468"/>
                </a:lnTo>
                <a:close/>
              </a:path>
              <a:path w="915670" h="210184">
                <a:moveTo>
                  <a:pt x="63400" y="206275"/>
                </a:moveTo>
                <a:lnTo>
                  <a:pt x="24258" y="206275"/>
                </a:lnTo>
                <a:lnTo>
                  <a:pt x="24258" y="92868"/>
                </a:lnTo>
                <a:lnTo>
                  <a:pt x="63400" y="92868"/>
                </a:lnTo>
                <a:lnTo>
                  <a:pt x="63400" y="206275"/>
                </a:lnTo>
                <a:close/>
              </a:path>
              <a:path w="915670" h="210184">
                <a:moveTo>
                  <a:pt x="376126" y="79176"/>
                </a:moveTo>
                <a:lnTo>
                  <a:pt x="329096" y="79176"/>
                </a:lnTo>
                <a:lnTo>
                  <a:pt x="333338" y="74441"/>
                </a:lnTo>
                <a:lnTo>
                  <a:pt x="369280" y="55801"/>
                </a:lnTo>
                <a:lnTo>
                  <a:pt x="376126" y="55364"/>
                </a:lnTo>
                <a:lnTo>
                  <a:pt x="376126" y="79176"/>
                </a:lnTo>
                <a:close/>
              </a:path>
              <a:path w="915670" h="210184">
                <a:moveTo>
                  <a:pt x="329096" y="206275"/>
                </a:moveTo>
                <a:lnTo>
                  <a:pt x="290401" y="206275"/>
                </a:lnTo>
                <a:lnTo>
                  <a:pt x="290401" y="59084"/>
                </a:lnTo>
                <a:lnTo>
                  <a:pt x="329096" y="59084"/>
                </a:lnTo>
                <a:lnTo>
                  <a:pt x="329096" y="79176"/>
                </a:lnTo>
                <a:lnTo>
                  <a:pt x="376126" y="79176"/>
                </a:lnTo>
                <a:lnTo>
                  <a:pt x="376126" y="92273"/>
                </a:lnTo>
                <a:lnTo>
                  <a:pt x="358465" y="92273"/>
                </a:lnTo>
                <a:lnTo>
                  <a:pt x="351470" y="93910"/>
                </a:lnTo>
                <a:lnTo>
                  <a:pt x="337480" y="100458"/>
                </a:lnTo>
                <a:lnTo>
                  <a:pt x="332370" y="104427"/>
                </a:lnTo>
                <a:lnTo>
                  <a:pt x="329096" y="109091"/>
                </a:lnTo>
                <a:lnTo>
                  <a:pt x="329096" y="206275"/>
                </a:lnTo>
                <a:close/>
              </a:path>
              <a:path w="915670" h="210184">
                <a:moveTo>
                  <a:pt x="376126" y="93166"/>
                </a:moveTo>
                <a:lnTo>
                  <a:pt x="365410" y="92273"/>
                </a:lnTo>
                <a:lnTo>
                  <a:pt x="376126" y="92273"/>
                </a:lnTo>
                <a:lnTo>
                  <a:pt x="376126" y="93166"/>
                </a:lnTo>
                <a:close/>
              </a:path>
              <a:path w="915670" h="210184">
                <a:moveTo>
                  <a:pt x="546470" y="209996"/>
                </a:moveTo>
                <a:lnTo>
                  <a:pt x="502157" y="197690"/>
                </a:lnTo>
                <a:lnTo>
                  <a:pt x="474214" y="163190"/>
                </a:lnTo>
                <a:lnTo>
                  <a:pt x="468782" y="132457"/>
                </a:lnTo>
                <a:lnTo>
                  <a:pt x="470140" y="116448"/>
                </a:lnTo>
                <a:lnTo>
                  <a:pt x="490511" y="77241"/>
                </a:lnTo>
                <a:lnTo>
                  <a:pt x="530136" y="56731"/>
                </a:lnTo>
                <a:lnTo>
                  <a:pt x="546470" y="55364"/>
                </a:lnTo>
                <a:lnTo>
                  <a:pt x="562748" y="56731"/>
                </a:lnTo>
                <a:lnTo>
                  <a:pt x="602429" y="77241"/>
                </a:lnTo>
                <a:lnTo>
                  <a:pt x="612620" y="89892"/>
                </a:lnTo>
                <a:lnTo>
                  <a:pt x="546470" y="89892"/>
                </a:lnTo>
                <a:lnTo>
                  <a:pt x="538703" y="90627"/>
                </a:lnTo>
                <a:lnTo>
                  <a:pt x="509626" y="123332"/>
                </a:lnTo>
                <a:lnTo>
                  <a:pt x="508965" y="132457"/>
                </a:lnTo>
                <a:lnTo>
                  <a:pt x="509626" y="141721"/>
                </a:lnTo>
                <a:lnTo>
                  <a:pt x="538703" y="174733"/>
                </a:lnTo>
                <a:lnTo>
                  <a:pt x="546470" y="175468"/>
                </a:lnTo>
                <a:lnTo>
                  <a:pt x="612643" y="175468"/>
                </a:lnTo>
                <a:lnTo>
                  <a:pt x="612066" y="176575"/>
                </a:lnTo>
                <a:lnTo>
                  <a:pt x="602429" y="188267"/>
                </a:lnTo>
                <a:lnTo>
                  <a:pt x="590728" y="197773"/>
                </a:lnTo>
                <a:lnTo>
                  <a:pt x="577501" y="204564"/>
                </a:lnTo>
                <a:lnTo>
                  <a:pt x="562748" y="208638"/>
                </a:lnTo>
                <a:lnTo>
                  <a:pt x="546470" y="209996"/>
                </a:lnTo>
                <a:close/>
              </a:path>
              <a:path w="915670" h="210184">
                <a:moveTo>
                  <a:pt x="612643" y="175468"/>
                </a:moveTo>
                <a:lnTo>
                  <a:pt x="546470" y="175468"/>
                </a:lnTo>
                <a:lnTo>
                  <a:pt x="554423" y="174714"/>
                </a:lnTo>
                <a:lnTo>
                  <a:pt x="561614" y="172454"/>
                </a:lnTo>
                <a:lnTo>
                  <a:pt x="584273" y="132457"/>
                </a:lnTo>
                <a:lnTo>
                  <a:pt x="583612" y="123750"/>
                </a:lnTo>
                <a:lnTo>
                  <a:pt x="554423" y="90654"/>
                </a:lnTo>
                <a:lnTo>
                  <a:pt x="546470" y="89892"/>
                </a:lnTo>
                <a:lnTo>
                  <a:pt x="612620" y="89892"/>
                </a:lnTo>
                <a:lnTo>
                  <a:pt x="618950" y="101910"/>
                </a:lnTo>
                <a:lnTo>
                  <a:pt x="623079" y="116448"/>
                </a:lnTo>
                <a:lnTo>
                  <a:pt x="624456" y="132457"/>
                </a:lnTo>
                <a:lnTo>
                  <a:pt x="623079" y="148669"/>
                </a:lnTo>
                <a:lnTo>
                  <a:pt x="618930" y="163413"/>
                </a:lnTo>
                <a:lnTo>
                  <a:pt x="612643" y="175468"/>
                </a:lnTo>
                <a:close/>
              </a:path>
              <a:path w="915670" h="210184">
                <a:moveTo>
                  <a:pt x="700739" y="209996"/>
                </a:moveTo>
                <a:lnTo>
                  <a:pt x="659643" y="190881"/>
                </a:lnTo>
                <a:lnTo>
                  <a:pt x="653114" y="163562"/>
                </a:lnTo>
                <a:lnTo>
                  <a:pt x="653114" y="59084"/>
                </a:lnTo>
                <a:lnTo>
                  <a:pt x="691809" y="59084"/>
                </a:lnTo>
                <a:lnTo>
                  <a:pt x="691809" y="148381"/>
                </a:lnTo>
                <a:lnTo>
                  <a:pt x="693502" y="160232"/>
                </a:lnTo>
                <a:lnTo>
                  <a:pt x="698581" y="168696"/>
                </a:lnTo>
                <a:lnTo>
                  <a:pt x="707045" y="173775"/>
                </a:lnTo>
                <a:lnTo>
                  <a:pt x="718895" y="175468"/>
                </a:lnTo>
                <a:lnTo>
                  <a:pt x="791226" y="175468"/>
                </a:lnTo>
                <a:lnTo>
                  <a:pt x="791226" y="187672"/>
                </a:lnTo>
                <a:lnTo>
                  <a:pt x="752531" y="187672"/>
                </a:lnTo>
                <a:lnTo>
                  <a:pt x="741871" y="197439"/>
                </a:lnTo>
                <a:lnTo>
                  <a:pt x="729686" y="204415"/>
                </a:lnTo>
                <a:lnTo>
                  <a:pt x="715975" y="208601"/>
                </a:lnTo>
                <a:lnTo>
                  <a:pt x="700739" y="209996"/>
                </a:lnTo>
                <a:close/>
              </a:path>
              <a:path w="915670" h="210184">
                <a:moveTo>
                  <a:pt x="791226" y="175468"/>
                </a:moveTo>
                <a:lnTo>
                  <a:pt x="718895" y="175468"/>
                </a:lnTo>
                <a:lnTo>
                  <a:pt x="728476" y="174426"/>
                </a:lnTo>
                <a:lnTo>
                  <a:pt x="737276" y="171301"/>
                </a:lnTo>
                <a:lnTo>
                  <a:pt x="745294" y="166092"/>
                </a:lnTo>
                <a:lnTo>
                  <a:pt x="752531" y="158799"/>
                </a:lnTo>
                <a:lnTo>
                  <a:pt x="752531" y="59084"/>
                </a:lnTo>
                <a:lnTo>
                  <a:pt x="791226" y="59084"/>
                </a:lnTo>
                <a:lnTo>
                  <a:pt x="791226" y="175468"/>
                </a:lnTo>
                <a:close/>
              </a:path>
              <a:path w="915670" h="210184">
                <a:moveTo>
                  <a:pt x="791226" y="206275"/>
                </a:moveTo>
                <a:lnTo>
                  <a:pt x="752531" y="206275"/>
                </a:lnTo>
                <a:lnTo>
                  <a:pt x="752531" y="187672"/>
                </a:lnTo>
                <a:lnTo>
                  <a:pt x="791226" y="187672"/>
                </a:lnTo>
                <a:lnTo>
                  <a:pt x="791226" y="206275"/>
                </a:lnTo>
                <a:close/>
              </a:path>
              <a:path w="915670" h="210184">
                <a:moveTo>
                  <a:pt x="915318" y="79176"/>
                </a:moveTo>
                <a:lnTo>
                  <a:pt x="868288" y="79176"/>
                </a:lnTo>
                <a:lnTo>
                  <a:pt x="872530" y="74441"/>
                </a:lnTo>
                <a:lnTo>
                  <a:pt x="908472" y="55801"/>
                </a:lnTo>
                <a:lnTo>
                  <a:pt x="915318" y="55364"/>
                </a:lnTo>
                <a:lnTo>
                  <a:pt x="915318" y="79176"/>
                </a:lnTo>
                <a:close/>
              </a:path>
              <a:path w="915670" h="210184">
                <a:moveTo>
                  <a:pt x="868288" y="206275"/>
                </a:moveTo>
                <a:lnTo>
                  <a:pt x="829593" y="206275"/>
                </a:lnTo>
                <a:lnTo>
                  <a:pt x="829593" y="59084"/>
                </a:lnTo>
                <a:lnTo>
                  <a:pt x="868288" y="59084"/>
                </a:lnTo>
                <a:lnTo>
                  <a:pt x="868288" y="79176"/>
                </a:lnTo>
                <a:lnTo>
                  <a:pt x="915318" y="79176"/>
                </a:lnTo>
                <a:lnTo>
                  <a:pt x="915318" y="92273"/>
                </a:lnTo>
                <a:lnTo>
                  <a:pt x="897657" y="92273"/>
                </a:lnTo>
                <a:lnTo>
                  <a:pt x="890662" y="93910"/>
                </a:lnTo>
                <a:lnTo>
                  <a:pt x="876672" y="100458"/>
                </a:lnTo>
                <a:lnTo>
                  <a:pt x="871563" y="104427"/>
                </a:lnTo>
                <a:lnTo>
                  <a:pt x="868288" y="109091"/>
                </a:lnTo>
                <a:lnTo>
                  <a:pt x="868288" y="206275"/>
                </a:lnTo>
                <a:close/>
              </a:path>
              <a:path w="915670" h="210184">
                <a:moveTo>
                  <a:pt x="915318" y="93166"/>
                </a:moveTo>
                <a:lnTo>
                  <a:pt x="904602" y="92273"/>
                </a:lnTo>
                <a:lnTo>
                  <a:pt x="915318" y="92273"/>
                </a:lnTo>
                <a:lnTo>
                  <a:pt x="915318" y="93166"/>
                </a:lnTo>
                <a:close/>
              </a:path>
            </a:pathLst>
          </a:custGeom>
          <a:solidFill>
            <a:srgbClr val="333745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0" name="object 10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81523" y="721259"/>
            <a:ext cx="2628847" cy="243631"/>
          </a:xfrm>
          <a:prstGeom prst="rect">
            <a:avLst/>
          </a:prstGeom>
        </p:spPr>
      </p:pic>
      <p:pic>
        <p:nvPicPr>
          <p:cNvPr id="11" name="object 11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824365" y="4819863"/>
            <a:ext cx="104055" cy="87362"/>
          </a:xfrm>
          <a:prstGeom prst="rect">
            <a:avLst/>
          </a:prstGeom>
        </p:spPr>
      </p:pic>
      <p:pic>
        <p:nvPicPr>
          <p:cNvPr id="12" name="object 12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376166" y="1251231"/>
            <a:ext cx="2786324" cy="155376"/>
          </a:xfrm>
          <a:prstGeom prst="rect">
            <a:avLst/>
          </a:prstGeom>
        </p:spPr>
      </p:pic>
      <p:sp>
        <p:nvSpPr>
          <p:cNvPr id="13" name="object 13" descr=""/>
          <p:cNvSpPr/>
          <p:nvPr/>
        </p:nvSpPr>
        <p:spPr>
          <a:xfrm>
            <a:off x="371137" y="1816374"/>
            <a:ext cx="123189" cy="578485"/>
          </a:xfrm>
          <a:custGeom>
            <a:avLst/>
            <a:gdLst/>
            <a:ahLst/>
            <a:cxnLst/>
            <a:rect l="l" t="t" r="r" b="b"/>
            <a:pathLst>
              <a:path w="123190" h="578485">
                <a:moveTo>
                  <a:pt x="122634" y="514910"/>
                </a:moveTo>
                <a:lnTo>
                  <a:pt x="105221" y="560154"/>
                </a:lnTo>
                <a:lnTo>
                  <a:pt x="61317" y="577864"/>
                </a:lnTo>
                <a:lnTo>
                  <a:pt x="52815" y="577353"/>
                </a:lnTo>
                <a:lnTo>
                  <a:pt x="17115" y="559819"/>
                </a:lnTo>
                <a:lnTo>
                  <a:pt x="483" y="523440"/>
                </a:lnTo>
                <a:lnTo>
                  <a:pt x="0" y="514910"/>
                </a:lnTo>
                <a:lnTo>
                  <a:pt x="1813" y="499525"/>
                </a:lnTo>
                <a:lnTo>
                  <a:pt x="7255" y="486112"/>
                </a:lnTo>
                <a:lnTo>
                  <a:pt x="16324" y="474671"/>
                </a:lnTo>
                <a:lnTo>
                  <a:pt x="22473" y="470085"/>
                </a:lnTo>
                <a:lnTo>
                  <a:pt x="22473" y="514910"/>
                </a:lnTo>
                <a:lnTo>
                  <a:pt x="23170" y="522602"/>
                </a:lnTo>
                <a:lnTo>
                  <a:pt x="53336" y="551317"/>
                </a:lnTo>
                <a:lnTo>
                  <a:pt x="61317" y="551968"/>
                </a:lnTo>
                <a:lnTo>
                  <a:pt x="69549" y="551308"/>
                </a:lnTo>
                <a:lnTo>
                  <a:pt x="99631" y="522482"/>
                </a:lnTo>
                <a:lnTo>
                  <a:pt x="100310" y="514910"/>
                </a:lnTo>
                <a:lnTo>
                  <a:pt x="100310" y="470196"/>
                </a:lnTo>
                <a:lnTo>
                  <a:pt x="106309" y="474671"/>
                </a:lnTo>
                <a:lnTo>
                  <a:pt x="115379" y="486112"/>
                </a:lnTo>
                <a:lnTo>
                  <a:pt x="120820" y="499525"/>
                </a:lnTo>
                <a:lnTo>
                  <a:pt x="122634" y="514910"/>
                </a:lnTo>
                <a:close/>
              </a:path>
              <a:path w="123190" h="578485">
                <a:moveTo>
                  <a:pt x="39737" y="486930"/>
                </a:moveTo>
                <a:lnTo>
                  <a:pt x="34875" y="489411"/>
                </a:lnTo>
                <a:lnTo>
                  <a:pt x="30807" y="493131"/>
                </a:lnTo>
                <a:lnTo>
                  <a:pt x="27533" y="498092"/>
                </a:lnTo>
                <a:lnTo>
                  <a:pt x="24159" y="503053"/>
                </a:lnTo>
                <a:lnTo>
                  <a:pt x="22473" y="508659"/>
                </a:lnTo>
                <a:lnTo>
                  <a:pt x="22473" y="470085"/>
                </a:lnTo>
                <a:lnTo>
                  <a:pt x="29021" y="465201"/>
                </a:lnTo>
                <a:lnTo>
                  <a:pt x="39737" y="486930"/>
                </a:lnTo>
                <a:close/>
              </a:path>
              <a:path w="123190" h="578485">
                <a:moveTo>
                  <a:pt x="100310" y="470196"/>
                </a:moveTo>
                <a:lnTo>
                  <a:pt x="100310" y="508659"/>
                </a:lnTo>
                <a:lnTo>
                  <a:pt x="98673" y="503053"/>
                </a:lnTo>
                <a:lnTo>
                  <a:pt x="92124" y="493131"/>
                </a:lnTo>
                <a:lnTo>
                  <a:pt x="88007" y="489411"/>
                </a:lnTo>
                <a:lnTo>
                  <a:pt x="83046" y="486930"/>
                </a:lnTo>
                <a:lnTo>
                  <a:pt x="93612" y="465201"/>
                </a:lnTo>
                <a:lnTo>
                  <a:pt x="100310" y="470196"/>
                </a:lnTo>
                <a:close/>
              </a:path>
              <a:path w="123190" h="578485">
                <a:moveTo>
                  <a:pt x="122634" y="410838"/>
                </a:moveTo>
                <a:lnTo>
                  <a:pt x="103016" y="449114"/>
                </a:lnTo>
                <a:lnTo>
                  <a:pt x="77539" y="456230"/>
                </a:lnTo>
                <a:lnTo>
                  <a:pt x="68219" y="455440"/>
                </a:lnTo>
                <a:lnTo>
                  <a:pt x="35793" y="428995"/>
                </a:lnTo>
                <a:lnTo>
                  <a:pt x="32593" y="410838"/>
                </a:lnTo>
                <a:lnTo>
                  <a:pt x="33393" y="401378"/>
                </a:lnTo>
                <a:lnTo>
                  <a:pt x="52685" y="372361"/>
                </a:lnTo>
                <a:lnTo>
                  <a:pt x="52685" y="417188"/>
                </a:lnTo>
                <a:lnTo>
                  <a:pt x="54967" y="422446"/>
                </a:lnTo>
                <a:lnTo>
                  <a:pt x="59828" y="426879"/>
                </a:lnTo>
                <a:lnTo>
                  <a:pt x="64095" y="430681"/>
                </a:lnTo>
                <a:lnTo>
                  <a:pt x="70098" y="432715"/>
                </a:lnTo>
                <a:lnTo>
                  <a:pt x="85080" y="432715"/>
                </a:lnTo>
                <a:lnTo>
                  <a:pt x="91132" y="430681"/>
                </a:lnTo>
                <a:lnTo>
                  <a:pt x="95696" y="426613"/>
                </a:lnTo>
                <a:lnTo>
                  <a:pt x="100260" y="422446"/>
                </a:lnTo>
                <a:lnTo>
                  <a:pt x="102542" y="417188"/>
                </a:lnTo>
                <a:lnTo>
                  <a:pt x="102542" y="372295"/>
                </a:lnTo>
                <a:lnTo>
                  <a:pt x="103212" y="372645"/>
                </a:lnTo>
                <a:lnTo>
                  <a:pt x="109983" y="378244"/>
                </a:lnTo>
                <a:lnTo>
                  <a:pt x="115518" y="385081"/>
                </a:lnTo>
                <a:lnTo>
                  <a:pt x="119471" y="392792"/>
                </a:lnTo>
                <a:lnTo>
                  <a:pt x="121843" y="401378"/>
                </a:lnTo>
                <a:lnTo>
                  <a:pt x="122634" y="410838"/>
                </a:lnTo>
                <a:close/>
              </a:path>
              <a:path w="123190" h="578485">
                <a:moveTo>
                  <a:pt x="102542" y="372295"/>
                </a:moveTo>
                <a:lnTo>
                  <a:pt x="102542" y="404388"/>
                </a:lnTo>
                <a:lnTo>
                  <a:pt x="100210" y="399130"/>
                </a:lnTo>
                <a:lnTo>
                  <a:pt x="95547" y="395062"/>
                </a:lnTo>
                <a:lnTo>
                  <a:pt x="90884" y="390895"/>
                </a:lnTo>
                <a:lnTo>
                  <a:pt x="85080" y="388880"/>
                </a:lnTo>
                <a:lnTo>
                  <a:pt x="70098" y="388916"/>
                </a:lnTo>
                <a:lnTo>
                  <a:pt x="64492" y="390895"/>
                </a:lnTo>
                <a:lnTo>
                  <a:pt x="59754" y="395125"/>
                </a:lnTo>
                <a:lnTo>
                  <a:pt x="55066" y="399130"/>
                </a:lnTo>
                <a:lnTo>
                  <a:pt x="52685" y="404388"/>
                </a:lnTo>
                <a:lnTo>
                  <a:pt x="52685" y="372361"/>
                </a:lnTo>
                <a:lnTo>
                  <a:pt x="59754" y="368645"/>
                </a:lnTo>
                <a:lnTo>
                  <a:pt x="68219" y="366245"/>
                </a:lnTo>
                <a:lnTo>
                  <a:pt x="77539" y="365445"/>
                </a:lnTo>
                <a:lnTo>
                  <a:pt x="86990" y="366245"/>
                </a:lnTo>
                <a:lnTo>
                  <a:pt x="95547" y="368645"/>
                </a:lnTo>
                <a:lnTo>
                  <a:pt x="102542" y="372295"/>
                </a:lnTo>
                <a:close/>
              </a:path>
              <a:path w="123190" h="578485">
                <a:moveTo>
                  <a:pt x="105221" y="281473"/>
                </a:moveTo>
                <a:lnTo>
                  <a:pt x="105221" y="307101"/>
                </a:lnTo>
                <a:lnTo>
                  <a:pt x="102145" y="302289"/>
                </a:lnTo>
                <a:lnTo>
                  <a:pt x="93612" y="302289"/>
                </a:lnTo>
                <a:lnTo>
                  <a:pt x="91826" y="303579"/>
                </a:lnTo>
                <a:lnTo>
                  <a:pt x="90636" y="306158"/>
                </a:lnTo>
                <a:lnTo>
                  <a:pt x="89445" y="308639"/>
                </a:lnTo>
                <a:lnTo>
                  <a:pt x="88453" y="311715"/>
                </a:lnTo>
                <a:lnTo>
                  <a:pt x="87659" y="315386"/>
                </a:lnTo>
                <a:lnTo>
                  <a:pt x="85129" y="327738"/>
                </a:lnTo>
                <a:lnTo>
                  <a:pt x="81464" y="338938"/>
                </a:lnTo>
                <a:lnTo>
                  <a:pt x="75976" y="346937"/>
                </a:lnTo>
                <a:lnTo>
                  <a:pt x="68665" y="351737"/>
                </a:lnTo>
                <a:lnTo>
                  <a:pt x="59828" y="353285"/>
                </a:lnTo>
                <a:lnTo>
                  <a:pt x="51593" y="353337"/>
                </a:lnTo>
                <a:lnTo>
                  <a:pt x="45144" y="350063"/>
                </a:lnTo>
                <a:lnTo>
                  <a:pt x="32593" y="318065"/>
                </a:lnTo>
                <a:lnTo>
                  <a:pt x="33328" y="308372"/>
                </a:lnTo>
                <a:lnTo>
                  <a:pt x="35532" y="299387"/>
                </a:lnTo>
                <a:lnTo>
                  <a:pt x="39206" y="291108"/>
                </a:lnTo>
                <a:lnTo>
                  <a:pt x="44350" y="283537"/>
                </a:lnTo>
                <a:lnTo>
                  <a:pt x="49857" y="286713"/>
                </a:lnTo>
                <a:lnTo>
                  <a:pt x="49857" y="322083"/>
                </a:lnTo>
                <a:lnTo>
                  <a:pt x="50700" y="325407"/>
                </a:lnTo>
                <a:lnTo>
                  <a:pt x="52387" y="327887"/>
                </a:lnTo>
                <a:lnTo>
                  <a:pt x="53975" y="330269"/>
                </a:lnTo>
                <a:lnTo>
                  <a:pt x="55959" y="331459"/>
                </a:lnTo>
                <a:lnTo>
                  <a:pt x="60523" y="331459"/>
                </a:lnTo>
                <a:lnTo>
                  <a:pt x="62160" y="330219"/>
                </a:lnTo>
                <a:lnTo>
                  <a:pt x="63251" y="327738"/>
                </a:lnTo>
                <a:lnTo>
                  <a:pt x="64244" y="325258"/>
                </a:lnTo>
                <a:lnTo>
                  <a:pt x="65137" y="322133"/>
                </a:lnTo>
                <a:lnTo>
                  <a:pt x="67617" y="310375"/>
                </a:lnTo>
                <a:lnTo>
                  <a:pt x="69601" y="301644"/>
                </a:lnTo>
                <a:lnTo>
                  <a:pt x="71090" y="297576"/>
                </a:lnTo>
                <a:lnTo>
                  <a:pt x="75058" y="290035"/>
                </a:lnTo>
                <a:lnTo>
                  <a:pt x="77787" y="286910"/>
                </a:lnTo>
                <a:lnTo>
                  <a:pt x="81260" y="284430"/>
                </a:lnTo>
                <a:lnTo>
                  <a:pt x="84732" y="281850"/>
                </a:lnTo>
                <a:lnTo>
                  <a:pt x="89346" y="280560"/>
                </a:lnTo>
                <a:lnTo>
                  <a:pt x="103435" y="280560"/>
                </a:lnTo>
                <a:lnTo>
                  <a:pt x="105221" y="281473"/>
                </a:lnTo>
                <a:close/>
              </a:path>
              <a:path w="123190" h="578485">
                <a:moveTo>
                  <a:pt x="59828" y="292466"/>
                </a:moveTo>
                <a:lnTo>
                  <a:pt x="57050" y="295145"/>
                </a:lnTo>
                <a:lnTo>
                  <a:pt x="54719" y="298717"/>
                </a:lnTo>
                <a:lnTo>
                  <a:pt x="52833" y="303182"/>
                </a:lnTo>
                <a:lnTo>
                  <a:pt x="50849" y="307647"/>
                </a:lnTo>
                <a:lnTo>
                  <a:pt x="49857" y="312558"/>
                </a:lnTo>
                <a:lnTo>
                  <a:pt x="49857" y="286713"/>
                </a:lnTo>
                <a:lnTo>
                  <a:pt x="59828" y="292466"/>
                </a:lnTo>
                <a:close/>
              </a:path>
              <a:path w="123190" h="578485">
                <a:moveTo>
                  <a:pt x="122634" y="317767"/>
                </a:moveTo>
                <a:lnTo>
                  <a:pt x="122634" y="325208"/>
                </a:lnTo>
                <a:lnTo>
                  <a:pt x="121493" y="332352"/>
                </a:lnTo>
                <a:lnTo>
                  <a:pt x="119211" y="339198"/>
                </a:lnTo>
                <a:lnTo>
                  <a:pt x="116830" y="346044"/>
                </a:lnTo>
                <a:lnTo>
                  <a:pt x="113555" y="351700"/>
                </a:lnTo>
                <a:lnTo>
                  <a:pt x="109388" y="356165"/>
                </a:lnTo>
                <a:lnTo>
                  <a:pt x="93612" y="346342"/>
                </a:lnTo>
                <a:lnTo>
                  <a:pt x="96787" y="342969"/>
                </a:lnTo>
                <a:lnTo>
                  <a:pt x="99516" y="338454"/>
                </a:lnTo>
                <a:lnTo>
                  <a:pt x="104080" y="327044"/>
                </a:lnTo>
                <a:lnTo>
                  <a:pt x="105221" y="321686"/>
                </a:lnTo>
                <a:lnTo>
                  <a:pt x="105221" y="281473"/>
                </a:lnTo>
                <a:lnTo>
                  <a:pt x="110132" y="283983"/>
                </a:lnTo>
                <a:lnTo>
                  <a:pt x="115192" y="290829"/>
                </a:lnTo>
                <a:lnTo>
                  <a:pt x="118448" y="296308"/>
                </a:lnTo>
                <a:lnTo>
                  <a:pt x="120774" y="302624"/>
                </a:lnTo>
                <a:lnTo>
                  <a:pt x="122169" y="309777"/>
                </a:lnTo>
                <a:lnTo>
                  <a:pt x="122634" y="317767"/>
                </a:lnTo>
                <a:close/>
              </a:path>
              <a:path w="123190" h="578485">
                <a:moveTo>
                  <a:pt x="34676" y="236724"/>
                </a:moveTo>
                <a:lnTo>
                  <a:pt x="34676" y="259495"/>
                </a:lnTo>
                <a:lnTo>
                  <a:pt x="11310" y="259495"/>
                </a:lnTo>
                <a:lnTo>
                  <a:pt x="11310" y="236724"/>
                </a:lnTo>
                <a:lnTo>
                  <a:pt x="34676" y="236724"/>
                </a:lnTo>
                <a:close/>
              </a:path>
              <a:path w="123190" h="578485">
                <a:moveTo>
                  <a:pt x="54471" y="219312"/>
                </a:moveTo>
                <a:lnTo>
                  <a:pt x="54471" y="273634"/>
                </a:lnTo>
                <a:lnTo>
                  <a:pt x="34676" y="273634"/>
                </a:lnTo>
                <a:lnTo>
                  <a:pt x="34676" y="219312"/>
                </a:lnTo>
                <a:lnTo>
                  <a:pt x="54471" y="219312"/>
                </a:lnTo>
                <a:close/>
              </a:path>
              <a:path w="123190" h="578485">
                <a:moveTo>
                  <a:pt x="122634" y="226455"/>
                </a:moveTo>
                <a:lnTo>
                  <a:pt x="122634" y="235087"/>
                </a:lnTo>
                <a:lnTo>
                  <a:pt x="121174" y="245766"/>
                </a:lnTo>
                <a:lnTo>
                  <a:pt x="116792" y="253393"/>
                </a:lnTo>
                <a:lnTo>
                  <a:pt x="109490" y="257970"/>
                </a:lnTo>
                <a:lnTo>
                  <a:pt x="100012" y="259384"/>
                </a:lnTo>
                <a:lnTo>
                  <a:pt x="54471" y="259495"/>
                </a:lnTo>
                <a:lnTo>
                  <a:pt x="54471" y="236724"/>
                </a:lnTo>
                <a:lnTo>
                  <a:pt x="95944" y="236724"/>
                </a:lnTo>
                <a:lnTo>
                  <a:pt x="98226" y="236079"/>
                </a:lnTo>
                <a:lnTo>
                  <a:pt x="100161" y="234667"/>
                </a:lnTo>
                <a:lnTo>
                  <a:pt x="101699" y="233401"/>
                </a:lnTo>
                <a:lnTo>
                  <a:pt x="102542" y="231466"/>
                </a:lnTo>
                <a:lnTo>
                  <a:pt x="102542" y="220429"/>
                </a:lnTo>
                <a:lnTo>
                  <a:pt x="117127" y="216335"/>
                </a:lnTo>
                <a:lnTo>
                  <a:pt x="120798" y="220205"/>
                </a:lnTo>
                <a:lnTo>
                  <a:pt x="122634" y="226455"/>
                </a:lnTo>
                <a:close/>
              </a:path>
              <a:path w="123190" h="578485">
                <a:moveTo>
                  <a:pt x="102542" y="220429"/>
                </a:moveTo>
                <a:lnTo>
                  <a:pt x="102542" y="225413"/>
                </a:lnTo>
                <a:lnTo>
                  <a:pt x="101748" y="222784"/>
                </a:lnTo>
                <a:lnTo>
                  <a:pt x="100161" y="221097"/>
                </a:lnTo>
                <a:lnTo>
                  <a:pt x="102542" y="220429"/>
                </a:lnTo>
                <a:close/>
              </a:path>
              <a:path w="123190" h="578485">
                <a:moveTo>
                  <a:pt x="122634" y="118520"/>
                </a:moveTo>
                <a:lnTo>
                  <a:pt x="103016" y="156796"/>
                </a:lnTo>
                <a:lnTo>
                  <a:pt x="77539" y="163912"/>
                </a:lnTo>
                <a:lnTo>
                  <a:pt x="68219" y="163122"/>
                </a:lnTo>
                <a:lnTo>
                  <a:pt x="35793" y="136677"/>
                </a:lnTo>
                <a:lnTo>
                  <a:pt x="32593" y="118520"/>
                </a:lnTo>
                <a:lnTo>
                  <a:pt x="33393" y="109060"/>
                </a:lnTo>
                <a:lnTo>
                  <a:pt x="52685" y="80043"/>
                </a:lnTo>
                <a:lnTo>
                  <a:pt x="52685" y="124870"/>
                </a:lnTo>
                <a:lnTo>
                  <a:pt x="54967" y="130128"/>
                </a:lnTo>
                <a:lnTo>
                  <a:pt x="59828" y="134561"/>
                </a:lnTo>
                <a:lnTo>
                  <a:pt x="64095" y="138363"/>
                </a:lnTo>
                <a:lnTo>
                  <a:pt x="70098" y="140397"/>
                </a:lnTo>
                <a:lnTo>
                  <a:pt x="85080" y="140397"/>
                </a:lnTo>
                <a:lnTo>
                  <a:pt x="91132" y="138363"/>
                </a:lnTo>
                <a:lnTo>
                  <a:pt x="95696" y="134296"/>
                </a:lnTo>
                <a:lnTo>
                  <a:pt x="100260" y="130128"/>
                </a:lnTo>
                <a:lnTo>
                  <a:pt x="102542" y="124870"/>
                </a:lnTo>
                <a:lnTo>
                  <a:pt x="102542" y="79977"/>
                </a:lnTo>
                <a:lnTo>
                  <a:pt x="103212" y="80327"/>
                </a:lnTo>
                <a:lnTo>
                  <a:pt x="109983" y="85926"/>
                </a:lnTo>
                <a:lnTo>
                  <a:pt x="115518" y="92763"/>
                </a:lnTo>
                <a:lnTo>
                  <a:pt x="119471" y="100474"/>
                </a:lnTo>
                <a:lnTo>
                  <a:pt x="121843" y="109060"/>
                </a:lnTo>
                <a:lnTo>
                  <a:pt x="122634" y="118520"/>
                </a:lnTo>
                <a:close/>
              </a:path>
              <a:path w="123190" h="578485">
                <a:moveTo>
                  <a:pt x="102542" y="79977"/>
                </a:moveTo>
                <a:lnTo>
                  <a:pt x="102542" y="112070"/>
                </a:lnTo>
                <a:lnTo>
                  <a:pt x="100210" y="106812"/>
                </a:lnTo>
                <a:lnTo>
                  <a:pt x="95547" y="102744"/>
                </a:lnTo>
                <a:lnTo>
                  <a:pt x="90884" y="98577"/>
                </a:lnTo>
                <a:lnTo>
                  <a:pt x="85080" y="96562"/>
                </a:lnTo>
                <a:lnTo>
                  <a:pt x="70098" y="96598"/>
                </a:lnTo>
                <a:lnTo>
                  <a:pt x="64492" y="98577"/>
                </a:lnTo>
                <a:lnTo>
                  <a:pt x="59754" y="102808"/>
                </a:lnTo>
                <a:lnTo>
                  <a:pt x="55066" y="106812"/>
                </a:lnTo>
                <a:lnTo>
                  <a:pt x="52685" y="112071"/>
                </a:lnTo>
                <a:lnTo>
                  <a:pt x="52685" y="80043"/>
                </a:lnTo>
                <a:lnTo>
                  <a:pt x="59754" y="76327"/>
                </a:lnTo>
                <a:lnTo>
                  <a:pt x="68219" y="73927"/>
                </a:lnTo>
                <a:lnTo>
                  <a:pt x="77539" y="73127"/>
                </a:lnTo>
                <a:lnTo>
                  <a:pt x="86990" y="73927"/>
                </a:lnTo>
                <a:lnTo>
                  <a:pt x="95547" y="76327"/>
                </a:lnTo>
                <a:lnTo>
                  <a:pt x="102542" y="79977"/>
                </a:lnTo>
                <a:close/>
              </a:path>
              <a:path w="123190" h="578485">
                <a:moveTo>
                  <a:pt x="34676" y="28723"/>
                </a:moveTo>
                <a:lnTo>
                  <a:pt x="34676" y="51345"/>
                </a:lnTo>
                <a:lnTo>
                  <a:pt x="20835" y="51345"/>
                </a:lnTo>
                <a:lnTo>
                  <a:pt x="13592" y="48716"/>
                </a:lnTo>
                <a:lnTo>
                  <a:pt x="2976" y="38100"/>
                </a:lnTo>
                <a:lnTo>
                  <a:pt x="297" y="31105"/>
                </a:lnTo>
                <a:lnTo>
                  <a:pt x="297" y="12352"/>
                </a:lnTo>
                <a:lnTo>
                  <a:pt x="2926" y="4861"/>
                </a:lnTo>
                <a:lnTo>
                  <a:pt x="8185" y="0"/>
                </a:lnTo>
                <a:lnTo>
                  <a:pt x="18008" y="6330"/>
                </a:lnTo>
                <a:lnTo>
                  <a:pt x="18008" y="21083"/>
                </a:lnTo>
                <a:lnTo>
                  <a:pt x="19050" y="23663"/>
                </a:lnTo>
                <a:lnTo>
                  <a:pt x="23117" y="27731"/>
                </a:lnTo>
                <a:lnTo>
                  <a:pt x="26094" y="28723"/>
                </a:lnTo>
                <a:lnTo>
                  <a:pt x="34676" y="28723"/>
                </a:lnTo>
                <a:close/>
              </a:path>
              <a:path w="123190" h="578485">
                <a:moveTo>
                  <a:pt x="21580" y="8632"/>
                </a:moveTo>
                <a:lnTo>
                  <a:pt x="19198" y="10914"/>
                </a:lnTo>
                <a:lnTo>
                  <a:pt x="18008" y="14039"/>
                </a:lnTo>
                <a:lnTo>
                  <a:pt x="18008" y="6330"/>
                </a:lnTo>
                <a:lnTo>
                  <a:pt x="21580" y="8632"/>
                </a:lnTo>
                <a:close/>
              </a:path>
              <a:path w="123190" h="578485">
                <a:moveTo>
                  <a:pt x="54471" y="11310"/>
                </a:moveTo>
                <a:lnTo>
                  <a:pt x="54471" y="65633"/>
                </a:lnTo>
                <a:lnTo>
                  <a:pt x="34676" y="65633"/>
                </a:lnTo>
                <a:lnTo>
                  <a:pt x="34676" y="11310"/>
                </a:lnTo>
                <a:lnTo>
                  <a:pt x="54471" y="11310"/>
                </a:lnTo>
                <a:close/>
              </a:path>
              <a:path w="123190" h="578485">
                <a:moveTo>
                  <a:pt x="120550" y="28723"/>
                </a:moveTo>
                <a:lnTo>
                  <a:pt x="120550" y="51345"/>
                </a:lnTo>
                <a:lnTo>
                  <a:pt x="54471" y="51345"/>
                </a:lnTo>
                <a:lnTo>
                  <a:pt x="54471" y="28723"/>
                </a:lnTo>
                <a:lnTo>
                  <a:pt x="120550" y="2872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 descr=""/>
          <p:cNvSpPr/>
          <p:nvPr/>
        </p:nvSpPr>
        <p:spPr>
          <a:xfrm>
            <a:off x="580984" y="1788536"/>
            <a:ext cx="122555" cy="643255"/>
          </a:xfrm>
          <a:custGeom>
            <a:avLst/>
            <a:gdLst/>
            <a:ahLst/>
            <a:cxnLst/>
            <a:rect l="l" t="t" r="r" b="b"/>
            <a:pathLst>
              <a:path w="122554" h="643255">
                <a:moveTo>
                  <a:pt x="120253" y="617630"/>
                </a:moveTo>
                <a:lnTo>
                  <a:pt x="120253" y="642782"/>
                </a:lnTo>
                <a:lnTo>
                  <a:pt x="1785" y="642782"/>
                </a:lnTo>
                <a:lnTo>
                  <a:pt x="1785" y="587418"/>
                </a:lnTo>
                <a:lnTo>
                  <a:pt x="2455" y="578795"/>
                </a:lnTo>
                <a:lnTo>
                  <a:pt x="23961" y="550639"/>
                </a:lnTo>
                <a:lnTo>
                  <a:pt x="23961" y="617630"/>
                </a:lnTo>
                <a:lnTo>
                  <a:pt x="55959" y="617630"/>
                </a:lnTo>
                <a:lnTo>
                  <a:pt x="55959" y="549713"/>
                </a:lnTo>
                <a:lnTo>
                  <a:pt x="56901" y="550013"/>
                </a:lnTo>
                <a:lnTo>
                  <a:pt x="69502" y="559835"/>
                </a:lnTo>
                <a:lnTo>
                  <a:pt x="73471" y="566037"/>
                </a:lnTo>
                <a:lnTo>
                  <a:pt x="75158" y="573577"/>
                </a:lnTo>
                <a:lnTo>
                  <a:pt x="78134" y="571809"/>
                </a:lnTo>
                <a:lnTo>
                  <a:pt x="78134" y="617630"/>
                </a:lnTo>
                <a:lnTo>
                  <a:pt x="120253" y="617630"/>
                </a:lnTo>
                <a:close/>
              </a:path>
              <a:path w="122554" h="643255">
                <a:moveTo>
                  <a:pt x="55959" y="549713"/>
                </a:moveTo>
                <a:lnTo>
                  <a:pt x="55959" y="585980"/>
                </a:lnTo>
                <a:lnTo>
                  <a:pt x="54520" y="581713"/>
                </a:lnTo>
                <a:lnTo>
                  <a:pt x="48766" y="574966"/>
                </a:lnTo>
                <a:lnTo>
                  <a:pt x="44846" y="573280"/>
                </a:lnTo>
                <a:lnTo>
                  <a:pt x="34925" y="573280"/>
                </a:lnTo>
                <a:lnTo>
                  <a:pt x="31055" y="574966"/>
                </a:lnTo>
                <a:lnTo>
                  <a:pt x="28277" y="578340"/>
                </a:lnTo>
                <a:lnTo>
                  <a:pt x="25400" y="581713"/>
                </a:lnTo>
                <a:lnTo>
                  <a:pt x="23961" y="585980"/>
                </a:lnTo>
                <a:lnTo>
                  <a:pt x="23961" y="550639"/>
                </a:lnTo>
                <a:lnTo>
                  <a:pt x="24705" y="550248"/>
                </a:lnTo>
                <a:lnTo>
                  <a:pt x="31923" y="548211"/>
                </a:lnTo>
                <a:lnTo>
                  <a:pt x="39885" y="547532"/>
                </a:lnTo>
                <a:lnTo>
                  <a:pt x="49113" y="547532"/>
                </a:lnTo>
                <a:lnTo>
                  <a:pt x="55959" y="549713"/>
                </a:lnTo>
                <a:close/>
              </a:path>
              <a:path w="122554" h="643255">
                <a:moveTo>
                  <a:pt x="120253" y="546788"/>
                </a:moveTo>
                <a:lnTo>
                  <a:pt x="120253" y="575810"/>
                </a:lnTo>
                <a:lnTo>
                  <a:pt x="78134" y="599027"/>
                </a:lnTo>
                <a:lnTo>
                  <a:pt x="78134" y="571809"/>
                </a:lnTo>
                <a:lnTo>
                  <a:pt x="120253" y="546788"/>
                </a:lnTo>
                <a:close/>
              </a:path>
              <a:path w="122554" h="643255">
                <a:moveTo>
                  <a:pt x="122336" y="487371"/>
                </a:moveTo>
                <a:lnTo>
                  <a:pt x="122336" y="494117"/>
                </a:lnTo>
                <a:lnTo>
                  <a:pt x="121555" y="503773"/>
                </a:lnTo>
                <a:lnTo>
                  <a:pt x="95436" y="536757"/>
                </a:lnTo>
                <a:lnTo>
                  <a:pt x="77241" y="539957"/>
                </a:lnTo>
                <a:lnTo>
                  <a:pt x="68042" y="539166"/>
                </a:lnTo>
                <a:lnTo>
                  <a:pt x="35532" y="512944"/>
                </a:lnTo>
                <a:lnTo>
                  <a:pt x="32295" y="495457"/>
                </a:lnTo>
                <a:lnTo>
                  <a:pt x="33114" y="486434"/>
                </a:lnTo>
                <a:lnTo>
                  <a:pt x="35569" y="478267"/>
                </a:lnTo>
                <a:lnTo>
                  <a:pt x="39662" y="470956"/>
                </a:lnTo>
                <a:lnTo>
                  <a:pt x="45392" y="464501"/>
                </a:lnTo>
                <a:lnTo>
                  <a:pt x="50303" y="460798"/>
                </a:lnTo>
                <a:lnTo>
                  <a:pt x="50303" y="501410"/>
                </a:lnTo>
                <a:lnTo>
                  <a:pt x="52089" y="506272"/>
                </a:lnTo>
                <a:lnTo>
                  <a:pt x="59233" y="513812"/>
                </a:lnTo>
                <a:lnTo>
                  <a:pt x="63748" y="515995"/>
                </a:lnTo>
                <a:lnTo>
                  <a:pt x="69205" y="516591"/>
                </a:lnTo>
                <a:lnTo>
                  <a:pt x="69205" y="453273"/>
                </a:lnTo>
                <a:lnTo>
                  <a:pt x="69502" y="453199"/>
                </a:lnTo>
                <a:lnTo>
                  <a:pt x="79623" y="452446"/>
                </a:lnTo>
                <a:lnTo>
                  <a:pt x="84534" y="452446"/>
                </a:lnTo>
                <a:lnTo>
                  <a:pt x="84534" y="516293"/>
                </a:lnTo>
                <a:lnTo>
                  <a:pt x="89991" y="515598"/>
                </a:lnTo>
                <a:lnTo>
                  <a:pt x="94704" y="513167"/>
                </a:lnTo>
                <a:lnTo>
                  <a:pt x="98673" y="509000"/>
                </a:lnTo>
                <a:lnTo>
                  <a:pt x="102542" y="504734"/>
                </a:lnTo>
                <a:lnTo>
                  <a:pt x="104477" y="498930"/>
                </a:lnTo>
                <a:lnTo>
                  <a:pt x="104477" y="462766"/>
                </a:lnTo>
                <a:lnTo>
                  <a:pt x="110430" y="458696"/>
                </a:lnTo>
                <a:lnTo>
                  <a:pt x="114399" y="462963"/>
                </a:lnTo>
                <a:lnTo>
                  <a:pt x="117375" y="468271"/>
                </a:lnTo>
                <a:lnTo>
                  <a:pt x="121344" y="480872"/>
                </a:lnTo>
                <a:lnTo>
                  <a:pt x="122336" y="487371"/>
                </a:lnTo>
                <a:close/>
              </a:path>
              <a:path w="122554" h="643255">
                <a:moveTo>
                  <a:pt x="69205" y="453273"/>
                </a:moveTo>
                <a:lnTo>
                  <a:pt x="69205" y="474323"/>
                </a:lnTo>
                <a:lnTo>
                  <a:pt x="63549" y="474720"/>
                </a:lnTo>
                <a:lnTo>
                  <a:pt x="58985" y="476903"/>
                </a:lnTo>
                <a:lnTo>
                  <a:pt x="55512" y="480872"/>
                </a:lnTo>
                <a:lnTo>
                  <a:pt x="52040" y="484741"/>
                </a:lnTo>
                <a:lnTo>
                  <a:pt x="50303" y="489603"/>
                </a:lnTo>
                <a:lnTo>
                  <a:pt x="50303" y="460798"/>
                </a:lnTo>
                <a:lnTo>
                  <a:pt x="52387" y="459227"/>
                </a:lnTo>
                <a:lnTo>
                  <a:pt x="60424" y="455459"/>
                </a:lnTo>
                <a:lnTo>
                  <a:pt x="69205" y="453273"/>
                </a:lnTo>
                <a:close/>
              </a:path>
              <a:path w="122554" h="643255">
                <a:moveTo>
                  <a:pt x="104477" y="462766"/>
                </a:moveTo>
                <a:lnTo>
                  <a:pt x="104477" y="488016"/>
                </a:lnTo>
                <a:lnTo>
                  <a:pt x="103733" y="484047"/>
                </a:lnTo>
                <a:lnTo>
                  <a:pt x="100756" y="475315"/>
                </a:lnTo>
                <a:lnTo>
                  <a:pt x="98623" y="471644"/>
                </a:lnTo>
                <a:lnTo>
                  <a:pt x="95845" y="468668"/>
                </a:lnTo>
                <a:lnTo>
                  <a:pt x="104477" y="462766"/>
                </a:lnTo>
                <a:close/>
              </a:path>
              <a:path w="122554" h="643255">
                <a:moveTo>
                  <a:pt x="34379" y="408499"/>
                </a:moveTo>
                <a:lnTo>
                  <a:pt x="34379" y="431121"/>
                </a:lnTo>
                <a:lnTo>
                  <a:pt x="20538" y="431121"/>
                </a:lnTo>
                <a:lnTo>
                  <a:pt x="13295" y="428492"/>
                </a:lnTo>
                <a:lnTo>
                  <a:pt x="2678" y="417875"/>
                </a:lnTo>
                <a:lnTo>
                  <a:pt x="0" y="410881"/>
                </a:lnTo>
                <a:lnTo>
                  <a:pt x="0" y="392128"/>
                </a:lnTo>
                <a:lnTo>
                  <a:pt x="2629" y="384637"/>
                </a:lnTo>
                <a:lnTo>
                  <a:pt x="7887" y="379775"/>
                </a:lnTo>
                <a:lnTo>
                  <a:pt x="17710" y="386106"/>
                </a:lnTo>
                <a:lnTo>
                  <a:pt x="17710" y="400859"/>
                </a:lnTo>
                <a:lnTo>
                  <a:pt x="18752" y="403439"/>
                </a:lnTo>
                <a:lnTo>
                  <a:pt x="22820" y="407507"/>
                </a:lnTo>
                <a:lnTo>
                  <a:pt x="25796" y="408499"/>
                </a:lnTo>
                <a:lnTo>
                  <a:pt x="34379" y="408499"/>
                </a:lnTo>
                <a:close/>
              </a:path>
              <a:path w="122554" h="643255">
                <a:moveTo>
                  <a:pt x="21282" y="388407"/>
                </a:moveTo>
                <a:lnTo>
                  <a:pt x="18901" y="390690"/>
                </a:lnTo>
                <a:lnTo>
                  <a:pt x="17710" y="393815"/>
                </a:lnTo>
                <a:lnTo>
                  <a:pt x="17710" y="386106"/>
                </a:lnTo>
                <a:lnTo>
                  <a:pt x="21282" y="388407"/>
                </a:lnTo>
                <a:close/>
              </a:path>
              <a:path w="122554" h="643255">
                <a:moveTo>
                  <a:pt x="54173" y="391086"/>
                </a:moveTo>
                <a:lnTo>
                  <a:pt x="54173" y="445409"/>
                </a:lnTo>
                <a:lnTo>
                  <a:pt x="34379" y="445409"/>
                </a:lnTo>
                <a:lnTo>
                  <a:pt x="34379" y="391086"/>
                </a:lnTo>
                <a:lnTo>
                  <a:pt x="54173" y="391086"/>
                </a:lnTo>
                <a:close/>
              </a:path>
              <a:path w="122554" h="643255">
                <a:moveTo>
                  <a:pt x="120253" y="408499"/>
                </a:moveTo>
                <a:lnTo>
                  <a:pt x="120253" y="431121"/>
                </a:lnTo>
                <a:lnTo>
                  <a:pt x="54173" y="431121"/>
                </a:lnTo>
                <a:lnTo>
                  <a:pt x="54173" y="408499"/>
                </a:lnTo>
                <a:lnTo>
                  <a:pt x="120253" y="408499"/>
                </a:lnTo>
                <a:close/>
              </a:path>
              <a:path w="122554" h="643255">
                <a:moveTo>
                  <a:pt x="122336" y="350391"/>
                </a:moveTo>
                <a:lnTo>
                  <a:pt x="122336" y="359817"/>
                </a:lnTo>
                <a:lnTo>
                  <a:pt x="119955" y="366812"/>
                </a:lnTo>
                <a:lnTo>
                  <a:pt x="115192" y="371376"/>
                </a:lnTo>
                <a:lnTo>
                  <a:pt x="110430" y="375841"/>
                </a:lnTo>
                <a:lnTo>
                  <a:pt x="103832" y="378073"/>
                </a:lnTo>
                <a:lnTo>
                  <a:pt x="34379" y="378073"/>
                </a:lnTo>
                <a:lnTo>
                  <a:pt x="34379" y="355451"/>
                </a:lnTo>
                <a:lnTo>
                  <a:pt x="96986" y="355451"/>
                </a:lnTo>
                <a:lnTo>
                  <a:pt x="102244" y="350193"/>
                </a:lnTo>
                <a:lnTo>
                  <a:pt x="102244" y="297557"/>
                </a:lnTo>
                <a:lnTo>
                  <a:pt x="109388" y="297557"/>
                </a:lnTo>
                <a:lnTo>
                  <a:pt x="109388" y="320179"/>
                </a:lnTo>
                <a:lnTo>
                  <a:pt x="115053" y="326365"/>
                </a:lnTo>
                <a:lnTo>
                  <a:pt x="119099" y="333462"/>
                </a:lnTo>
                <a:lnTo>
                  <a:pt x="121527" y="341471"/>
                </a:lnTo>
                <a:lnTo>
                  <a:pt x="122336" y="350391"/>
                </a:lnTo>
                <a:close/>
              </a:path>
              <a:path w="122554" h="643255">
                <a:moveTo>
                  <a:pt x="102244" y="297557"/>
                </a:moveTo>
                <a:lnTo>
                  <a:pt x="102244" y="331936"/>
                </a:lnTo>
                <a:lnTo>
                  <a:pt x="99020" y="325438"/>
                </a:lnTo>
                <a:lnTo>
                  <a:pt x="92571" y="320179"/>
                </a:lnTo>
                <a:lnTo>
                  <a:pt x="34379" y="320179"/>
                </a:lnTo>
                <a:lnTo>
                  <a:pt x="34379" y="297557"/>
                </a:lnTo>
                <a:lnTo>
                  <a:pt x="102244" y="297557"/>
                </a:lnTo>
                <a:close/>
              </a:path>
              <a:path w="122554" h="643255">
                <a:moveTo>
                  <a:pt x="120253" y="297557"/>
                </a:moveTo>
                <a:lnTo>
                  <a:pt x="120253" y="320179"/>
                </a:lnTo>
                <a:lnTo>
                  <a:pt x="109388" y="320179"/>
                </a:lnTo>
                <a:lnTo>
                  <a:pt x="109388" y="297557"/>
                </a:lnTo>
                <a:lnTo>
                  <a:pt x="120253" y="297557"/>
                </a:lnTo>
                <a:close/>
              </a:path>
              <a:path w="122554" h="643255">
                <a:moveTo>
                  <a:pt x="45690" y="196576"/>
                </a:moveTo>
                <a:lnTo>
                  <a:pt x="45690" y="252562"/>
                </a:lnTo>
                <a:lnTo>
                  <a:pt x="42316" y="249884"/>
                </a:lnTo>
                <a:lnTo>
                  <a:pt x="39240" y="246014"/>
                </a:lnTo>
                <a:lnTo>
                  <a:pt x="36462" y="240954"/>
                </a:lnTo>
                <a:lnTo>
                  <a:pt x="33684" y="235795"/>
                </a:lnTo>
                <a:lnTo>
                  <a:pt x="32295" y="229643"/>
                </a:lnTo>
                <a:lnTo>
                  <a:pt x="32295" y="213073"/>
                </a:lnTo>
                <a:lnTo>
                  <a:pt x="34776" y="206078"/>
                </a:lnTo>
                <a:lnTo>
                  <a:pt x="39737" y="201514"/>
                </a:lnTo>
                <a:lnTo>
                  <a:pt x="44598" y="196950"/>
                </a:lnTo>
                <a:lnTo>
                  <a:pt x="45690" y="196576"/>
                </a:lnTo>
                <a:close/>
              </a:path>
              <a:path w="122554" h="643255">
                <a:moveTo>
                  <a:pt x="120253" y="252562"/>
                </a:moveTo>
                <a:lnTo>
                  <a:pt x="120253" y="275184"/>
                </a:lnTo>
                <a:lnTo>
                  <a:pt x="34379" y="275184"/>
                </a:lnTo>
                <a:lnTo>
                  <a:pt x="34379" y="252562"/>
                </a:lnTo>
                <a:lnTo>
                  <a:pt x="45690" y="252562"/>
                </a:lnTo>
                <a:lnTo>
                  <a:pt x="45690" y="196576"/>
                </a:lnTo>
                <a:lnTo>
                  <a:pt x="51246" y="194668"/>
                </a:lnTo>
                <a:lnTo>
                  <a:pt x="52387" y="194668"/>
                </a:lnTo>
                <a:lnTo>
                  <a:pt x="52387" y="241202"/>
                </a:lnTo>
                <a:lnTo>
                  <a:pt x="55760" y="247701"/>
                </a:lnTo>
                <a:lnTo>
                  <a:pt x="62507" y="252562"/>
                </a:lnTo>
                <a:lnTo>
                  <a:pt x="120253" y="252562"/>
                </a:lnTo>
                <a:close/>
              </a:path>
              <a:path w="122554" h="643255">
                <a:moveTo>
                  <a:pt x="120253" y="194668"/>
                </a:moveTo>
                <a:lnTo>
                  <a:pt x="120253" y="217290"/>
                </a:lnTo>
                <a:lnTo>
                  <a:pt x="57695" y="217290"/>
                </a:lnTo>
                <a:lnTo>
                  <a:pt x="52387" y="222549"/>
                </a:lnTo>
                <a:lnTo>
                  <a:pt x="52387" y="194668"/>
                </a:lnTo>
                <a:lnTo>
                  <a:pt x="120253" y="194668"/>
                </a:lnTo>
                <a:close/>
              </a:path>
              <a:path w="122554" h="643255">
                <a:moveTo>
                  <a:pt x="45392" y="90589"/>
                </a:moveTo>
                <a:lnTo>
                  <a:pt x="45392" y="113211"/>
                </a:lnTo>
                <a:lnTo>
                  <a:pt x="1785" y="113211"/>
                </a:lnTo>
                <a:lnTo>
                  <a:pt x="1785" y="90589"/>
                </a:lnTo>
                <a:lnTo>
                  <a:pt x="45392" y="90589"/>
                </a:lnTo>
                <a:close/>
              </a:path>
              <a:path w="122554" h="643255">
                <a:moveTo>
                  <a:pt x="122336" y="139702"/>
                </a:moveTo>
                <a:lnTo>
                  <a:pt x="95845" y="175198"/>
                </a:lnTo>
                <a:lnTo>
                  <a:pt x="77390" y="177802"/>
                </a:lnTo>
                <a:lnTo>
                  <a:pt x="67763" y="177151"/>
                </a:lnTo>
                <a:lnTo>
                  <a:pt x="35421" y="155180"/>
                </a:lnTo>
                <a:lnTo>
                  <a:pt x="32295" y="139702"/>
                </a:lnTo>
                <a:lnTo>
                  <a:pt x="33114" y="132019"/>
                </a:lnTo>
                <a:lnTo>
                  <a:pt x="35569" y="125043"/>
                </a:lnTo>
                <a:lnTo>
                  <a:pt x="39662" y="118773"/>
                </a:lnTo>
                <a:lnTo>
                  <a:pt x="45392" y="113211"/>
                </a:lnTo>
                <a:lnTo>
                  <a:pt x="45392" y="90589"/>
                </a:lnTo>
                <a:lnTo>
                  <a:pt x="52387" y="90589"/>
                </a:lnTo>
                <a:lnTo>
                  <a:pt x="52387" y="139206"/>
                </a:lnTo>
                <a:lnTo>
                  <a:pt x="54719" y="144415"/>
                </a:lnTo>
                <a:lnTo>
                  <a:pt x="63946" y="152452"/>
                </a:lnTo>
                <a:lnTo>
                  <a:pt x="69949" y="154436"/>
                </a:lnTo>
                <a:lnTo>
                  <a:pt x="84633" y="154436"/>
                </a:lnTo>
                <a:lnTo>
                  <a:pt x="90586" y="152501"/>
                </a:lnTo>
                <a:lnTo>
                  <a:pt x="99913" y="144762"/>
                </a:lnTo>
                <a:lnTo>
                  <a:pt x="102244" y="139504"/>
                </a:lnTo>
                <a:lnTo>
                  <a:pt x="102244" y="90589"/>
                </a:lnTo>
                <a:lnTo>
                  <a:pt x="109239" y="90589"/>
                </a:lnTo>
                <a:lnTo>
                  <a:pt x="109239" y="113211"/>
                </a:lnTo>
                <a:lnTo>
                  <a:pt x="114969" y="118885"/>
                </a:lnTo>
                <a:lnTo>
                  <a:pt x="119062" y="125191"/>
                </a:lnTo>
                <a:lnTo>
                  <a:pt x="121518" y="132131"/>
                </a:lnTo>
                <a:lnTo>
                  <a:pt x="122336" y="139702"/>
                </a:lnTo>
                <a:close/>
              </a:path>
              <a:path w="122554" h="643255">
                <a:moveTo>
                  <a:pt x="102244" y="90589"/>
                </a:moveTo>
                <a:lnTo>
                  <a:pt x="102244" y="129086"/>
                </a:lnTo>
                <a:lnTo>
                  <a:pt x="101351" y="125365"/>
                </a:lnTo>
                <a:lnTo>
                  <a:pt x="99566" y="121694"/>
                </a:lnTo>
                <a:lnTo>
                  <a:pt x="97680" y="117924"/>
                </a:lnTo>
                <a:lnTo>
                  <a:pt x="95349" y="115096"/>
                </a:lnTo>
                <a:lnTo>
                  <a:pt x="92571" y="113211"/>
                </a:lnTo>
                <a:lnTo>
                  <a:pt x="62210" y="113211"/>
                </a:lnTo>
                <a:lnTo>
                  <a:pt x="59332" y="115096"/>
                </a:lnTo>
                <a:lnTo>
                  <a:pt x="57001" y="117924"/>
                </a:lnTo>
                <a:lnTo>
                  <a:pt x="55215" y="121694"/>
                </a:lnTo>
                <a:lnTo>
                  <a:pt x="53330" y="125365"/>
                </a:lnTo>
                <a:lnTo>
                  <a:pt x="52387" y="129086"/>
                </a:lnTo>
                <a:lnTo>
                  <a:pt x="52387" y="90589"/>
                </a:lnTo>
                <a:lnTo>
                  <a:pt x="102244" y="90589"/>
                </a:lnTo>
                <a:close/>
              </a:path>
              <a:path w="122554" h="643255">
                <a:moveTo>
                  <a:pt x="120253" y="90589"/>
                </a:moveTo>
                <a:lnTo>
                  <a:pt x="120253" y="113211"/>
                </a:lnTo>
                <a:lnTo>
                  <a:pt x="109239" y="113211"/>
                </a:lnTo>
                <a:lnTo>
                  <a:pt x="109239" y="90589"/>
                </a:lnTo>
                <a:lnTo>
                  <a:pt x="120253" y="90589"/>
                </a:lnTo>
                <a:close/>
              </a:path>
              <a:path w="122554" h="643255">
                <a:moveTo>
                  <a:pt x="104923" y="912"/>
                </a:moveTo>
                <a:lnTo>
                  <a:pt x="104923" y="26541"/>
                </a:lnTo>
                <a:lnTo>
                  <a:pt x="101848" y="21728"/>
                </a:lnTo>
                <a:lnTo>
                  <a:pt x="93315" y="21728"/>
                </a:lnTo>
                <a:lnTo>
                  <a:pt x="91529" y="23018"/>
                </a:lnTo>
                <a:lnTo>
                  <a:pt x="90338" y="25598"/>
                </a:lnTo>
                <a:lnTo>
                  <a:pt x="89148" y="28078"/>
                </a:lnTo>
                <a:lnTo>
                  <a:pt x="88155" y="31154"/>
                </a:lnTo>
                <a:lnTo>
                  <a:pt x="87362" y="34825"/>
                </a:lnTo>
                <a:lnTo>
                  <a:pt x="84832" y="47178"/>
                </a:lnTo>
                <a:lnTo>
                  <a:pt x="81167" y="58377"/>
                </a:lnTo>
                <a:lnTo>
                  <a:pt x="75679" y="66377"/>
                </a:lnTo>
                <a:lnTo>
                  <a:pt x="68367" y="71177"/>
                </a:lnTo>
                <a:lnTo>
                  <a:pt x="59531" y="72724"/>
                </a:lnTo>
                <a:lnTo>
                  <a:pt x="51296" y="72777"/>
                </a:lnTo>
                <a:lnTo>
                  <a:pt x="44846" y="69502"/>
                </a:lnTo>
                <a:lnTo>
                  <a:pt x="32295" y="37504"/>
                </a:lnTo>
                <a:lnTo>
                  <a:pt x="33030" y="27812"/>
                </a:lnTo>
                <a:lnTo>
                  <a:pt x="35235" y="18826"/>
                </a:lnTo>
                <a:lnTo>
                  <a:pt x="38909" y="10548"/>
                </a:lnTo>
                <a:lnTo>
                  <a:pt x="44053" y="2976"/>
                </a:lnTo>
                <a:lnTo>
                  <a:pt x="49559" y="6153"/>
                </a:lnTo>
                <a:lnTo>
                  <a:pt x="49559" y="41523"/>
                </a:lnTo>
                <a:lnTo>
                  <a:pt x="50403" y="44846"/>
                </a:lnTo>
                <a:lnTo>
                  <a:pt x="52089" y="47327"/>
                </a:lnTo>
                <a:lnTo>
                  <a:pt x="53677" y="49708"/>
                </a:lnTo>
                <a:lnTo>
                  <a:pt x="55661" y="50899"/>
                </a:lnTo>
                <a:lnTo>
                  <a:pt x="60225" y="50899"/>
                </a:lnTo>
                <a:lnTo>
                  <a:pt x="61862" y="49658"/>
                </a:lnTo>
                <a:lnTo>
                  <a:pt x="62954" y="47178"/>
                </a:lnTo>
                <a:lnTo>
                  <a:pt x="63946" y="44698"/>
                </a:lnTo>
                <a:lnTo>
                  <a:pt x="64839" y="41572"/>
                </a:lnTo>
                <a:lnTo>
                  <a:pt x="67319" y="29815"/>
                </a:lnTo>
                <a:lnTo>
                  <a:pt x="69304" y="21083"/>
                </a:lnTo>
                <a:lnTo>
                  <a:pt x="70792" y="17015"/>
                </a:lnTo>
                <a:lnTo>
                  <a:pt x="74761" y="9475"/>
                </a:lnTo>
                <a:lnTo>
                  <a:pt x="77489" y="6350"/>
                </a:lnTo>
                <a:lnTo>
                  <a:pt x="80962" y="3869"/>
                </a:lnTo>
                <a:lnTo>
                  <a:pt x="84435" y="1289"/>
                </a:lnTo>
                <a:lnTo>
                  <a:pt x="89048" y="0"/>
                </a:lnTo>
                <a:lnTo>
                  <a:pt x="103137" y="0"/>
                </a:lnTo>
                <a:lnTo>
                  <a:pt x="104923" y="912"/>
                </a:lnTo>
                <a:close/>
              </a:path>
              <a:path w="122554" h="643255">
                <a:moveTo>
                  <a:pt x="59531" y="11906"/>
                </a:moveTo>
                <a:lnTo>
                  <a:pt x="56753" y="14585"/>
                </a:lnTo>
                <a:lnTo>
                  <a:pt x="54421" y="18157"/>
                </a:lnTo>
                <a:lnTo>
                  <a:pt x="52536" y="22621"/>
                </a:lnTo>
                <a:lnTo>
                  <a:pt x="50551" y="27086"/>
                </a:lnTo>
                <a:lnTo>
                  <a:pt x="49559" y="31998"/>
                </a:lnTo>
                <a:lnTo>
                  <a:pt x="49559" y="6153"/>
                </a:lnTo>
                <a:lnTo>
                  <a:pt x="59531" y="11906"/>
                </a:lnTo>
                <a:close/>
              </a:path>
              <a:path w="122554" h="643255">
                <a:moveTo>
                  <a:pt x="122336" y="37207"/>
                </a:moveTo>
                <a:lnTo>
                  <a:pt x="122336" y="44648"/>
                </a:lnTo>
                <a:lnTo>
                  <a:pt x="121195" y="51792"/>
                </a:lnTo>
                <a:lnTo>
                  <a:pt x="118913" y="58638"/>
                </a:lnTo>
                <a:lnTo>
                  <a:pt x="116532" y="65484"/>
                </a:lnTo>
                <a:lnTo>
                  <a:pt x="113258" y="71139"/>
                </a:lnTo>
                <a:lnTo>
                  <a:pt x="109091" y="75604"/>
                </a:lnTo>
                <a:lnTo>
                  <a:pt x="93315" y="65782"/>
                </a:lnTo>
                <a:lnTo>
                  <a:pt x="96490" y="62408"/>
                </a:lnTo>
                <a:lnTo>
                  <a:pt x="99218" y="57894"/>
                </a:lnTo>
                <a:lnTo>
                  <a:pt x="103782" y="46484"/>
                </a:lnTo>
                <a:lnTo>
                  <a:pt x="104923" y="41126"/>
                </a:lnTo>
                <a:lnTo>
                  <a:pt x="104923" y="912"/>
                </a:lnTo>
                <a:lnTo>
                  <a:pt x="109835" y="3423"/>
                </a:lnTo>
                <a:lnTo>
                  <a:pt x="114895" y="10269"/>
                </a:lnTo>
                <a:lnTo>
                  <a:pt x="118150" y="15747"/>
                </a:lnTo>
                <a:lnTo>
                  <a:pt x="120476" y="22063"/>
                </a:lnTo>
                <a:lnTo>
                  <a:pt x="121871" y="29216"/>
                </a:lnTo>
                <a:lnTo>
                  <a:pt x="122336" y="372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5" name="object 15" descr=""/>
          <p:cNvGrpSpPr/>
          <p:nvPr/>
        </p:nvGrpSpPr>
        <p:grpSpPr>
          <a:xfrm>
            <a:off x="874137" y="1633606"/>
            <a:ext cx="4664075" cy="1019810"/>
            <a:chOff x="874137" y="1633606"/>
            <a:chExt cx="4664075" cy="1019810"/>
          </a:xfrm>
        </p:grpSpPr>
        <p:sp>
          <p:nvSpPr>
            <p:cNvPr id="16" name="object 16" descr=""/>
            <p:cNvSpPr/>
            <p:nvPr/>
          </p:nvSpPr>
          <p:spPr>
            <a:xfrm>
              <a:off x="878900" y="1638368"/>
              <a:ext cx="4654550" cy="1010285"/>
            </a:xfrm>
            <a:custGeom>
              <a:avLst/>
              <a:gdLst/>
              <a:ahLst/>
              <a:cxnLst/>
              <a:rect l="l" t="t" r="r" b="b"/>
              <a:pathLst>
                <a:path w="4654550" h="1010285">
                  <a:moveTo>
                    <a:pt x="4654199" y="1009799"/>
                  </a:moveTo>
                  <a:lnTo>
                    <a:pt x="0" y="1009799"/>
                  </a:lnTo>
                  <a:lnTo>
                    <a:pt x="0" y="0"/>
                  </a:lnTo>
                  <a:lnTo>
                    <a:pt x="4654199" y="0"/>
                  </a:lnTo>
                  <a:lnTo>
                    <a:pt x="4654199" y="1009799"/>
                  </a:lnTo>
                  <a:close/>
                </a:path>
              </a:pathLst>
            </a:custGeom>
            <a:solidFill>
              <a:srgbClr val="EEEEE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878900" y="1638368"/>
              <a:ext cx="4654550" cy="1010285"/>
            </a:xfrm>
            <a:custGeom>
              <a:avLst/>
              <a:gdLst/>
              <a:ahLst/>
              <a:cxnLst/>
              <a:rect l="l" t="t" r="r" b="b"/>
              <a:pathLst>
                <a:path w="4654550" h="1010285">
                  <a:moveTo>
                    <a:pt x="0" y="0"/>
                  </a:moveTo>
                  <a:lnTo>
                    <a:pt x="4654199" y="0"/>
                  </a:lnTo>
                  <a:lnTo>
                    <a:pt x="4654199" y="1009799"/>
                  </a:lnTo>
                  <a:lnTo>
                    <a:pt x="0" y="10097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8" name="object 18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57117" y="1820311"/>
              <a:ext cx="4165494" cy="275480"/>
            </a:xfrm>
            <a:prstGeom prst="rect">
              <a:avLst/>
            </a:prstGeom>
          </p:spPr>
        </p:pic>
        <p:pic>
          <p:nvPicPr>
            <p:cNvPr id="19" name="object 19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45871" y="2198697"/>
              <a:ext cx="4345334" cy="133052"/>
            </a:xfrm>
            <a:prstGeom prst="rect">
              <a:avLst/>
            </a:prstGeom>
          </p:spPr>
        </p:pic>
        <p:pic>
          <p:nvPicPr>
            <p:cNvPr id="20" name="object 20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50485" y="2379672"/>
              <a:ext cx="4184265" cy="131117"/>
            </a:xfrm>
            <a:prstGeom prst="rect">
              <a:avLst/>
            </a:prstGeom>
          </p:spPr>
        </p:pic>
      </p:grpSp>
      <p:sp>
        <p:nvSpPr>
          <p:cNvPr id="21" name="object 21" descr=""/>
          <p:cNvSpPr/>
          <p:nvPr/>
        </p:nvSpPr>
        <p:spPr>
          <a:xfrm>
            <a:off x="371137" y="2905669"/>
            <a:ext cx="123189" cy="578485"/>
          </a:xfrm>
          <a:custGeom>
            <a:avLst/>
            <a:gdLst/>
            <a:ahLst/>
            <a:cxnLst/>
            <a:rect l="l" t="t" r="r" b="b"/>
            <a:pathLst>
              <a:path w="123190" h="578485">
                <a:moveTo>
                  <a:pt x="122634" y="514910"/>
                </a:moveTo>
                <a:lnTo>
                  <a:pt x="105221" y="560154"/>
                </a:lnTo>
                <a:lnTo>
                  <a:pt x="61317" y="577864"/>
                </a:lnTo>
                <a:lnTo>
                  <a:pt x="52815" y="577353"/>
                </a:lnTo>
                <a:lnTo>
                  <a:pt x="17115" y="559819"/>
                </a:lnTo>
                <a:lnTo>
                  <a:pt x="483" y="523440"/>
                </a:lnTo>
                <a:lnTo>
                  <a:pt x="0" y="514910"/>
                </a:lnTo>
                <a:lnTo>
                  <a:pt x="1813" y="499525"/>
                </a:lnTo>
                <a:lnTo>
                  <a:pt x="7255" y="486112"/>
                </a:lnTo>
                <a:lnTo>
                  <a:pt x="16324" y="474671"/>
                </a:lnTo>
                <a:lnTo>
                  <a:pt x="22473" y="470085"/>
                </a:lnTo>
                <a:lnTo>
                  <a:pt x="22473" y="514910"/>
                </a:lnTo>
                <a:lnTo>
                  <a:pt x="23170" y="522602"/>
                </a:lnTo>
                <a:lnTo>
                  <a:pt x="53336" y="551317"/>
                </a:lnTo>
                <a:lnTo>
                  <a:pt x="61317" y="551968"/>
                </a:lnTo>
                <a:lnTo>
                  <a:pt x="69549" y="551308"/>
                </a:lnTo>
                <a:lnTo>
                  <a:pt x="99631" y="522482"/>
                </a:lnTo>
                <a:lnTo>
                  <a:pt x="100310" y="514910"/>
                </a:lnTo>
                <a:lnTo>
                  <a:pt x="100310" y="470196"/>
                </a:lnTo>
                <a:lnTo>
                  <a:pt x="106309" y="474671"/>
                </a:lnTo>
                <a:lnTo>
                  <a:pt x="115379" y="486112"/>
                </a:lnTo>
                <a:lnTo>
                  <a:pt x="120820" y="499525"/>
                </a:lnTo>
                <a:lnTo>
                  <a:pt x="122634" y="514910"/>
                </a:lnTo>
                <a:close/>
              </a:path>
              <a:path w="123190" h="578485">
                <a:moveTo>
                  <a:pt x="39737" y="486930"/>
                </a:moveTo>
                <a:lnTo>
                  <a:pt x="34875" y="489411"/>
                </a:lnTo>
                <a:lnTo>
                  <a:pt x="30807" y="493131"/>
                </a:lnTo>
                <a:lnTo>
                  <a:pt x="27533" y="498092"/>
                </a:lnTo>
                <a:lnTo>
                  <a:pt x="24159" y="503053"/>
                </a:lnTo>
                <a:lnTo>
                  <a:pt x="22473" y="508659"/>
                </a:lnTo>
                <a:lnTo>
                  <a:pt x="22473" y="470085"/>
                </a:lnTo>
                <a:lnTo>
                  <a:pt x="29021" y="465201"/>
                </a:lnTo>
                <a:lnTo>
                  <a:pt x="39737" y="486930"/>
                </a:lnTo>
                <a:close/>
              </a:path>
              <a:path w="123190" h="578485">
                <a:moveTo>
                  <a:pt x="100310" y="470196"/>
                </a:moveTo>
                <a:lnTo>
                  <a:pt x="100310" y="508659"/>
                </a:lnTo>
                <a:lnTo>
                  <a:pt x="98673" y="503053"/>
                </a:lnTo>
                <a:lnTo>
                  <a:pt x="92124" y="493131"/>
                </a:lnTo>
                <a:lnTo>
                  <a:pt x="88007" y="489411"/>
                </a:lnTo>
                <a:lnTo>
                  <a:pt x="83046" y="486930"/>
                </a:lnTo>
                <a:lnTo>
                  <a:pt x="93612" y="465201"/>
                </a:lnTo>
                <a:lnTo>
                  <a:pt x="100310" y="470196"/>
                </a:lnTo>
                <a:close/>
              </a:path>
              <a:path w="123190" h="578485">
                <a:moveTo>
                  <a:pt x="122634" y="410838"/>
                </a:moveTo>
                <a:lnTo>
                  <a:pt x="103016" y="449114"/>
                </a:lnTo>
                <a:lnTo>
                  <a:pt x="77539" y="456230"/>
                </a:lnTo>
                <a:lnTo>
                  <a:pt x="68219" y="455440"/>
                </a:lnTo>
                <a:lnTo>
                  <a:pt x="35793" y="428995"/>
                </a:lnTo>
                <a:lnTo>
                  <a:pt x="32593" y="410838"/>
                </a:lnTo>
                <a:lnTo>
                  <a:pt x="33393" y="401378"/>
                </a:lnTo>
                <a:lnTo>
                  <a:pt x="52685" y="372361"/>
                </a:lnTo>
                <a:lnTo>
                  <a:pt x="52685" y="417188"/>
                </a:lnTo>
                <a:lnTo>
                  <a:pt x="54967" y="422446"/>
                </a:lnTo>
                <a:lnTo>
                  <a:pt x="59828" y="426879"/>
                </a:lnTo>
                <a:lnTo>
                  <a:pt x="64095" y="430681"/>
                </a:lnTo>
                <a:lnTo>
                  <a:pt x="70098" y="432715"/>
                </a:lnTo>
                <a:lnTo>
                  <a:pt x="85080" y="432715"/>
                </a:lnTo>
                <a:lnTo>
                  <a:pt x="91132" y="430681"/>
                </a:lnTo>
                <a:lnTo>
                  <a:pt x="95696" y="426613"/>
                </a:lnTo>
                <a:lnTo>
                  <a:pt x="100260" y="422446"/>
                </a:lnTo>
                <a:lnTo>
                  <a:pt x="102542" y="417188"/>
                </a:lnTo>
                <a:lnTo>
                  <a:pt x="102542" y="372295"/>
                </a:lnTo>
                <a:lnTo>
                  <a:pt x="103212" y="372645"/>
                </a:lnTo>
                <a:lnTo>
                  <a:pt x="109983" y="378244"/>
                </a:lnTo>
                <a:lnTo>
                  <a:pt x="115518" y="385081"/>
                </a:lnTo>
                <a:lnTo>
                  <a:pt x="119471" y="392792"/>
                </a:lnTo>
                <a:lnTo>
                  <a:pt x="121843" y="401378"/>
                </a:lnTo>
                <a:lnTo>
                  <a:pt x="122634" y="410838"/>
                </a:lnTo>
                <a:close/>
              </a:path>
              <a:path w="123190" h="578485">
                <a:moveTo>
                  <a:pt x="102542" y="372295"/>
                </a:moveTo>
                <a:lnTo>
                  <a:pt x="102542" y="404388"/>
                </a:lnTo>
                <a:lnTo>
                  <a:pt x="100210" y="399130"/>
                </a:lnTo>
                <a:lnTo>
                  <a:pt x="95547" y="395062"/>
                </a:lnTo>
                <a:lnTo>
                  <a:pt x="90884" y="390895"/>
                </a:lnTo>
                <a:lnTo>
                  <a:pt x="85080" y="388880"/>
                </a:lnTo>
                <a:lnTo>
                  <a:pt x="70098" y="388916"/>
                </a:lnTo>
                <a:lnTo>
                  <a:pt x="64492" y="390895"/>
                </a:lnTo>
                <a:lnTo>
                  <a:pt x="59754" y="395125"/>
                </a:lnTo>
                <a:lnTo>
                  <a:pt x="55066" y="399130"/>
                </a:lnTo>
                <a:lnTo>
                  <a:pt x="52685" y="404388"/>
                </a:lnTo>
                <a:lnTo>
                  <a:pt x="52685" y="372361"/>
                </a:lnTo>
                <a:lnTo>
                  <a:pt x="59754" y="368645"/>
                </a:lnTo>
                <a:lnTo>
                  <a:pt x="68219" y="366245"/>
                </a:lnTo>
                <a:lnTo>
                  <a:pt x="77539" y="365445"/>
                </a:lnTo>
                <a:lnTo>
                  <a:pt x="86990" y="366245"/>
                </a:lnTo>
                <a:lnTo>
                  <a:pt x="95547" y="368645"/>
                </a:lnTo>
                <a:lnTo>
                  <a:pt x="102542" y="372295"/>
                </a:lnTo>
                <a:close/>
              </a:path>
              <a:path w="123190" h="578485">
                <a:moveTo>
                  <a:pt x="105221" y="281473"/>
                </a:moveTo>
                <a:lnTo>
                  <a:pt x="105221" y="307101"/>
                </a:lnTo>
                <a:lnTo>
                  <a:pt x="102145" y="302289"/>
                </a:lnTo>
                <a:lnTo>
                  <a:pt x="93612" y="302289"/>
                </a:lnTo>
                <a:lnTo>
                  <a:pt x="91826" y="303579"/>
                </a:lnTo>
                <a:lnTo>
                  <a:pt x="90636" y="306158"/>
                </a:lnTo>
                <a:lnTo>
                  <a:pt x="89445" y="308639"/>
                </a:lnTo>
                <a:lnTo>
                  <a:pt x="88453" y="311715"/>
                </a:lnTo>
                <a:lnTo>
                  <a:pt x="87659" y="315386"/>
                </a:lnTo>
                <a:lnTo>
                  <a:pt x="85129" y="327738"/>
                </a:lnTo>
                <a:lnTo>
                  <a:pt x="81464" y="338938"/>
                </a:lnTo>
                <a:lnTo>
                  <a:pt x="75976" y="346937"/>
                </a:lnTo>
                <a:lnTo>
                  <a:pt x="68665" y="351737"/>
                </a:lnTo>
                <a:lnTo>
                  <a:pt x="59828" y="353285"/>
                </a:lnTo>
                <a:lnTo>
                  <a:pt x="51593" y="353337"/>
                </a:lnTo>
                <a:lnTo>
                  <a:pt x="45144" y="350063"/>
                </a:lnTo>
                <a:lnTo>
                  <a:pt x="32593" y="318065"/>
                </a:lnTo>
                <a:lnTo>
                  <a:pt x="33328" y="308372"/>
                </a:lnTo>
                <a:lnTo>
                  <a:pt x="35532" y="299387"/>
                </a:lnTo>
                <a:lnTo>
                  <a:pt x="39206" y="291108"/>
                </a:lnTo>
                <a:lnTo>
                  <a:pt x="44350" y="283537"/>
                </a:lnTo>
                <a:lnTo>
                  <a:pt x="49857" y="286713"/>
                </a:lnTo>
                <a:lnTo>
                  <a:pt x="49857" y="322083"/>
                </a:lnTo>
                <a:lnTo>
                  <a:pt x="50700" y="325407"/>
                </a:lnTo>
                <a:lnTo>
                  <a:pt x="52387" y="327887"/>
                </a:lnTo>
                <a:lnTo>
                  <a:pt x="53975" y="330269"/>
                </a:lnTo>
                <a:lnTo>
                  <a:pt x="55959" y="331459"/>
                </a:lnTo>
                <a:lnTo>
                  <a:pt x="60523" y="331459"/>
                </a:lnTo>
                <a:lnTo>
                  <a:pt x="62160" y="330219"/>
                </a:lnTo>
                <a:lnTo>
                  <a:pt x="63251" y="327738"/>
                </a:lnTo>
                <a:lnTo>
                  <a:pt x="64244" y="325258"/>
                </a:lnTo>
                <a:lnTo>
                  <a:pt x="65137" y="322133"/>
                </a:lnTo>
                <a:lnTo>
                  <a:pt x="67617" y="310375"/>
                </a:lnTo>
                <a:lnTo>
                  <a:pt x="69601" y="301644"/>
                </a:lnTo>
                <a:lnTo>
                  <a:pt x="71090" y="297576"/>
                </a:lnTo>
                <a:lnTo>
                  <a:pt x="75058" y="290035"/>
                </a:lnTo>
                <a:lnTo>
                  <a:pt x="77787" y="286910"/>
                </a:lnTo>
                <a:lnTo>
                  <a:pt x="81260" y="284430"/>
                </a:lnTo>
                <a:lnTo>
                  <a:pt x="84732" y="281850"/>
                </a:lnTo>
                <a:lnTo>
                  <a:pt x="89346" y="280560"/>
                </a:lnTo>
                <a:lnTo>
                  <a:pt x="103435" y="280560"/>
                </a:lnTo>
                <a:lnTo>
                  <a:pt x="105221" y="281473"/>
                </a:lnTo>
                <a:close/>
              </a:path>
              <a:path w="123190" h="578485">
                <a:moveTo>
                  <a:pt x="59828" y="292466"/>
                </a:moveTo>
                <a:lnTo>
                  <a:pt x="57050" y="295145"/>
                </a:lnTo>
                <a:lnTo>
                  <a:pt x="54719" y="298717"/>
                </a:lnTo>
                <a:lnTo>
                  <a:pt x="52833" y="303182"/>
                </a:lnTo>
                <a:lnTo>
                  <a:pt x="50849" y="307647"/>
                </a:lnTo>
                <a:lnTo>
                  <a:pt x="49857" y="312558"/>
                </a:lnTo>
                <a:lnTo>
                  <a:pt x="49857" y="286713"/>
                </a:lnTo>
                <a:lnTo>
                  <a:pt x="59828" y="292466"/>
                </a:lnTo>
                <a:close/>
              </a:path>
              <a:path w="123190" h="578485">
                <a:moveTo>
                  <a:pt x="122634" y="317767"/>
                </a:moveTo>
                <a:lnTo>
                  <a:pt x="122634" y="325208"/>
                </a:lnTo>
                <a:lnTo>
                  <a:pt x="121493" y="332352"/>
                </a:lnTo>
                <a:lnTo>
                  <a:pt x="119211" y="339198"/>
                </a:lnTo>
                <a:lnTo>
                  <a:pt x="116830" y="346044"/>
                </a:lnTo>
                <a:lnTo>
                  <a:pt x="113555" y="351700"/>
                </a:lnTo>
                <a:lnTo>
                  <a:pt x="109388" y="356165"/>
                </a:lnTo>
                <a:lnTo>
                  <a:pt x="93612" y="346342"/>
                </a:lnTo>
                <a:lnTo>
                  <a:pt x="96787" y="342969"/>
                </a:lnTo>
                <a:lnTo>
                  <a:pt x="99516" y="338454"/>
                </a:lnTo>
                <a:lnTo>
                  <a:pt x="104080" y="327044"/>
                </a:lnTo>
                <a:lnTo>
                  <a:pt x="105221" y="321686"/>
                </a:lnTo>
                <a:lnTo>
                  <a:pt x="105221" y="281473"/>
                </a:lnTo>
                <a:lnTo>
                  <a:pt x="110132" y="283983"/>
                </a:lnTo>
                <a:lnTo>
                  <a:pt x="115192" y="290829"/>
                </a:lnTo>
                <a:lnTo>
                  <a:pt x="118448" y="296308"/>
                </a:lnTo>
                <a:lnTo>
                  <a:pt x="120774" y="302624"/>
                </a:lnTo>
                <a:lnTo>
                  <a:pt x="122169" y="309777"/>
                </a:lnTo>
                <a:lnTo>
                  <a:pt x="122634" y="317767"/>
                </a:lnTo>
                <a:close/>
              </a:path>
              <a:path w="123190" h="578485">
                <a:moveTo>
                  <a:pt x="34676" y="236724"/>
                </a:moveTo>
                <a:lnTo>
                  <a:pt x="34676" y="259495"/>
                </a:lnTo>
                <a:lnTo>
                  <a:pt x="11310" y="259495"/>
                </a:lnTo>
                <a:lnTo>
                  <a:pt x="11310" y="236724"/>
                </a:lnTo>
                <a:lnTo>
                  <a:pt x="34676" y="236724"/>
                </a:lnTo>
                <a:close/>
              </a:path>
              <a:path w="123190" h="578485">
                <a:moveTo>
                  <a:pt x="54471" y="219312"/>
                </a:moveTo>
                <a:lnTo>
                  <a:pt x="54471" y="273634"/>
                </a:lnTo>
                <a:lnTo>
                  <a:pt x="34676" y="273634"/>
                </a:lnTo>
                <a:lnTo>
                  <a:pt x="34676" y="219312"/>
                </a:lnTo>
                <a:lnTo>
                  <a:pt x="54471" y="219312"/>
                </a:lnTo>
                <a:close/>
              </a:path>
              <a:path w="123190" h="578485">
                <a:moveTo>
                  <a:pt x="122634" y="226455"/>
                </a:moveTo>
                <a:lnTo>
                  <a:pt x="122634" y="235087"/>
                </a:lnTo>
                <a:lnTo>
                  <a:pt x="121174" y="245766"/>
                </a:lnTo>
                <a:lnTo>
                  <a:pt x="116792" y="253393"/>
                </a:lnTo>
                <a:lnTo>
                  <a:pt x="109490" y="257970"/>
                </a:lnTo>
                <a:lnTo>
                  <a:pt x="100012" y="259384"/>
                </a:lnTo>
                <a:lnTo>
                  <a:pt x="54471" y="259495"/>
                </a:lnTo>
                <a:lnTo>
                  <a:pt x="54471" y="236724"/>
                </a:lnTo>
                <a:lnTo>
                  <a:pt x="95944" y="236724"/>
                </a:lnTo>
                <a:lnTo>
                  <a:pt x="98226" y="236079"/>
                </a:lnTo>
                <a:lnTo>
                  <a:pt x="100161" y="234667"/>
                </a:lnTo>
                <a:lnTo>
                  <a:pt x="101699" y="233401"/>
                </a:lnTo>
                <a:lnTo>
                  <a:pt x="102542" y="231466"/>
                </a:lnTo>
                <a:lnTo>
                  <a:pt x="102542" y="220429"/>
                </a:lnTo>
                <a:lnTo>
                  <a:pt x="117127" y="216335"/>
                </a:lnTo>
                <a:lnTo>
                  <a:pt x="120798" y="220205"/>
                </a:lnTo>
                <a:lnTo>
                  <a:pt x="122634" y="226455"/>
                </a:lnTo>
                <a:close/>
              </a:path>
              <a:path w="123190" h="578485">
                <a:moveTo>
                  <a:pt x="102542" y="220429"/>
                </a:moveTo>
                <a:lnTo>
                  <a:pt x="102542" y="225413"/>
                </a:lnTo>
                <a:lnTo>
                  <a:pt x="101748" y="222784"/>
                </a:lnTo>
                <a:lnTo>
                  <a:pt x="100161" y="221097"/>
                </a:lnTo>
                <a:lnTo>
                  <a:pt x="102542" y="220429"/>
                </a:lnTo>
                <a:close/>
              </a:path>
              <a:path w="123190" h="578485">
                <a:moveTo>
                  <a:pt x="122634" y="118520"/>
                </a:moveTo>
                <a:lnTo>
                  <a:pt x="103016" y="156796"/>
                </a:lnTo>
                <a:lnTo>
                  <a:pt x="77539" y="163912"/>
                </a:lnTo>
                <a:lnTo>
                  <a:pt x="68219" y="163122"/>
                </a:lnTo>
                <a:lnTo>
                  <a:pt x="35793" y="136677"/>
                </a:lnTo>
                <a:lnTo>
                  <a:pt x="32593" y="118520"/>
                </a:lnTo>
                <a:lnTo>
                  <a:pt x="33393" y="109060"/>
                </a:lnTo>
                <a:lnTo>
                  <a:pt x="52685" y="80043"/>
                </a:lnTo>
                <a:lnTo>
                  <a:pt x="52685" y="124870"/>
                </a:lnTo>
                <a:lnTo>
                  <a:pt x="54967" y="130128"/>
                </a:lnTo>
                <a:lnTo>
                  <a:pt x="59828" y="134561"/>
                </a:lnTo>
                <a:lnTo>
                  <a:pt x="64095" y="138363"/>
                </a:lnTo>
                <a:lnTo>
                  <a:pt x="70098" y="140397"/>
                </a:lnTo>
                <a:lnTo>
                  <a:pt x="85080" y="140397"/>
                </a:lnTo>
                <a:lnTo>
                  <a:pt x="91132" y="138363"/>
                </a:lnTo>
                <a:lnTo>
                  <a:pt x="95696" y="134296"/>
                </a:lnTo>
                <a:lnTo>
                  <a:pt x="100260" y="130128"/>
                </a:lnTo>
                <a:lnTo>
                  <a:pt x="102542" y="124870"/>
                </a:lnTo>
                <a:lnTo>
                  <a:pt x="102542" y="79977"/>
                </a:lnTo>
                <a:lnTo>
                  <a:pt x="103212" y="80327"/>
                </a:lnTo>
                <a:lnTo>
                  <a:pt x="109983" y="85926"/>
                </a:lnTo>
                <a:lnTo>
                  <a:pt x="115518" y="92763"/>
                </a:lnTo>
                <a:lnTo>
                  <a:pt x="119471" y="100474"/>
                </a:lnTo>
                <a:lnTo>
                  <a:pt x="121843" y="109060"/>
                </a:lnTo>
                <a:lnTo>
                  <a:pt x="122634" y="118520"/>
                </a:lnTo>
                <a:close/>
              </a:path>
              <a:path w="123190" h="578485">
                <a:moveTo>
                  <a:pt x="102542" y="79977"/>
                </a:moveTo>
                <a:lnTo>
                  <a:pt x="102542" y="112070"/>
                </a:lnTo>
                <a:lnTo>
                  <a:pt x="100210" y="106812"/>
                </a:lnTo>
                <a:lnTo>
                  <a:pt x="95547" y="102744"/>
                </a:lnTo>
                <a:lnTo>
                  <a:pt x="90884" y="98577"/>
                </a:lnTo>
                <a:lnTo>
                  <a:pt x="85080" y="96562"/>
                </a:lnTo>
                <a:lnTo>
                  <a:pt x="70098" y="96598"/>
                </a:lnTo>
                <a:lnTo>
                  <a:pt x="64492" y="98577"/>
                </a:lnTo>
                <a:lnTo>
                  <a:pt x="59754" y="102808"/>
                </a:lnTo>
                <a:lnTo>
                  <a:pt x="55066" y="106812"/>
                </a:lnTo>
                <a:lnTo>
                  <a:pt x="52685" y="112071"/>
                </a:lnTo>
                <a:lnTo>
                  <a:pt x="52685" y="80043"/>
                </a:lnTo>
                <a:lnTo>
                  <a:pt x="59754" y="76327"/>
                </a:lnTo>
                <a:lnTo>
                  <a:pt x="68219" y="73927"/>
                </a:lnTo>
                <a:lnTo>
                  <a:pt x="77539" y="73127"/>
                </a:lnTo>
                <a:lnTo>
                  <a:pt x="86990" y="73927"/>
                </a:lnTo>
                <a:lnTo>
                  <a:pt x="95547" y="76327"/>
                </a:lnTo>
                <a:lnTo>
                  <a:pt x="102542" y="79977"/>
                </a:lnTo>
                <a:close/>
              </a:path>
              <a:path w="123190" h="578485">
                <a:moveTo>
                  <a:pt x="34676" y="28723"/>
                </a:moveTo>
                <a:lnTo>
                  <a:pt x="34676" y="51345"/>
                </a:lnTo>
                <a:lnTo>
                  <a:pt x="20835" y="51345"/>
                </a:lnTo>
                <a:lnTo>
                  <a:pt x="13592" y="48716"/>
                </a:lnTo>
                <a:lnTo>
                  <a:pt x="2976" y="38100"/>
                </a:lnTo>
                <a:lnTo>
                  <a:pt x="297" y="31105"/>
                </a:lnTo>
                <a:lnTo>
                  <a:pt x="297" y="12352"/>
                </a:lnTo>
                <a:lnTo>
                  <a:pt x="2926" y="4861"/>
                </a:lnTo>
                <a:lnTo>
                  <a:pt x="8185" y="0"/>
                </a:lnTo>
                <a:lnTo>
                  <a:pt x="18008" y="6330"/>
                </a:lnTo>
                <a:lnTo>
                  <a:pt x="18008" y="21083"/>
                </a:lnTo>
                <a:lnTo>
                  <a:pt x="19050" y="23663"/>
                </a:lnTo>
                <a:lnTo>
                  <a:pt x="23117" y="27731"/>
                </a:lnTo>
                <a:lnTo>
                  <a:pt x="26094" y="28723"/>
                </a:lnTo>
                <a:lnTo>
                  <a:pt x="34676" y="28723"/>
                </a:lnTo>
                <a:close/>
              </a:path>
              <a:path w="123190" h="578485">
                <a:moveTo>
                  <a:pt x="21580" y="8632"/>
                </a:moveTo>
                <a:lnTo>
                  <a:pt x="19198" y="10914"/>
                </a:lnTo>
                <a:lnTo>
                  <a:pt x="18008" y="14039"/>
                </a:lnTo>
                <a:lnTo>
                  <a:pt x="18008" y="6330"/>
                </a:lnTo>
                <a:lnTo>
                  <a:pt x="21580" y="8632"/>
                </a:lnTo>
                <a:close/>
              </a:path>
              <a:path w="123190" h="578485">
                <a:moveTo>
                  <a:pt x="54471" y="11310"/>
                </a:moveTo>
                <a:lnTo>
                  <a:pt x="54471" y="65633"/>
                </a:lnTo>
                <a:lnTo>
                  <a:pt x="34676" y="65633"/>
                </a:lnTo>
                <a:lnTo>
                  <a:pt x="34676" y="11310"/>
                </a:lnTo>
                <a:lnTo>
                  <a:pt x="54471" y="11310"/>
                </a:lnTo>
                <a:close/>
              </a:path>
              <a:path w="123190" h="578485">
                <a:moveTo>
                  <a:pt x="120550" y="28723"/>
                </a:moveTo>
                <a:lnTo>
                  <a:pt x="120550" y="51345"/>
                </a:lnTo>
                <a:lnTo>
                  <a:pt x="54471" y="51345"/>
                </a:lnTo>
                <a:lnTo>
                  <a:pt x="54471" y="28723"/>
                </a:lnTo>
                <a:lnTo>
                  <a:pt x="120550" y="2872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 descr=""/>
          <p:cNvSpPr/>
          <p:nvPr/>
        </p:nvSpPr>
        <p:spPr>
          <a:xfrm>
            <a:off x="580687" y="2966144"/>
            <a:ext cx="123189" cy="478155"/>
          </a:xfrm>
          <a:custGeom>
            <a:avLst/>
            <a:gdLst/>
            <a:ahLst/>
            <a:cxnLst/>
            <a:rect l="l" t="t" r="r" b="b"/>
            <a:pathLst>
              <a:path w="123190" h="478154">
                <a:moveTo>
                  <a:pt x="122634" y="414629"/>
                </a:moveTo>
                <a:lnTo>
                  <a:pt x="105221" y="459873"/>
                </a:lnTo>
                <a:lnTo>
                  <a:pt x="61317" y="477584"/>
                </a:lnTo>
                <a:lnTo>
                  <a:pt x="52815" y="477072"/>
                </a:lnTo>
                <a:lnTo>
                  <a:pt x="17115" y="459538"/>
                </a:lnTo>
                <a:lnTo>
                  <a:pt x="483" y="423159"/>
                </a:lnTo>
                <a:lnTo>
                  <a:pt x="0" y="414629"/>
                </a:lnTo>
                <a:lnTo>
                  <a:pt x="1813" y="399244"/>
                </a:lnTo>
                <a:lnTo>
                  <a:pt x="7255" y="385831"/>
                </a:lnTo>
                <a:lnTo>
                  <a:pt x="16324" y="374390"/>
                </a:lnTo>
                <a:lnTo>
                  <a:pt x="22473" y="369805"/>
                </a:lnTo>
                <a:lnTo>
                  <a:pt x="22473" y="414629"/>
                </a:lnTo>
                <a:lnTo>
                  <a:pt x="23170" y="422322"/>
                </a:lnTo>
                <a:lnTo>
                  <a:pt x="53336" y="451036"/>
                </a:lnTo>
                <a:lnTo>
                  <a:pt x="61317" y="451688"/>
                </a:lnTo>
                <a:lnTo>
                  <a:pt x="69549" y="451027"/>
                </a:lnTo>
                <a:lnTo>
                  <a:pt x="99631" y="422201"/>
                </a:lnTo>
                <a:lnTo>
                  <a:pt x="100310" y="414629"/>
                </a:lnTo>
                <a:lnTo>
                  <a:pt x="100310" y="369916"/>
                </a:lnTo>
                <a:lnTo>
                  <a:pt x="106309" y="374390"/>
                </a:lnTo>
                <a:lnTo>
                  <a:pt x="115379" y="385831"/>
                </a:lnTo>
                <a:lnTo>
                  <a:pt x="120820" y="399244"/>
                </a:lnTo>
                <a:lnTo>
                  <a:pt x="122634" y="414629"/>
                </a:lnTo>
                <a:close/>
              </a:path>
              <a:path w="123190" h="478154">
                <a:moveTo>
                  <a:pt x="39737" y="386650"/>
                </a:moveTo>
                <a:lnTo>
                  <a:pt x="34875" y="389130"/>
                </a:lnTo>
                <a:lnTo>
                  <a:pt x="30807" y="392851"/>
                </a:lnTo>
                <a:lnTo>
                  <a:pt x="27533" y="397812"/>
                </a:lnTo>
                <a:lnTo>
                  <a:pt x="24159" y="402773"/>
                </a:lnTo>
                <a:lnTo>
                  <a:pt x="22473" y="408379"/>
                </a:lnTo>
                <a:lnTo>
                  <a:pt x="22473" y="369805"/>
                </a:lnTo>
                <a:lnTo>
                  <a:pt x="29021" y="364921"/>
                </a:lnTo>
                <a:lnTo>
                  <a:pt x="39737" y="386650"/>
                </a:lnTo>
                <a:close/>
              </a:path>
              <a:path w="123190" h="478154">
                <a:moveTo>
                  <a:pt x="100310" y="369916"/>
                </a:moveTo>
                <a:lnTo>
                  <a:pt x="100310" y="408379"/>
                </a:lnTo>
                <a:lnTo>
                  <a:pt x="98673" y="402773"/>
                </a:lnTo>
                <a:lnTo>
                  <a:pt x="92124" y="392851"/>
                </a:lnTo>
                <a:lnTo>
                  <a:pt x="88007" y="389130"/>
                </a:lnTo>
                <a:lnTo>
                  <a:pt x="83046" y="386650"/>
                </a:lnTo>
                <a:lnTo>
                  <a:pt x="93612" y="364921"/>
                </a:lnTo>
                <a:lnTo>
                  <a:pt x="100310" y="369916"/>
                </a:lnTo>
                <a:close/>
              </a:path>
              <a:path w="123190" h="478154">
                <a:moveTo>
                  <a:pt x="120550" y="327821"/>
                </a:moveTo>
                <a:lnTo>
                  <a:pt x="120550" y="350443"/>
                </a:lnTo>
                <a:lnTo>
                  <a:pt x="2083" y="350443"/>
                </a:lnTo>
                <a:lnTo>
                  <a:pt x="2083" y="327821"/>
                </a:lnTo>
                <a:lnTo>
                  <a:pt x="45987" y="327821"/>
                </a:lnTo>
                <a:lnTo>
                  <a:pt x="45987" y="271593"/>
                </a:lnTo>
                <a:lnTo>
                  <a:pt x="51196" y="269778"/>
                </a:lnTo>
                <a:lnTo>
                  <a:pt x="52685" y="269778"/>
                </a:lnTo>
                <a:lnTo>
                  <a:pt x="52685" y="316163"/>
                </a:lnTo>
                <a:lnTo>
                  <a:pt x="56058" y="322662"/>
                </a:lnTo>
                <a:lnTo>
                  <a:pt x="62805" y="327821"/>
                </a:lnTo>
                <a:lnTo>
                  <a:pt x="120550" y="327821"/>
                </a:lnTo>
                <a:close/>
              </a:path>
              <a:path w="123190" h="478154">
                <a:moveTo>
                  <a:pt x="45987" y="271593"/>
                </a:moveTo>
                <a:lnTo>
                  <a:pt x="45987" y="327821"/>
                </a:lnTo>
                <a:lnTo>
                  <a:pt x="42614" y="325142"/>
                </a:lnTo>
                <a:lnTo>
                  <a:pt x="39538" y="321223"/>
                </a:lnTo>
                <a:lnTo>
                  <a:pt x="33982" y="310904"/>
                </a:lnTo>
                <a:lnTo>
                  <a:pt x="32593" y="304753"/>
                </a:lnTo>
                <a:lnTo>
                  <a:pt x="32593" y="288183"/>
                </a:lnTo>
                <a:lnTo>
                  <a:pt x="35024" y="281188"/>
                </a:lnTo>
                <a:lnTo>
                  <a:pt x="39885" y="276624"/>
                </a:lnTo>
                <a:lnTo>
                  <a:pt x="44648" y="272060"/>
                </a:lnTo>
                <a:lnTo>
                  <a:pt x="45987" y="271593"/>
                </a:lnTo>
                <a:close/>
              </a:path>
              <a:path w="123190" h="478154">
                <a:moveTo>
                  <a:pt x="120550" y="269778"/>
                </a:moveTo>
                <a:lnTo>
                  <a:pt x="120550" y="292251"/>
                </a:lnTo>
                <a:lnTo>
                  <a:pt x="57894" y="292251"/>
                </a:lnTo>
                <a:lnTo>
                  <a:pt x="52685" y="297609"/>
                </a:lnTo>
                <a:lnTo>
                  <a:pt x="52685" y="269778"/>
                </a:lnTo>
                <a:lnTo>
                  <a:pt x="120550" y="269778"/>
                </a:lnTo>
                <a:close/>
              </a:path>
              <a:path w="123190" h="478154">
                <a:moveTo>
                  <a:pt x="122634" y="219694"/>
                </a:moveTo>
                <a:lnTo>
                  <a:pt x="122634" y="229120"/>
                </a:lnTo>
                <a:lnTo>
                  <a:pt x="120253" y="236115"/>
                </a:lnTo>
                <a:lnTo>
                  <a:pt x="115490" y="240679"/>
                </a:lnTo>
                <a:lnTo>
                  <a:pt x="110728" y="245144"/>
                </a:lnTo>
                <a:lnTo>
                  <a:pt x="104130" y="247377"/>
                </a:lnTo>
                <a:lnTo>
                  <a:pt x="34676" y="247377"/>
                </a:lnTo>
                <a:lnTo>
                  <a:pt x="34676" y="224755"/>
                </a:lnTo>
                <a:lnTo>
                  <a:pt x="97283" y="224755"/>
                </a:lnTo>
                <a:lnTo>
                  <a:pt x="102542" y="219496"/>
                </a:lnTo>
                <a:lnTo>
                  <a:pt x="102542" y="166861"/>
                </a:lnTo>
                <a:lnTo>
                  <a:pt x="109686" y="166861"/>
                </a:lnTo>
                <a:lnTo>
                  <a:pt x="109686" y="189482"/>
                </a:lnTo>
                <a:lnTo>
                  <a:pt x="115351" y="195668"/>
                </a:lnTo>
                <a:lnTo>
                  <a:pt x="119397" y="202765"/>
                </a:lnTo>
                <a:lnTo>
                  <a:pt x="121825" y="210774"/>
                </a:lnTo>
                <a:lnTo>
                  <a:pt x="122634" y="219694"/>
                </a:lnTo>
                <a:close/>
              </a:path>
              <a:path w="123190" h="478154">
                <a:moveTo>
                  <a:pt x="102542" y="166861"/>
                </a:moveTo>
                <a:lnTo>
                  <a:pt x="102542" y="201240"/>
                </a:lnTo>
                <a:lnTo>
                  <a:pt x="99317" y="194741"/>
                </a:lnTo>
                <a:lnTo>
                  <a:pt x="92868" y="189482"/>
                </a:lnTo>
                <a:lnTo>
                  <a:pt x="34676" y="189482"/>
                </a:lnTo>
                <a:lnTo>
                  <a:pt x="34676" y="166861"/>
                </a:lnTo>
                <a:lnTo>
                  <a:pt x="102542" y="166861"/>
                </a:lnTo>
                <a:close/>
              </a:path>
              <a:path w="123190" h="478154">
                <a:moveTo>
                  <a:pt x="120550" y="166861"/>
                </a:moveTo>
                <a:lnTo>
                  <a:pt x="120550" y="189482"/>
                </a:lnTo>
                <a:lnTo>
                  <a:pt x="109686" y="189482"/>
                </a:lnTo>
                <a:lnTo>
                  <a:pt x="109686" y="166861"/>
                </a:lnTo>
                <a:lnTo>
                  <a:pt x="120550" y="166861"/>
                </a:lnTo>
                <a:close/>
              </a:path>
              <a:path w="123190" h="478154">
                <a:moveTo>
                  <a:pt x="46434" y="94482"/>
                </a:moveTo>
                <a:lnTo>
                  <a:pt x="46434" y="121866"/>
                </a:lnTo>
                <a:lnTo>
                  <a:pt x="42664" y="118790"/>
                </a:lnTo>
                <a:lnTo>
                  <a:pt x="39439" y="114821"/>
                </a:lnTo>
                <a:lnTo>
                  <a:pt x="33982" y="104999"/>
                </a:lnTo>
                <a:lnTo>
                  <a:pt x="32593" y="99839"/>
                </a:lnTo>
                <a:lnTo>
                  <a:pt x="32593" y="94482"/>
                </a:lnTo>
                <a:lnTo>
                  <a:pt x="46434" y="94482"/>
                </a:lnTo>
                <a:close/>
              </a:path>
              <a:path w="123190" h="478154">
                <a:moveTo>
                  <a:pt x="120550" y="121866"/>
                </a:moveTo>
                <a:lnTo>
                  <a:pt x="120550" y="144488"/>
                </a:lnTo>
                <a:lnTo>
                  <a:pt x="34676" y="144488"/>
                </a:lnTo>
                <a:lnTo>
                  <a:pt x="34676" y="121866"/>
                </a:lnTo>
                <a:lnTo>
                  <a:pt x="46434" y="121866"/>
                </a:lnTo>
                <a:lnTo>
                  <a:pt x="46434" y="94482"/>
                </a:lnTo>
                <a:lnTo>
                  <a:pt x="54024" y="94482"/>
                </a:lnTo>
                <a:lnTo>
                  <a:pt x="54024" y="104800"/>
                </a:lnTo>
                <a:lnTo>
                  <a:pt x="55016" y="108868"/>
                </a:lnTo>
                <a:lnTo>
                  <a:pt x="57001" y="112936"/>
                </a:lnTo>
                <a:lnTo>
                  <a:pt x="58886" y="117004"/>
                </a:lnTo>
                <a:lnTo>
                  <a:pt x="61168" y="119981"/>
                </a:lnTo>
                <a:lnTo>
                  <a:pt x="63847" y="121866"/>
                </a:lnTo>
                <a:lnTo>
                  <a:pt x="120550" y="121866"/>
                </a:lnTo>
                <a:close/>
              </a:path>
              <a:path w="123190" h="478154">
                <a:moveTo>
                  <a:pt x="54619" y="94482"/>
                </a:moveTo>
                <a:lnTo>
                  <a:pt x="54024" y="100732"/>
                </a:lnTo>
                <a:lnTo>
                  <a:pt x="54024" y="94482"/>
                </a:lnTo>
                <a:lnTo>
                  <a:pt x="54619" y="94482"/>
                </a:lnTo>
                <a:close/>
              </a:path>
              <a:path w="123190" h="478154">
                <a:moveTo>
                  <a:pt x="45987" y="1907"/>
                </a:moveTo>
                <a:lnTo>
                  <a:pt x="45987" y="57894"/>
                </a:lnTo>
                <a:lnTo>
                  <a:pt x="42614" y="55215"/>
                </a:lnTo>
                <a:lnTo>
                  <a:pt x="39538" y="51345"/>
                </a:lnTo>
                <a:lnTo>
                  <a:pt x="36760" y="46285"/>
                </a:lnTo>
                <a:lnTo>
                  <a:pt x="33982" y="41126"/>
                </a:lnTo>
                <a:lnTo>
                  <a:pt x="32593" y="34974"/>
                </a:lnTo>
                <a:lnTo>
                  <a:pt x="32593" y="18405"/>
                </a:lnTo>
                <a:lnTo>
                  <a:pt x="35073" y="11410"/>
                </a:lnTo>
                <a:lnTo>
                  <a:pt x="40034" y="6846"/>
                </a:lnTo>
                <a:lnTo>
                  <a:pt x="44896" y="2281"/>
                </a:lnTo>
                <a:lnTo>
                  <a:pt x="45987" y="1907"/>
                </a:lnTo>
                <a:close/>
              </a:path>
              <a:path w="123190" h="478154">
                <a:moveTo>
                  <a:pt x="120550" y="57894"/>
                </a:moveTo>
                <a:lnTo>
                  <a:pt x="120550" y="80515"/>
                </a:lnTo>
                <a:lnTo>
                  <a:pt x="34676" y="80515"/>
                </a:lnTo>
                <a:lnTo>
                  <a:pt x="34676" y="57894"/>
                </a:lnTo>
                <a:lnTo>
                  <a:pt x="45987" y="57894"/>
                </a:lnTo>
                <a:lnTo>
                  <a:pt x="45987" y="1907"/>
                </a:lnTo>
                <a:lnTo>
                  <a:pt x="51544" y="0"/>
                </a:lnTo>
                <a:lnTo>
                  <a:pt x="52685" y="0"/>
                </a:lnTo>
                <a:lnTo>
                  <a:pt x="52685" y="46533"/>
                </a:lnTo>
                <a:lnTo>
                  <a:pt x="56058" y="53032"/>
                </a:lnTo>
                <a:lnTo>
                  <a:pt x="62805" y="57894"/>
                </a:lnTo>
                <a:lnTo>
                  <a:pt x="120550" y="57894"/>
                </a:lnTo>
                <a:close/>
              </a:path>
              <a:path w="123190" h="478154">
                <a:moveTo>
                  <a:pt x="120550" y="0"/>
                </a:moveTo>
                <a:lnTo>
                  <a:pt x="120550" y="22621"/>
                </a:lnTo>
                <a:lnTo>
                  <a:pt x="57993" y="22621"/>
                </a:lnTo>
                <a:lnTo>
                  <a:pt x="52685" y="27880"/>
                </a:lnTo>
                <a:lnTo>
                  <a:pt x="52685" y="0"/>
                </a:lnTo>
                <a:lnTo>
                  <a:pt x="1205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3" name="object 23" descr="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5622737" y="2738637"/>
            <a:ext cx="1359524" cy="1019324"/>
          </a:xfrm>
          <a:prstGeom prst="rect">
            <a:avLst/>
          </a:prstGeom>
        </p:spPr>
      </p:pic>
      <p:grpSp>
        <p:nvGrpSpPr>
          <p:cNvPr id="24" name="object 24" descr=""/>
          <p:cNvGrpSpPr/>
          <p:nvPr/>
        </p:nvGrpSpPr>
        <p:grpSpPr>
          <a:xfrm>
            <a:off x="874137" y="2735644"/>
            <a:ext cx="4664075" cy="1019810"/>
            <a:chOff x="874137" y="2735644"/>
            <a:chExt cx="4664075" cy="1019810"/>
          </a:xfrm>
        </p:grpSpPr>
        <p:sp>
          <p:nvSpPr>
            <p:cNvPr id="25" name="object 25" descr=""/>
            <p:cNvSpPr/>
            <p:nvPr/>
          </p:nvSpPr>
          <p:spPr>
            <a:xfrm>
              <a:off x="878900" y="2740406"/>
              <a:ext cx="4654550" cy="1010285"/>
            </a:xfrm>
            <a:custGeom>
              <a:avLst/>
              <a:gdLst/>
              <a:ahLst/>
              <a:cxnLst/>
              <a:rect l="l" t="t" r="r" b="b"/>
              <a:pathLst>
                <a:path w="4654550" h="1010285">
                  <a:moveTo>
                    <a:pt x="4654199" y="1009800"/>
                  </a:moveTo>
                  <a:lnTo>
                    <a:pt x="0" y="1009800"/>
                  </a:lnTo>
                  <a:lnTo>
                    <a:pt x="0" y="0"/>
                  </a:lnTo>
                  <a:lnTo>
                    <a:pt x="4654199" y="0"/>
                  </a:lnTo>
                  <a:lnTo>
                    <a:pt x="4654199" y="1009800"/>
                  </a:lnTo>
                  <a:close/>
                </a:path>
              </a:pathLst>
            </a:custGeom>
            <a:solidFill>
              <a:srgbClr val="EEEEE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 descr=""/>
            <p:cNvSpPr/>
            <p:nvPr/>
          </p:nvSpPr>
          <p:spPr>
            <a:xfrm>
              <a:off x="878900" y="2740406"/>
              <a:ext cx="4654550" cy="1010285"/>
            </a:xfrm>
            <a:custGeom>
              <a:avLst/>
              <a:gdLst/>
              <a:ahLst/>
              <a:cxnLst/>
              <a:rect l="l" t="t" r="r" b="b"/>
              <a:pathLst>
                <a:path w="4654550" h="1010285">
                  <a:moveTo>
                    <a:pt x="0" y="0"/>
                  </a:moveTo>
                  <a:lnTo>
                    <a:pt x="4654199" y="0"/>
                  </a:lnTo>
                  <a:lnTo>
                    <a:pt x="4654199" y="1009800"/>
                  </a:lnTo>
                  <a:lnTo>
                    <a:pt x="0" y="1009800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7" name="object 27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934975" y="3190966"/>
              <a:ext cx="2547524" cy="155078"/>
            </a:xfrm>
            <a:prstGeom prst="rect">
              <a:avLst/>
            </a:prstGeom>
          </p:spPr>
        </p:pic>
      </p:grpSp>
      <p:pic>
        <p:nvPicPr>
          <p:cNvPr id="28" name="object 28" descr="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6972737" y="2138494"/>
            <a:ext cx="1658924" cy="1114568"/>
          </a:xfrm>
          <a:prstGeom prst="rect">
            <a:avLst/>
          </a:prstGeom>
        </p:spPr>
      </p:pic>
      <p:sp>
        <p:nvSpPr>
          <p:cNvPr id="29" name="object 29" descr=""/>
          <p:cNvSpPr/>
          <p:nvPr/>
        </p:nvSpPr>
        <p:spPr>
          <a:xfrm>
            <a:off x="276600" y="3889812"/>
            <a:ext cx="8361680" cy="0"/>
          </a:xfrm>
          <a:custGeom>
            <a:avLst/>
            <a:gdLst/>
            <a:ahLst/>
            <a:cxnLst/>
            <a:rect l="l" t="t" r="r" b="b"/>
            <a:pathLst>
              <a:path w="8361680" h="0">
                <a:moveTo>
                  <a:pt x="0" y="0"/>
                </a:moveTo>
                <a:lnTo>
                  <a:pt x="8361299" y="0"/>
                </a:lnTo>
              </a:path>
            </a:pathLst>
          </a:custGeom>
          <a:ln w="28574">
            <a:solidFill>
              <a:srgbClr val="595959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30" name="object 30" descr=""/>
          <p:cNvGrpSpPr/>
          <p:nvPr/>
        </p:nvGrpSpPr>
        <p:grpSpPr>
          <a:xfrm>
            <a:off x="874137" y="4018381"/>
            <a:ext cx="4664075" cy="1019810"/>
            <a:chOff x="874137" y="4018381"/>
            <a:chExt cx="4664075" cy="1019810"/>
          </a:xfrm>
        </p:grpSpPr>
        <p:sp>
          <p:nvSpPr>
            <p:cNvPr id="31" name="object 31" descr=""/>
            <p:cNvSpPr/>
            <p:nvPr/>
          </p:nvSpPr>
          <p:spPr>
            <a:xfrm>
              <a:off x="878900" y="4023143"/>
              <a:ext cx="4654550" cy="1010285"/>
            </a:xfrm>
            <a:custGeom>
              <a:avLst/>
              <a:gdLst/>
              <a:ahLst/>
              <a:cxnLst/>
              <a:rect l="l" t="t" r="r" b="b"/>
              <a:pathLst>
                <a:path w="4654550" h="1010285">
                  <a:moveTo>
                    <a:pt x="4654199" y="1009799"/>
                  </a:moveTo>
                  <a:lnTo>
                    <a:pt x="0" y="1009799"/>
                  </a:lnTo>
                  <a:lnTo>
                    <a:pt x="0" y="0"/>
                  </a:lnTo>
                  <a:lnTo>
                    <a:pt x="4654199" y="0"/>
                  </a:lnTo>
                  <a:lnTo>
                    <a:pt x="4654199" y="1009799"/>
                  </a:lnTo>
                  <a:close/>
                </a:path>
              </a:pathLst>
            </a:custGeom>
            <a:solidFill>
              <a:srgbClr val="EEEEE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 descr=""/>
            <p:cNvSpPr/>
            <p:nvPr/>
          </p:nvSpPr>
          <p:spPr>
            <a:xfrm>
              <a:off x="878900" y="4023143"/>
              <a:ext cx="4654550" cy="1010285"/>
            </a:xfrm>
            <a:custGeom>
              <a:avLst/>
              <a:gdLst/>
              <a:ahLst/>
              <a:cxnLst/>
              <a:rect l="l" t="t" r="r" b="b"/>
              <a:pathLst>
                <a:path w="4654550" h="1010285">
                  <a:moveTo>
                    <a:pt x="0" y="0"/>
                  </a:moveTo>
                  <a:lnTo>
                    <a:pt x="4654199" y="0"/>
                  </a:lnTo>
                  <a:lnTo>
                    <a:pt x="4654199" y="1009799"/>
                  </a:lnTo>
                  <a:lnTo>
                    <a:pt x="0" y="10097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3" name="object 33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36554" y="4194800"/>
              <a:ext cx="4061171" cy="275480"/>
            </a:xfrm>
            <a:prstGeom prst="rect">
              <a:avLst/>
            </a:prstGeom>
          </p:spPr>
        </p:pic>
        <p:pic>
          <p:nvPicPr>
            <p:cNvPr id="34" name="object 34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243509" y="4559435"/>
              <a:ext cx="3974343" cy="131564"/>
            </a:xfrm>
            <a:prstGeom prst="rect">
              <a:avLst/>
            </a:prstGeom>
          </p:spPr>
        </p:pic>
        <p:pic>
          <p:nvPicPr>
            <p:cNvPr id="35" name="object 35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209845" y="4738922"/>
              <a:ext cx="4111258" cy="133052"/>
            </a:xfrm>
            <a:prstGeom prst="rect">
              <a:avLst/>
            </a:prstGeom>
          </p:spPr>
        </p:pic>
      </p:grpSp>
      <p:sp>
        <p:nvSpPr>
          <p:cNvPr id="36" name="object 36" descr=""/>
          <p:cNvSpPr/>
          <p:nvPr/>
        </p:nvSpPr>
        <p:spPr>
          <a:xfrm>
            <a:off x="373220" y="4145548"/>
            <a:ext cx="120650" cy="764540"/>
          </a:xfrm>
          <a:custGeom>
            <a:avLst/>
            <a:gdLst/>
            <a:ahLst/>
            <a:cxnLst/>
            <a:rect l="l" t="t" r="r" b="b"/>
            <a:pathLst>
              <a:path w="120650" h="764539">
                <a:moveTo>
                  <a:pt x="118467" y="739269"/>
                </a:moveTo>
                <a:lnTo>
                  <a:pt x="118467" y="764421"/>
                </a:lnTo>
                <a:lnTo>
                  <a:pt x="0" y="764421"/>
                </a:lnTo>
                <a:lnTo>
                  <a:pt x="0" y="709057"/>
                </a:lnTo>
                <a:lnTo>
                  <a:pt x="669" y="700434"/>
                </a:lnTo>
                <a:lnTo>
                  <a:pt x="22175" y="672277"/>
                </a:lnTo>
                <a:lnTo>
                  <a:pt x="22175" y="739269"/>
                </a:lnTo>
                <a:lnTo>
                  <a:pt x="54173" y="739269"/>
                </a:lnTo>
                <a:lnTo>
                  <a:pt x="54173" y="671351"/>
                </a:lnTo>
                <a:lnTo>
                  <a:pt x="55116" y="671651"/>
                </a:lnTo>
                <a:lnTo>
                  <a:pt x="67716" y="681474"/>
                </a:lnTo>
                <a:lnTo>
                  <a:pt x="71685" y="687675"/>
                </a:lnTo>
                <a:lnTo>
                  <a:pt x="73372" y="695216"/>
                </a:lnTo>
                <a:lnTo>
                  <a:pt x="76348" y="693448"/>
                </a:lnTo>
                <a:lnTo>
                  <a:pt x="76348" y="739269"/>
                </a:lnTo>
                <a:lnTo>
                  <a:pt x="118467" y="739269"/>
                </a:lnTo>
                <a:close/>
              </a:path>
              <a:path w="120650" h="764539">
                <a:moveTo>
                  <a:pt x="54173" y="671351"/>
                </a:moveTo>
                <a:lnTo>
                  <a:pt x="54173" y="707618"/>
                </a:lnTo>
                <a:lnTo>
                  <a:pt x="52734" y="703352"/>
                </a:lnTo>
                <a:lnTo>
                  <a:pt x="46980" y="696605"/>
                </a:lnTo>
                <a:lnTo>
                  <a:pt x="43060" y="694918"/>
                </a:lnTo>
                <a:lnTo>
                  <a:pt x="33139" y="694918"/>
                </a:lnTo>
                <a:lnTo>
                  <a:pt x="29269" y="696605"/>
                </a:lnTo>
                <a:lnTo>
                  <a:pt x="26491" y="699978"/>
                </a:lnTo>
                <a:lnTo>
                  <a:pt x="23614" y="703352"/>
                </a:lnTo>
                <a:lnTo>
                  <a:pt x="22175" y="707618"/>
                </a:lnTo>
                <a:lnTo>
                  <a:pt x="22175" y="672277"/>
                </a:lnTo>
                <a:lnTo>
                  <a:pt x="22919" y="671887"/>
                </a:lnTo>
                <a:lnTo>
                  <a:pt x="30137" y="669850"/>
                </a:lnTo>
                <a:lnTo>
                  <a:pt x="38100" y="669171"/>
                </a:lnTo>
                <a:lnTo>
                  <a:pt x="47327" y="669171"/>
                </a:lnTo>
                <a:lnTo>
                  <a:pt x="54173" y="671351"/>
                </a:lnTo>
                <a:close/>
              </a:path>
              <a:path w="120650" h="764539">
                <a:moveTo>
                  <a:pt x="118467" y="668427"/>
                </a:moveTo>
                <a:lnTo>
                  <a:pt x="118467" y="697448"/>
                </a:lnTo>
                <a:lnTo>
                  <a:pt x="76348" y="720665"/>
                </a:lnTo>
                <a:lnTo>
                  <a:pt x="76348" y="693448"/>
                </a:lnTo>
                <a:lnTo>
                  <a:pt x="118467" y="668427"/>
                </a:lnTo>
                <a:close/>
              </a:path>
              <a:path w="120650" h="764539">
                <a:moveTo>
                  <a:pt x="120550" y="609009"/>
                </a:moveTo>
                <a:lnTo>
                  <a:pt x="120550" y="615756"/>
                </a:lnTo>
                <a:lnTo>
                  <a:pt x="119769" y="625411"/>
                </a:lnTo>
                <a:lnTo>
                  <a:pt x="93650" y="658395"/>
                </a:lnTo>
                <a:lnTo>
                  <a:pt x="75455" y="661595"/>
                </a:lnTo>
                <a:lnTo>
                  <a:pt x="66256" y="660805"/>
                </a:lnTo>
                <a:lnTo>
                  <a:pt x="33746" y="634583"/>
                </a:lnTo>
                <a:lnTo>
                  <a:pt x="30509" y="617096"/>
                </a:lnTo>
                <a:lnTo>
                  <a:pt x="31328" y="608073"/>
                </a:lnTo>
                <a:lnTo>
                  <a:pt x="33783" y="599906"/>
                </a:lnTo>
                <a:lnTo>
                  <a:pt x="37876" y="592595"/>
                </a:lnTo>
                <a:lnTo>
                  <a:pt x="43606" y="586139"/>
                </a:lnTo>
                <a:lnTo>
                  <a:pt x="48517" y="582436"/>
                </a:lnTo>
                <a:lnTo>
                  <a:pt x="48517" y="623049"/>
                </a:lnTo>
                <a:lnTo>
                  <a:pt x="50303" y="627910"/>
                </a:lnTo>
                <a:lnTo>
                  <a:pt x="57447" y="635451"/>
                </a:lnTo>
                <a:lnTo>
                  <a:pt x="61962" y="637634"/>
                </a:lnTo>
                <a:lnTo>
                  <a:pt x="67419" y="638229"/>
                </a:lnTo>
                <a:lnTo>
                  <a:pt x="67419" y="574912"/>
                </a:lnTo>
                <a:lnTo>
                  <a:pt x="67716" y="574838"/>
                </a:lnTo>
                <a:lnTo>
                  <a:pt x="77837" y="574084"/>
                </a:lnTo>
                <a:lnTo>
                  <a:pt x="82748" y="574084"/>
                </a:lnTo>
                <a:lnTo>
                  <a:pt x="82748" y="637932"/>
                </a:lnTo>
                <a:lnTo>
                  <a:pt x="88205" y="637237"/>
                </a:lnTo>
                <a:lnTo>
                  <a:pt x="92918" y="634806"/>
                </a:lnTo>
                <a:lnTo>
                  <a:pt x="96887" y="630639"/>
                </a:lnTo>
                <a:lnTo>
                  <a:pt x="100756" y="626373"/>
                </a:lnTo>
                <a:lnTo>
                  <a:pt x="102691" y="620568"/>
                </a:lnTo>
                <a:lnTo>
                  <a:pt x="102691" y="584405"/>
                </a:lnTo>
                <a:lnTo>
                  <a:pt x="108644" y="580335"/>
                </a:lnTo>
                <a:lnTo>
                  <a:pt x="112613" y="584601"/>
                </a:lnTo>
                <a:lnTo>
                  <a:pt x="115589" y="589910"/>
                </a:lnTo>
                <a:lnTo>
                  <a:pt x="119558" y="602510"/>
                </a:lnTo>
                <a:lnTo>
                  <a:pt x="120550" y="609009"/>
                </a:lnTo>
                <a:close/>
              </a:path>
              <a:path w="120650" h="764539">
                <a:moveTo>
                  <a:pt x="67419" y="574912"/>
                </a:moveTo>
                <a:lnTo>
                  <a:pt x="67419" y="595962"/>
                </a:lnTo>
                <a:lnTo>
                  <a:pt x="61763" y="596359"/>
                </a:lnTo>
                <a:lnTo>
                  <a:pt x="57199" y="598542"/>
                </a:lnTo>
                <a:lnTo>
                  <a:pt x="53726" y="602510"/>
                </a:lnTo>
                <a:lnTo>
                  <a:pt x="50254" y="606380"/>
                </a:lnTo>
                <a:lnTo>
                  <a:pt x="48517" y="611242"/>
                </a:lnTo>
                <a:lnTo>
                  <a:pt x="48517" y="582436"/>
                </a:lnTo>
                <a:lnTo>
                  <a:pt x="50601" y="580865"/>
                </a:lnTo>
                <a:lnTo>
                  <a:pt x="58638" y="577098"/>
                </a:lnTo>
                <a:lnTo>
                  <a:pt x="67419" y="574912"/>
                </a:lnTo>
                <a:close/>
              </a:path>
              <a:path w="120650" h="764539">
                <a:moveTo>
                  <a:pt x="102691" y="584405"/>
                </a:moveTo>
                <a:lnTo>
                  <a:pt x="102691" y="609654"/>
                </a:lnTo>
                <a:lnTo>
                  <a:pt x="101947" y="605685"/>
                </a:lnTo>
                <a:lnTo>
                  <a:pt x="98970" y="596954"/>
                </a:lnTo>
                <a:lnTo>
                  <a:pt x="96837" y="593283"/>
                </a:lnTo>
                <a:lnTo>
                  <a:pt x="94059" y="590307"/>
                </a:lnTo>
                <a:lnTo>
                  <a:pt x="102691" y="584405"/>
                </a:lnTo>
                <a:close/>
              </a:path>
              <a:path w="120650" h="764539">
                <a:moveTo>
                  <a:pt x="32593" y="530584"/>
                </a:moveTo>
                <a:lnTo>
                  <a:pt x="32593" y="553355"/>
                </a:lnTo>
                <a:lnTo>
                  <a:pt x="9227" y="553355"/>
                </a:lnTo>
                <a:lnTo>
                  <a:pt x="9227" y="530584"/>
                </a:lnTo>
                <a:lnTo>
                  <a:pt x="32593" y="530584"/>
                </a:lnTo>
                <a:close/>
              </a:path>
              <a:path w="120650" h="764539">
                <a:moveTo>
                  <a:pt x="52387" y="513172"/>
                </a:moveTo>
                <a:lnTo>
                  <a:pt x="52387" y="567494"/>
                </a:lnTo>
                <a:lnTo>
                  <a:pt x="32593" y="567494"/>
                </a:lnTo>
                <a:lnTo>
                  <a:pt x="32593" y="513172"/>
                </a:lnTo>
                <a:lnTo>
                  <a:pt x="52387" y="513172"/>
                </a:lnTo>
                <a:close/>
              </a:path>
              <a:path w="120650" h="764539">
                <a:moveTo>
                  <a:pt x="120550" y="520315"/>
                </a:moveTo>
                <a:lnTo>
                  <a:pt x="120550" y="528947"/>
                </a:lnTo>
                <a:lnTo>
                  <a:pt x="119090" y="539626"/>
                </a:lnTo>
                <a:lnTo>
                  <a:pt x="114709" y="547253"/>
                </a:lnTo>
                <a:lnTo>
                  <a:pt x="107407" y="551830"/>
                </a:lnTo>
                <a:lnTo>
                  <a:pt x="97928" y="553244"/>
                </a:lnTo>
                <a:lnTo>
                  <a:pt x="52387" y="553355"/>
                </a:lnTo>
                <a:lnTo>
                  <a:pt x="52387" y="530584"/>
                </a:lnTo>
                <a:lnTo>
                  <a:pt x="93860" y="530584"/>
                </a:lnTo>
                <a:lnTo>
                  <a:pt x="96142" y="529940"/>
                </a:lnTo>
                <a:lnTo>
                  <a:pt x="98077" y="528527"/>
                </a:lnTo>
                <a:lnTo>
                  <a:pt x="99615" y="527261"/>
                </a:lnTo>
                <a:lnTo>
                  <a:pt x="100458" y="525326"/>
                </a:lnTo>
                <a:lnTo>
                  <a:pt x="100458" y="514289"/>
                </a:lnTo>
                <a:lnTo>
                  <a:pt x="115044" y="510195"/>
                </a:lnTo>
                <a:lnTo>
                  <a:pt x="118715" y="514065"/>
                </a:lnTo>
                <a:lnTo>
                  <a:pt x="120550" y="520315"/>
                </a:lnTo>
                <a:close/>
              </a:path>
              <a:path w="120650" h="764539">
                <a:moveTo>
                  <a:pt x="100458" y="514289"/>
                </a:moveTo>
                <a:lnTo>
                  <a:pt x="100458" y="519274"/>
                </a:lnTo>
                <a:lnTo>
                  <a:pt x="99665" y="516644"/>
                </a:lnTo>
                <a:lnTo>
                  <a:pt x="98077" y="514957"/>
                </a:lnTo>
                <a:lnTo>
                  <a:pt x="100458" y="514289"/>
                </a:lnTo>
                <a:close/>
              </a:path>
              <a:path w="120650" h="764539">
                <a:moveTo>
                  <a:pt x="120550" y="470075"/>
                </a:moveTo>
                <a:lnTo>
                  <a:pt x="120550" y="479501"/>
                </a:lnTo>
                <a:lnTo>
                  <a:pt x="118169" y="486496"/>
                </a:lnTo>
                <a:lnTo>
                  <a:pt x="113407" y="491060"/>
                </a:lnTo>
                <a:lnTo>
                  <a:pt x="108644" y="495525"/>
                </a:lnTo>
                <a:lnTo>
                  <a:pt x="102046" y="497757"/>
                </a:lnTo>
                <a:lnTo>
                  <a:pt x="32593" y="497757"/>
                </a:lnTo>
                <a:lnTo>
                  <a:pt x="32593" y="475135"/>
                </a:lnTo>
                <a:lnTo>
                  <a:pt x="95200" y="475135"/>
                </a:lnTo>
                <a:lnTo>
                  <a:pt x="100458" y="469877"/>
                </a:lnTo>
                <a:lnTo>
                  <a:pt x="100458" y="417241"/>
                </a:lnTo>
                <a:lnTo>
                  <a:pt x="107602" y="417241"/>
                </a:lnTo>
                <a:lnTo>
                  <a:pt x="107602" y="439863"/>
                </a:lnTo>
                <a:lnTo>
                  <a:pt x="113267" y="446049"/>
                </a:lnTo>
                <a:lnTo>
                  <a:pt x="117313" y="453146"/>
                </a:lnTo>
                <a:lnTo>
                  <a:pt x="119741" y="461155"/>
                </a:lnTo>
                <a:lnTo>
                  <a:pt x="120550" y="470075"/>
                </a:lnTo>
                <a:close/>
              </a:path>
              <a:path w="120650" h="764539">
                <a:moveTo>
                  <a:pt x="100458" y="417241"/>
                </a:moveTo>
                <a:lnTo>
                  <a:pt x="100458" y="451620"/>
                </a:lnTo>
                <a:lnTo>
                  <a:pt x="97234" y="445122"/>
                </a:lnTo>
                <a:lnTo>
                  <a:pt x="90785" y="439863"/>
                </a:lnTo>
                <a:lnTo>
                  <a:pt x="32593" y="439863"/>
                </a:lnTo>
                <a:lnTo>
                  <a:pt x="32593" y="417241"/>
                </a:lnTo>
                <a:lnTo>
                  <a:pt x="100458" y="417241"/>
                </a:lnTo>
                <a:close/>
              </a:path>
              <a:path w="120650" h="764539">
                <a:moveTo>
                  <a:pt x="118467" y="417241"/>
                </a:moveTo>
                <a:lnTo>
                  <a:pt x="118467" y="439863"/>
                </a:lnTo>
                <a:lnTo>
                  <a:pt x="107602" y="439863"/>
                </a:lnTo>
                <a:lnTo>
                  <a:pt x="107602" y="417241"/>
                </a:lnTo>
                <a:lnTo>
                  <a:pt x="118467" y="417241"/>
                </a:lnTo>
                <a:close/>
              </a:path>
              <a:path w="120650" h="764539">
                <a:moveTo>
                  <a:pt x="44350" y="344862"/>
                </a:moveTo>
                <a:lnTo>
                  <a:pt x="44350" y="372246"/>
                </a:lnTo>
                <a:lnTo>
                  <a:pt x="40580" y="369171"/>
                </a:lnTo>
                <a:lnTo>
                  <a:pt x="37355" y="365202"/>
                </a:lnTo>
                <a:lnTo>
                  <a:pt x="31898" y="355379"/>
                </a:lnTo>
                <a:lnTo>
                  <a:pt x="30509" y="350220"/>
                </a:lnTo>
                <a:lnTo>
                  <a:pt x="30509" y="344862"/>
                </a:lnTo>
                <a:lnTo>
                  <a:pt x="44350" y="344862"/>
                </a:lnTo>
                <a:close/>
              </a:path>
              <a:path w="120650" h="764539">
                <a:moveTo>
                  <a:pt x="118467" y="372246"/>
                </a:moveTo>
                <a:lnTo>
                  <a:pt x="118467" y="394868"/>
                </a:lnTo>
                <a:lnTo>
                  <a:pt x="32593" y="394868"/>
                </a:lnTo>
                <a:lnTo>
                  <a:pt x="32593" y="372246"/>
                </a:lnTo>
                <a:lnTo>
                  <a:pt x="44350" y="372246"/>
                </a:lnTo>
                <a:lnTo>
                  <a:pt x="44350" y="344862"/>
                </a:lnTo>
                <a:lnTo>
                  <a:pt x="51941" y="344862"/>
                </a:lnTo>
                <a:lnTo>
                  <a:pt x="51941" y="355181"/>
                </a:lnTo>
                <a:lnTo>
                  <a:pt x="52933" y="359249"/>
                </a:lnTo>
                <a:lnTo>
                  <a:pt x="54917" y="363317"/>
                </a:lnTo>
                <a:lnTo>
                  <a:pt x="56802" y="367385"/>
                </a:lnTo>
                <a:lnTo>
                  <a:pt x="59084" y="370361"/>
                </a:lnTo>
                <a:lnTo>
                  <a:pt x="61763" y="372246"/>
                </a:lnTo>
                <a:lnTo>
                  <a:pt x="118467" y="372246"/>
                </a:lnTo>
                <a:close/>
              </a:path>
              <a:path w="120650" h="764539">
                <a:moveTo>
                  <a:pt x="52536" y="344862"/>
                </a:moveTo>
                <a:lnTo>
                  <a:pt x="51941" y="351113"/>
                </a:lnTo>
                <a:lnTo>
                  <a:pt x="51941" y="344862"/>
                </a:lnTo>
                <a:lnTo>
                  <a:pt x="52536" y="344862"/>
                </a:lnTo>
                <a:close/>
              </a:path>
              <a:path w="120650" h="764539">
                <a:moveTo>
                  <a:pt x="43904" y="252287"/>
                </a:moveTo>
                <a:lnTo>
                  <a:pt x="43904" y="308274"/>
                </a:lnTo>
                <a:lnTo>
                  <a:pt x="40530" y="305595"/>
                </a:lnTo>
                <a:lnTo>
                  <a:pt x="37455" y="301726"/>
                </a:lnTo>
                <a:lnTo>
                  <a:pt x="34676" y="296666"/>
                </a:lnTo>
                <a:lnTo>
                  <a:pt x="31898" y="291506"/>
                </a:lnTo>
                <a:lnTo>
                  <a:pt x="30509" y="285355"/>
                </a:lnTo>
                <a:lnTo>
                  <a:pt x="30509" y="268785"/>
                </a:lnTo>
                <a:lnTo>
                  <a:pt x="32990" y="261790"/>
                </a:lnTo>
                <a:lnTo>
                  <a:pt x="37951" y="257226"/>
                </a:lnTo>
                <a:lnTo>
                  <a:pt x="42812" y="252662"/>
                </a:lnTo>
                <a:lnTo>
                  <a:pt x="43904" y="252287"/>
                </a:lnTo>
                <a:close/>
              </a:path>
              <a:path w="120650" h="764539">
                <a:moveTo>
                  <a:pt x="118467" y="308274"/>
                </a:moveTo>
                <a:lnTo>
                  <a:pt x="118467" y="330896"/>
                </a:lnTo>
                <a:lnTo>
                  <a:pt x="32593" y="330896"/>
                </a:lnTo>
                <a:lnTo>
                  <a:pt x="32593" y="308274"/>
                </a:lnTo>
                <a:lnTo>
                  <a:pt x="43904" y="308274"/>
                </a:lnTo>
                <a:lnTo>
                  <a:pt x="43904" y="252287"/>
                </a:lnTo>
                <a:lnTo>
                  <a:pt x="49460" y="250380"/>
                </a:lnTo>
                <a:lnTo>
                  <a:pt x="50601" y="250380"/>
                </a:lnTo>
                <a:lnTo>
                  <a:pt x="50601" y="296914"/>
                </a:lnTo>
                <a:lnTo>
                  <a:pt x="53975" y="303412"/>
                </a:lnTo>
                <a:lnTo>
                  <a:pt x="60721" y="308274"/>
                </a:lnTo>
                <a:lnTo>
                  <a:pt x="118467" y="308274"/>
                </a:lnTo>
                <a:close/>
              </a:path>
              <a:path w="120650" h="764539">
                <a:moveTo>
                  <a:pt x="118467" y="250380"/>
                </a:moveTo>
                <a:lnTo>
                  <a:pt x="118467" y="273002"/>
                </a:lnTo>
                <a:lnTo>
                  <a:pt x="55909" y="273002"/>
                </a:lnTo>
                <a:lnTo>
                  <a:pt x="50601" y="278261"/>
                </a:lnTo>
                <a:lnTo>
                  <a:pt x="50601" y="250380"/>
                </a:lnTo>
                <a:lnTo>
                  <a:pt x="118467" y="250380"/>
                </a:lnTo>
                <a:close/>
              </a:path>
              <a:path w="120650" h="764539">
                <a:moveTo>
                  <a:pt x="120550" y="142630"/>
                </a:moveTo>
                <a:lnTo>
                  <a:pt x="100933" y="180907"/>
                </a:lnTo>
                <a:lnTo>
                  <a:pt x="75455" y="188023"/>
                </a:lnTo>
                <a:lnTo>
                  <a:pt x="66135" y="187232"/>
                </a:lnTo>
                <a:lnTo>
                  <a:pt x="33709" y="160787"/>
                </a:lnTo>
                <a:lnTo>
                  <a:pt x="30509" y="142630"/>
                </a:lnTo>
                <a:lnTo>
                  <a:pt x="31309" y="133170"/>
                </a:lnTo>
                <a:lnTo>
                  <a:pt x="50601" y="104153"/>
                </a:lnTo>
                <a:lnTo>
                  <a:pt x="50601" y="148980"/>
                </a:lnTo>
                <a:lnTo>
                  <a:pt x="52883" y="154238"/>
                </a:lnTo>
                <a:lnTo>
                  <a:pt x="57745" y="158671"/>
                </a:lnTo>
                <a:lnTo>
                  <a:pt x="62011" y="162474"/>
                </a:lnTo>
                <a:lnTo>
                  <a:pt x="68014" y="164508"/>
                </a:lnTo>
                <a:lnTo>
                  <a:pt x="82996" y="164508"/>
                </a:lnTo>
                <a:lnTo>
                  <a:pt x="89048" y="162474"/>
                </a:lnTo>
                <a:lnTo>
                  <a:pt x="93612" y="158406"/>
                </a:lnTo>
                <a:lnTo>
                  <a:pt x="98176" y="154238"/>
                </a:lnTo>
                <a:lnTo>
                  <a:pt x="100458" y="148980"/>
                </a:lnTo>
                <a:lnTo>
                  <a:pt x="100458" y="104087"/>
                </a:lnTo>
                <a:lnTo>
                  <a:pt x="101128" y="104437"/>
                </a:lnTo>
                <a:lnTo>
                  <a:pt x="107900" y="110037"/>
                </a:lnTo>
                <a:lnTo>
                  <a:pt x="113434" y="116873"/>
                </a:lnTo>
                <a:lnTo>
                  <a:pt x="117388" y="124585"/>
                </a:lnTo>
                <a:lnTo>
                  <a:pt x="119760" y="133170"/>
                </a:lnTo>
                <a:lnTo>
                  <a:pt x="120550" y="142630"/>
                </a:lnTo>
                <a:close/>
              </a:path>
              <a:path w="120650" h="764539">
                <a:moveTo>
                  <a:pt x="100458" y="104087"/>
                </a:moveTo>
                <a:lnTo>
                  <a:pt x="100458" y="136181"/>
                </a:lnTo>
                <a:lnTo>
                  <a:pt x="98127" y="130922"/>
                </a:lnTo>
                <a:lnTo>
                  <a:pt x="93464" y="126854"/>
                </a:lnTo>
                <a:lnTo>
                  <a:pt x="88800" y="122687"/>
                </a:lnTo>
                <a:lnTo>
                  <a:pt x="82996" y="120672"/>
                </a:lnTo>
                <a:lnTo>
                  <a:pt x="68014" y="120708"/>
                </a:lnTo>
                <a:lnTo>
                  <a:pt x="62408" y="122687"/>
                </a:lnTo>
                <a:lnTo>
                  <a:pt x="57670" y="126918"/>
                </a:lnTo>
                <a:lnTo>
                  <a:pt x="52982" y="130922"/>
                </a:lnTo>
                <a:lnTo>
                  <a:pt x="50601" y="136181"/>
                </a:lnTo>
                <a:lnTo>
                  <a:pt x="50601" y="104153"/>
                </a:lnTo>
                <a:lnTo>
                  <a:pt x="57670" y="100437"/>
                </a:lnTo>
                <a:lnTo>
                  <a:pt x="66135" y="98037"/>
                </a:lnTo>
                <a:lnTo>
                  <a:pt x="75455" y="97237"/>
                </a:lnTo>
                <a:lnTo>
                  <a:pt x="84906" y="98037"/>
                </a:lnTo>
                <a:lnTo>
                  <a:pt x="93464" y="100437"/>
                </a:lnTo>
                <a:lnTo>
                  <a:pt x="100458" y="104087"/>
                </a:lnTo>
                <a:close/>
              </a:path>
              <a:path w="120650" h="764539">
                <a:moveTo>
                  <a:pt x="43904" y="1907"/>
                </a:moveTo>
                <a:lnTo>
                  <a:pt x="43904" y="57894"/>
                </a:lnTo>
                <a:lnTo>
                  <a:pt x="40530" y="55215"/>
                </a:lnTo>
                <a:lnTo>
                  <a:pt x="37455" y="51345"/>
                </a:lnTo>
                <a:lnTo>
                  <a:pt x="34676" y="46285"/>
                </a:lnTo>
                <a:lnTo>
                  <a:pt x="31898" y="41126"/>
                </a:lnTo>
                <a:lnTo>
                  <a:pt x="30509" y="34974"/>
                </a:lnTo>
                <a:lnTo>
                  <a:pt x="30509" y="18405"/>
                </a:lnTo>
                <a:lnTo>
                  <a:pt x="32990" y="11410"/>
                </a:lnTo>
                <a:lnTo>
                  <a:pt x="37951" y="6846"/>
                </a:lnTo>
                <a:lnTo>
                  <a:pt x="42812" y="2282"/>
                </a:lnTo>
                <a:lnTo>
                  <a:pt x="43904" y="1907"/>
                </a:lnTo>
                <a:close/>
              </a:path>
              <a:path w="120650" h="764539">
                <a:moveTo>
                  <a:pt x="118467" y="57894"/>
                </a:moveTo>
                <a:lnTo>
                  <a:pt x="118467" y="80516"/>
                </a:lnTo>
                <a:lnTo>
                  <a:pt x="32593" y="80516"/>
                </a:lnTo>
                <a:lnTo>
                  <a:pt x="32593" y="57894"/>
                </a:lnTo>
                <a:lnTo>
                  <a:pt x="43904" y="57894"/>
                </a:lnTo>
                <a:lnTo>
                  <a:pt x="43904" y="1907"/>
                </a:lnTo>
                <a:lnTo>
                  <a:pt x="49460" y="0"/>
                </a:lnTo>
                <a:lnTo>
                  <a:pt x="50601" y="0"/>
                </a:lnTo>
                <a:lnTo>
                  <a:pt x="50601" y="46533"/>
                </a:lnTo>
                <a:lnTo>
                  <a:pt x="53975" y="53032"/>
                </a:lnTo>
                <a:lnTo>
                  <a:pt x="60721" y="57894"/>
                </a:lnTo>
                <a:lnTo>
                  <a:pt x="118467" y="57894"/>
                </a:lnTo>
                <a:close/>
              </a:path>
              <a:path w="120650" h="764539">
                <a:moveTo>
                  <a:pt x="118467" y="0"/>
                </a:moveTo>
                <a:lnTo>
                  <a:pt x="118467" y="22621"/>
                </a:lnTo>
                <a:lnTo>
                  <a:pt x="55909" y="22621"/>
                </a:lnTo>
                <a:lnTo>
                  <a:pt x="50601" y="27880"/>
                </a:lnTo>
                <a:lnTo>
                  <a:pt x="50601" y="0"/>
                </a:lnTo>
                <a:lnTo>
                  <a:pt x="11846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 descr=""/>
          <p:cNvSpPr/>
          <p:nvPr/>
        </p:nvSpPr>
        <p:spPr>
          <a:xfrm>
            <a:off x="582770" y="4080081"/>
            <a:ext cx="120650" cy="885825"/>
          </a:xfrm>
          <a:custGeom>
            <a:avLst/>
            <a:gdLst/>
            <a:ahLst/>
            <a:cxnLst/>
            <a:rect l="l" t="t" r="r" b="b"/>
            <a:pathLst>
              <a:path w="120650" h="885825">
                <a:moveTo>
                  <a:pt x="118467" y="860270"/>
                </a:moveTo>
                <a:lnTo>
                  <a:pt x="118467" y="885422"/>
                </a:lnTo>
                <a:lnTo>
                  <a:pt x="0" y="885422"/>
                </a:lnTo>
                <a:lnTo>
                  <a:pt x="0" y="860270"/>
                </a:lnTo>
                <a:lnTo>
                  <a:pt x="118467" y="860270"/>
                </a:lnTo>
                <a:close/>
              </a:path>
              <a:path w="120650" h="885825">
                <a:moveTo>
                  <a:pt x="43904" y="758718"/>
                </a:moveTo>
                <a:lnTo>
                  <a:pt x="43904" y="814705"/>
                </a:lnTo>
                <a:lnTo>
                  <a:pt x="40530" y="812026"/>
                </a:lnTo>
                <a:lnTo>
                  <a:pt x="37455" y="808157"/>
                </a:lnTo>
                <a:lnTo>
                  <a:pt x="34676" y="803097"/>
                </a:lnTo>
                <a:lnTo>
                  <a:pt x="31898" y="797937"/>
                </a:lnTo>
                <a:lnTo>
                  <a:pt x="30509" y="791786"/>
                </a:lnTo>
                <a:lnTo>
                  <a:pt x="30509" y="775216"/>
                </a:lnTo>
                <a:lnTo>
                  <a:pt x="32990" y="768221"/>
                </a:lnTo>
                <a:lnTo>
                  <a:pt x="37951" y="763657"/>
                </a:lnTo>
                <a:lnTo>
                  <a:pt x="42812" y="759093"/>
                </a:lnTo>
                <a:lnTo>
                  <a:pt x="43904" y="758718"/>
                </a:lnTo>
                <a:close/>
              </a:path>
              <a:path w="120650" h="885825">
                <a:moveTo>
                  <a:pt x="118467" y="814705"/>
                </a:moveTo>
                <a:lnTo>
                  <a:pt x="118467" y="837327"/>
                </a:lnTo>
                <a:lnTo>
                  <a:pt x="32593" y="837327"/>
                </a:lnTo>
                <a:lnTo>
                  <a:pt x="32593" y="814705"/>
                </a:lnTo>
                <a:lnTo>
                  <a:pt x="43904" y="814705"/>
                </a:lnTo>
                <a:lnTo>
                  <a:pt x="43904" y="758718"/>
                </a:lnTo>
                <a:lnTo>
                  <a:pt x="49460" y="756811"/>
                </a:lnTo>
                <a:lnTo>
                  <a:pt x="50601" y="756811"/>
                </a:lnTo>
                <a:lnTo>
                  <a:pt x="50601" y="803345"/>
                </a:lnTo>
                <a:lnTo>
                  <a:pt x="53975" y="809844"/>
                </a:lnTo>
                <a:lnTo>
                  <a:pt x="60721" y="814705"/>
                </a:lnTo>
                <a:lnTo>
                  <a:pt x="118467" y="814705"/>
                </a:lnTo>
                <a:close/>
              </a:path>
              <a:path w="120650" h="885825">
                <a:moveTo>
                  <a:pt x="118467" y="756811"/>
                </a:moveTo>
                <a:lnTo>
                  <a:pt x="118467" y="779433"/>
                </a:lnTo>
                <a:lnTo>
                  <a:pt x="55909" y="779433"/>
                </a:lnTo>
                <a:lnTo>
                  <a:pt x="50601" y="784692"/>
                </a:lnTo>
                <a:lnTo>
                  <a:pt x="50601" y="756811"/>
                </a:lnTo>
                <a:lnTo>
                  <a:pt x="118467" y="756811"/>
                </a:lnTo>
                <a:close/>
              </a:path>
              <a:path w="120650" h="885825">
                <a:moveTo>
                  <a:pt x="118467" y="687855"/>
                </a:moveTo>
                <a:lnTo>
                  <a:pt x="118467" y="712263"/>
                </a:lnTo>
                <a:lnTo>
                  <a:pt x="32593" y="746642"/>
                </a:lnTo>
                <a:lnTo>
                  <a:pt x="32593" y="722532"/>
                </a:lnTo>
                <a:lnTo>
                  <a:pt x="92273" y="700059"/>
                </a:lnTo>
                <a:lnTo>
                  <a:pt x="92273" y="677323"/>
                </a:lnTo>
                <a:lnTo>
                  <a:pt x="118467" y="687855"/>
                </a:lnTo>
                <a:close/>
              </a:path>
              <a:path w="120650" h="885825">
                <a:moveTo>
                  <a:pt x="92273" y="677323"/>
                </a:moveTo>
                <a:lnTo>
                  <a:pt x="92273" y="700059"/>
                </a:lnTo>
                <a:lnTo>
                  <a:pt x="32593" y="677735"/>
                </a:lnTo>
                <a:lnTo>
                  <a:pt x="32593" y="653327"/>
                </a:lnTo>
                <a:lnTo>
                  <a:pt x="92273" y="677323"/>
                </a:lnTo>
                <a:close/>
              </a:path>
              <a:path w="120650" h="885825">
                <a:moveTo>
                  <a:pt x="120550" y="596198"/>
                </a:moveTo>
                <a:lnTo>
                  <a:pt x="120550" y="602945"/>
                </a:lnTo>
                <a:lnTo>
                  <a:pt x="119769" y="612601"/>
                </a:lnTo>
                <a:lnTo>
                  <a:pt x="93650" y="645585"/>
                </a:lnTo>
                <a:lnTo>
                  <a:pt x="75455" y="648784"/>
                </a:lnTo>
                <a:lnTo>
                  <a:pt x="66256" y="647994"/>
                </a:lnTo>
                <a:lnTo>
                  <a:pt x="33746" y="621772"/>
                </a:lnTo>
                <a:lnTo>
                  <a:pt x="30509" y="604285"/>
                </a:lnTo>
                <a:lnTo>
                  <a:pt x="31328" y="595262"/>
                </a:lnTo>
                <a:lnTo>
                  <a:pt x="33783" y="587095"/>
                </a:lnTo>
                <a:lnTo>
                  <a:pt x="37876" y="579784"/>
                </a:lnTo>
                <a:lnTo>
                  <a:pt x="43606" y="573329"/>
                </a:lnTo>
                <a:lnTo>
                  <a:pt x="48517" y="569625"/>
                </a:lnTo>
                <a:lnTo>
                  <a:pt x="48517" y="610238"/>
                </a:lnTo>
                <a:lnTo>
                  <a:pt x="50303" y="615100"/>
                </a:lnTo>
                <a:lnTo>
                  <a:pt x="57447" y="622640"/>
                </a:lnTo>
                <a:lnTo>
                  <a:pt x="61962" y="624823"/>
                </a:lnTo>
                <a:lnTo>
                  <a:pt x="67419" y="625418"/>
                </a:lnTo>
                <a:lnTo>
                  <a:pt x="67419" y="562101"/>
                </a:lnTo>
                <a:lnTo>
                  <a:pt x="67716" y="562027"/>
                </a:lnTo>
                <a:lnTo>
                  <a:pt x="77837" y="561273"/>
                </a:lnTo>
                <a:lnTo>
                  <a:pt x="82748" y="561273"/>
                </a:lnTo>
                <a:lnTo>
                  <a:pt x="82748" y="625121"/>
                </a:lnTo>
                <a:lnTo>
                  <a:pt x="88205" y="624426"/>
                </a:lnTo>
                <a:lnTo>
                  <a:pt x="92918" y="621995"/>
                </a:lnTo>
                <a:lnTo>
                  <a:pt x="96887" y="617828"/>
                </a:lnTo>
                <a:lnTo>
                  <a:pt x="100756" y="613562"/>
                </a:lnTo>
                <a:lnTo>
                  <a:pt x="102691" y="607757"/>
                </a:lnTo>
                <a:lnTo>
                  <a:pt x="102691" y="571594"/>
                </a:lnTo>
                <a:lnTo>
                  <a:pt x="108644" y="567524"/>
                </a:lnTo>
                <a:lnTo>
                  <a:pt x="112613" y="571791"/>
                </a:lnTo>
                <a:lnTo>
                  <a:pt x="115589" y="577099"/>
                </a:lnTo>
                <a:lnTo>
                  <a:pt x="119558" y="589700"/>
                </a:lnTo>
                <a:lnTo>
                  <a:pt x="120550" y="596198"/>
                </a:lnTo>
                <a:close/>
              </a:path>
              <a:path w="120650" h="885825">
                <a:moveTo>
                  <a:pt x="67419" y="562101"/>
                </a:moveTo>
                <a:lnTo>
                  <a:pt x="67419" y="583151"/>
                </a:lnTo>
                <a:lnTo>
                  <a:pt x="61763" y="583548"/>
                </a:lnTo>
                <a:lnTo>
                  <a:pt x="57199" y="585731"/>
                </a:lnTo>
                <a:lnTo>
                  <a:pt x="53726" y="589700"/>
                </a:lnTo>
                <a:lnTo>
                  <a:pt x="50254" y="593569"/>
                </a:lnTo>
                <a:lnTo>
                  <a:pt x="48517" y="598431"/>
                </a:lnTo>
                <a:lnTo>
                  <a:pt x="48517" y="569625"/>
                </a:lnTo>
                <a:lnTo>
                  <a:pt x="50601" y="568054"/>
                </a:lnTo>
                <a:lnTo>
                  <a:pt x="58638" y="564287"/>
                </a:lnTo>
                <a:lnTo>
                  <a:pt x="67419" y="562101"/>
                </a:lnTo>
                <a:close/>
              </a:path>
              <a:path w="120650" h="885825">
                <a:moveTo>
                  <a:pt x="102691" y="571594"/>
                </a:moveTo>
                <a:lnTo>
                  <a:pt x="102691" y="596843"/>
                </a:lnTo>
                <a:lnTo>
                  <a:pt x="101947" y="592875"/>
                </a:lnTo>
                <a:lnTo>
                  <a:pt x="98970" y="584143"/>
                </a:lnTo>
                <a:lnTo>
                  <a:pt x="96837" y="580472"/>
                </a:lnTo>
                <a:lnTo>
                  <a:pt x="94059" y="577496"/>
                </a:lnTo>
                <a:lnTo>
                  <a:pt x="102691" y="571594"/>
                </a:lnTo>
                <a:close/>
              </a:path>
              <a:path w="120650" h="885825">
                <a:moveTo>
                  <a:pt x="103137" y="477759"/>
                </a:moveTo>
                <a:lnTo>
                  <a:pt x="103137" y="503387"/>
                </a:lnTo>
                <a:lnTo>
                  <a:pt x="100062" y="498575"/>
                </a:lnTo>
                <a:lnTo>
                  <a:pt x="91529" y="498575"/>
                </a:lnTo>
                <a:lnTo>
                  <a:pt x="89743" y="499865"/>
                </a:lnTo>
                <a:lnTo>
                  <a:pt x="88552" y="502444"/>
                </a:lnTo>
                <a:lnTo>
                  <a:pt x="87362" y="504925"/>
                </a:lnTo>
                <a:lnTo>
                  <a:pt x="86369" y="508001"/>
                </a:lnTo>
                <a:lnTo>
                  <a:pt x="85576" y="511672"/>
                </a:lnTo>
                <a:lnTo>
                  <a:pt x="83046" y="524024"/>
                </a:lnTo>
                <a:lnTo>
                  <a:pt x="79381" y="535224"/>
                </a:lnTo>
                <a:lnTo>
                  <a:pt x="73893" y="543223"/>
                </a:lnTo>
                <a:lnTo>
                  <a:pt x="66581" y="548023"/>
                </a:lnTo>
                <a:lnTo>
                  <a:pt x="57745" y="549571"/>
                </a:lnTo>
                <a:lnTo>
                  <a:pt x="49510" y="549623"/>
                </a:lnTo>
                <a:lnTo>
                  <a:pt x="43060" y="546349"/>
                </a:lnTo>
                <a:lnTo>
                  <a:pt x="30509" y="514351"/>
                </a:lnTo>
                <a:lnTo>
                  <a:pt x="31244" y="504658"/>
                </a:lnTo>
                <a:lnTo>
                  <a:pt x="33449" y="495673"/>
                </a:lnTo>
                <a:lnTo>
                  <a:pt x="37123" y="487394"/>
                </a:lnTo>
                <a:lnTo>
                  <a:pt x="42267" y="479822"/>
                </a:lnTo>
                <a:lnTo>
                  <a:pt x="47773" y="482999"/>
                </a:lnTo>
                <a:lnTo>
                  <a:pt x="47773" y="518369"/>
                </a:lnTo>
                <a:lnTo>
                  <a:pt x="48617" y="521693"/>
                </a:lnTo>
                <a:lnTo>
                  <a:pt x="50303" y="524173"/>
                </a:lnTo>
                <a:lnTo>
                  <a:pt x="51891" y="526554"/>
                </a:lnTo>
                <a:lnTo>
                  <a:pt x="53875" y="527745"/>
                </a:lnTo>
                <a:lnTo>
                  <a:pt x="58439" y="527745"/>
                </a:lnTo>
                <a:lnTo>
                  <a:pt x="60076" y="526505"/>
                </a:lnTo>
                <a:lnTo>
                  <a:pt x="61168" y="524024"/>
                </a:lnTo>
                <a:lnTo>
                  <a:pt x="62160" y="521544"/>
                </a:lnTo>
                <a:lnTo>
                  <a:pt x="63053" y="518419"/>
                </a:lnTo>
                <a:lnTo>
                  <a:pt x="65533" y="506661"/>
                </a:lnTo>
                <a:lnTo>
                  <a:pt x="67518" y="497930"/>
                </a:lnTo>
                <a:lnTo>
                  <a:pt x="69006" y="493862"/>
                </a:lnTo>
                <a:lnTo>
                  <a:pt x="72975" y="486321"/>
                </a:lnTo>
                <a:lnTo>
                  <a:pt x="75703" y="483196"/>
                </a:lnTo>
                <a:lnTo>
                  <a:pt x="79176" y="480715"/>
                </a:lnTo>
                <a:lnTo>
                  <a:pt x="82649" y="478136"/>
                </a:lnTo>
                <a:lnTo>
                  <a:pt x="87262" y="476846"/>
                </a:lnTo>
                <a:lnTo>
                  <a:pt x="101351" y="476846"/>
                </a:lnTo>
                <a:lnTo>
                  <a:pt x="103137" y="477759"/>
                </a:lnTo>
                <a:close/>
              </a:path>
              <a:path w="120650" h="885825">
                <a:moveTo>
                  <a:pt x="57745" y="488752"/>
                </a:moveTo>
                <a:lnTo>
                  <a:pt x="54967" y="491431"/>
                </a:lnTo>
                <a:lnTo>
                  <a:pt x="52635" y="495003"/>
                </a:lnTo>
                <a:lnTo>
                  <a:pt x="50750" y="499468"/>
                </a:lnTo>
                <a:lnTo>
                  <a:pt x="48766" y="503933"/>
                </a:lnTo>
                <a:lnTo>
                  <a:pt x="47773" y="508844"/>
                </a:lnTo>
                <a:lnTo>
                  <a:pt x="47773" y="482999"/>
                </a:lnTo>
                <a:lnTo>
                  <a:pt x="57745" y="488752"/>
                </a:lnTo>
                <a:close/>
              </a:path>
              <a:path w="120650" h="885825">
                <a:moveTo>
                  <a:pt x="120550" y="514053"/>
                </a:moveTo>
                <a:lnTo>
                  <a:pt x="120550" y="521494"/>
                </a:lnTo>
                <a:lnTo>
                  <a:pt x="119409" y="528638"/>
                </a:lnTo>
                <a:lnTo>
                  <a:pt x="117127" y="535484"/>
                </a:lnTo>
                <a:lnTo>
                  <a:pt x="114746" y="542330"/>
                </a:lnTo>
                <a:lnTo>
                  <a:pt x="111472" y="547986"/>
                </a:lnTo>
                <a:lnTo>
                  <a:pt x="107305" y="552451"/>
                </a:lnTo>
                <a:lnTo>
                  <a:pt x="91529" y="542628"/>
                </a:lnTo>
                <a:lnTo>
                  <a:pt x="94704" y="539255"/>
                </a:lnTo>
                <a:lnTo>
                  <a:pt x="97432" y="534740"/>
                </a:lnTo>
                <a:lnTo>
                  <a:pt x="101996" y="523330"/>
                </a:lnTo>
                <a:lnTo>
                  <a:pt x="103137" y="517972"/>
                </a:lnTo>
                <a:lnTo>
                  <a:pt x="103137" y="477759"/>
                </a:lnTo>
                <a:lnTo>
                  <a:pt x="108049" y="480269"/>
                </a:lnTo>
                <a:lnTo>
                  <a:pt x="113109" y="487115"/>
                </a:lnTo>
                <a:lnTo>
                  <a:pt x="116364" y="492594"/>
                </a:lnTo>
                <a:lnTo>
                  <a:pt x="118690" y="498910"/>
                </a:lnTo>
                <a:lnTo>
                  <a:pt x="120085" y="506063"/>
                </a:lnTo>
                <a:lnTo>
                  <a:pt x="120550" y="514053"/>
                </a:lnTo>
                <a:close/>
              </a:path>
              <a:path w="120650" h="885825">
                <a:moveTo>
                  <a:pt x="32593" y="433010"/>
                </a:moveTo>
                <a:lnTo>
                  <a:pt x="32593" y="455781"/>
                </a:lnTo>
                <a:lnTo>
                  <a:pt x="9227" y="455781"/>
                </a:lnTo>
                <a:lnTo>
                  <a:pt x="9227" y="433010"/>
                </a:lnTo>
                <a:lnTo>
                  <a:pt x="32593" y="433010"/>
                </a:lnTo>
                <a:close/>
              </a:path>
              <a:path w="120650" h="885825">
                <a:moveTo>
                  <a:pt x="52387" y="415597"/>
                </a:moveTo>
                <a:lnTo>
                  <a:pt x="52387" y="469920"/>
                </a:lnTo>
                <a:lnTo>
                  <a:pt x="32593" y="469920"/>
                </a:lnTo>
                <a:lnTo>
                  <a:pt x="32593" y="415597"/>
                </a:lnTo>
                <a:lnTo>
                  <a:pt x="52387" y="415597"/>
                </a:lnTo>
                <a:close/>
              </a:path>
              <a:path w="120650" h="885825">
                <a:moveTo>
                  <a:pt x="120550" y="422741"/>
                </a:moveTo>
                <a:lnTo>
                  <a:pt x="120550" y="431373"/>
                </a:lnTo>
                <a:lnTo>
                  <a:pt x="119090" y="442052"/>
                </a:lnTo>
                <a:lnTo>
                  <a:pt x="114709" y="449679"/>
                </a:lnTo>
                <a:lnTo>
                  <a:pt x="107407" y="454256"/>
                </a:lnTo>
                <a:lnTo>
                  <a:pt x="97928" y="455670"/>
                </a:lnTo>
                <a:lnTo>
                  <a:pt x="52387" y="455781"/>
                </a:lnTo>
                <a:lnTo>
                  <a:pt x="52387" y="433010"/>
                </a:lnTo>
                <a:lnTo>
                  <a:pt x="93860" y="433010"/>
                </a:lnTo>
                <a:lnTo>
                  <a:pt x="96142" y="432365"/>
                </a:lnTo>
                <a:lnTo>
                  <a:pt x="98077" y="430953"/>
                </a:lnTo>
                <a:lnTo>
                  <a:pt x="99615" y="429686"/>
                </a:lnTo>
                <a:lnTo>
                  <a:pt x="100459" y="427752"/>
                </a:lnTo>
                <a:lnTo>
                  <a:pt x="100459" y="416715"/>
                </a:lnTo>
                <a:lnTo>
                  <a:pt x="115044" y="412621"/>
                </a:lnTo>
                <a:lnTo>
                  <a:pt x="118715" y="416490"/>
                </a:lnTo>
                <a:lnTo>
                  <a:pt x="120550" y="422741"/>
                </a:lnTo>
                <a:close/>
              </a:path>
              <a:path w="120650" h="885825">
                <a:moveTo>
                  <a:pt x="100459" y="416715"/>
                </a:moveTo>
                <a:lnTo>
                  <a:pt x="100459" y="421699"/>
                </a:lnTo>
                <a:lnTo>
                  <a:pt x="99665" y="419070"/>
                </a:lnTo>
                <a:lnTo>
                  <a:pt x="98077" y="417383"/>
                </a:lnTo>
                <a:lnTo>
                  <a:pt x="100459" y="416715"/>
                </a:lnTo>
                <a:close/>
              </a:path>
              <a:path w="120650" h="885825">
                <a:moveTo>
                  <a:pt x="43904" y="326744"/>
                </a:moveTo>
                <a:lnTo>
                  <a:pt x="43904" y="377561"/>
                </a:lnTo>
                <a:lnTo>
                  <a:pt x="40630" y="375577"/>
                </a:lnTo>
                <a:lnTo>
                  <a:pt x="37603" y="371856"/>
                </a:lnTo>
                <a:lnTo>
                  <a:pt x="31948" y="360843"/>
                </a:lnTo>
                <a:lnTo>
                  <a:pt x="30509" y="355187"/>
                </a:lnTo>
                <a:lnTo>
                  <a:pt x="30509" y="349433"/>
                </a:lnTo>
                <a:lnTo>
                  <a:pt x="31486" y="340968"/>
                </a:lnTo>
                <a:lnTo>
                  <a:pt x="34416" y="334178"/>
                </a:lnTo>
                <a:lnTo>
                  <a:pt x="39299" y="329062"/>
                </a:lnTo>
                <a:lnTo>
                  <a:pt x="43904" y="326744"/>
                </a:lnTo>
                <a:close/>
              </a:path>
              <a:path w="120650" h="885825">
                <a:moveTo>
                  <a:pt x="46136" y="272425"/>
                </a:moveTo>
                <a:lnTo>
                  <a:pt x="46136" y="325620"/>
                </a:lnTo>
                <a:lnTo>
                  <a:pt x="41771" y="322941"/>
                </a:lnTo>
                <a:lnTo>
                  <a:pt x="38100" y="318873"/>
                </a:lnTo>
                <a:lnTo>
                  <a:pt x="35123" y="313416"/>
                </a:lnTo>
                <a:lnTo>
                  <a:pt x="32047" y="307959"/>
                </a:lnTo>
                <a:lnTo>
                  <a:pt x="30509" y="302205"/>
                </a:lnTo>
                <a:lnTo>
                  <a:pt x="30509" y="296152"/>
                </a:lnTo>
                <a:lnTo>
                  <a:pt x="32128" y="285148"/>
                </a:lnTo>
                <a:lnTo>
                  <a:pt x="36983" y="277288"/>
                </a:lnTo>
                <a:lnTo>
                  <a:pt x="45076" y="272572"/>
                </a:lnTo>
                <a:lnTo>
                  <a:pt x="46136" y="272425"/>
                </a:lnTo>
                <a:close/>
              </a:path>
              <a:path w="120650" h="885825">
                <a:moveTo>
                  <a:pt x="118467" y="377561"/>
                </a:moveTo>
                <a:lnTo>
                  <a:pt x="118467" y="400183"/>
                </a:lnTo>
                <a:lnTo>
                  <a:pt x="32593" y="400183"/>
                </a:lnTo>
                <a:lnTo>
                  <a:pt x="32593" y="377561"/>
                </a:lnTo>
                <a:lnTo>
                  <a:pt x="43904" y="377561"/>
                </a:lnTo>
                <a:lnTo>
                  <a:pt x="43904" y="326744"/>
                </a:lnTo>
                <a:lnTo>
                  <a:pt x="46136" y="325620"/>
                </a:lnTo>
                <a:lnTo>
                  <a:pt x="46136" y="272425"/>
                </a:lnTo>
                <a:lnTo>
                  <a:pt x="50601" y="271806"/>
                </a:lnTo>
                <a:lnTo>
                  <a:pt x="50601" y="363720"/>
                </a:lnTo>
                <a:lnTo>
                  <a:pt x="51692" y="367242"/>
                </a:lnTo>
                <a:lnTo>
                  <a:pt x="53875" y="370417"/>
                </a:lnTo>
                <a:lnTo>
                  <a:pt x="56058" y="373493"/>
                </a:lnTo>
                <a:lnTo>
                  <a:pt x="58340" y="375874"/>
                </a:lnTo>
                <a:lnTo>
                  <a:pt x="60573" y="377456"/>
                </a:lnTo>
                <a:lnTo>
                  <a:pt x="118467" y="377561"/>
                </a:lnTo>
                <a:close/>
              </a:path>
              <a:path w="120650" h="885825">
                <a:moveTo>
                  <a:pt x="118467" y="324281"/>
                </a:moveTo>
                <a:lnTo>
                  <a:pt x="118467" y="347051"/>
                </a:lnTo>
                <a:lnTo>
                  <a:pt x="55165" y="347051"/>
                </a:lnTo>
                <a:lnTo>
                  <a:pt x="50601" y="351318"/>
                </a:lnTo>
                <a:lnTo>
                  <a:pt x="50601" y="310539"/>
                </a:lnTo>
                <a:lnTo>
                  <a:pt x="51692" y="314061"/>
                </a:lnTo>
                <a:lnTo>
                  <a:pt x="53875" y="317137"/>
                </a:lnTo>
                <a:lnTo>
                  <a:pt x="55959" y="320213"/>
                </a:lnTo>
                <a:lnTo>
                  <a:pt x="58191" y="322594"/>
                </a:lnTo>
                <a:lnTo>
                  <a:pt x="60573" y="324281"/>
                </a:lnTo>
                <a:lnTo>
                  <a:pt x="118467" y="324281"/>
                </a:lnTo>
                <a:close/>
              </a:path>
              <a:path w="120650" h="885825">
                <a:moveTo>
                  <a:pt x="118467" y="271000"/>
                </a:moveTo>
                <a:lnTo>
                  <a:pt x="118467" y="293771"/>
                </a:lnTo>
                <a:lnTo>
                  <a:pt x="55165" y="293771"/>
                </a:lnTo>
                <a:lnTo>
                  <a:pt x="50601" y="298037"/>
                </a:lnTo>
                <a:lnTo>
                  <a:pt x="50601" y="271806"/>
                </a:lnTo>
                <a:lnTo>
                  <a:pt x="56058" y="271048"/>
                </a:lnTo>
                <a:lnTo>
                  <a:pt x="118467" y="271000"/>
                </a:lnTo>
                <a:close/>
              </a:path>
              <a:path w="120650" h="885825">
                <a:moveTo>
                  <a:pt x="120550" y="201703"/>
                </a:moveTo>
                <a:lnTo>
                  <a:pt x="120550" y="208449"/>
                </a:lnTo>
                <a:lnTo>
                  <a:pt x="119769" y="218105"/>
                </a:lnTo>
                <a:lnTo>
                  <a:pt x="93650" y="251089"/>
                </a:lnTo>
                <a:lnTo>
                  <a:pt x="75455" y="254289"/>
                </a:lnTo>
                <a:lnTo>
                  <a:pt x="66256" y="253498"/>
                </a:lnTo>
                <a:lnTo>
                  <a:pt x="33746" y="227276"/>
                </a:lnTo>
                <a:lnTo>
                  <a:pt x="30509" y="209789"/>
                </a:lnTo>
                <a:lnTo>
                  <a:pt x="31328" y="200766"/>
                </a:lnTo>
                <a:lnTo>
                  <a:pt x="33783" y="192599"/>
                </a:lnTo>
                <a:lnTo>
                  <a:pt x="37876" y="185288"/>
                </a:lnTo>
                <a:lnTo>
                  <a:pt x="43606" y="178833"/>
                </a:lnTo>
                <a:lnTo>
                  <a:pt x="48517" y="175130"/>
                </a:lnTo>
                <a:lnTo>
                  <a:pt x="48517" y="215742"/>
                </a:lnTo>
                <a:lnTo>
                  <a:pt x="50303" y="220604"/>
                </a:lnTo>
                <a:lnTo>
                  <a:pt x="57447" y="228144"/>
                </a:lnTo>
                <a:lnTo>
                  <a:pt x="61962" y="230327"/>
                </a:lnTo>
                <a:lnTo>
                  <a:pt x="67419" y="230923"/>
                </a:lnTo>
                <a:lnTo>
                  <a:pt x="67419" y="167605"/>
                </a:lnTo>
                <a:lnTo>
                  <a:pt x="67716" y="167531"/>
                </a:lnTo>
                <a:lnTo>
                  <a:pt x="77837" y="166778"/>
                </a:lnTo>
                <a:lnTo>
                  <a:pt x="82748" y="166778"/>
                </a:lnTo>
                <a:lnTo>
                  <a:pt x="82748" y="230625"/>
                </a:lnTo>
                <a:lnTo>
                  <a:pt x="88205" y="229930"/>
                </a:lnTo>
                <a:lnTo>
                  <a:pt x="92918" y="227499"/>
                </a:lnTo>
                <a:lnTo>
                  <a:pt x="96887" y="223332"/>
                </a:lnTo>
                <a:lnTo>
                  <a:pt x="100756" y="219066"/>
                </a:lnTo>
                <a:lnTo>
                  <a:pt x="102691" y="213262"/>
                </a:lnTo>
                <a:lnTo>
                  <a:pt x="102691" y="177098"/>
                </a:lnTo>
                <a:lnTo>
                  <a:pt x="108644" y="173028"/>
                </a:lnTo>
                <a:lnTo>
                  <a:pt x="112613" y="177295"/>
                </a:lnTo>
                <a:lnTo>
                  <a:pt x="115589" y="182603"/>
                </a:lnTo>
                <a:lnTo>
                  <a:pt x="119558" y="195204"/>
                </a:lnTo>
                <a:lnTo>
                  <a:pt x="120550" y="201703"/>
                </a:lnTo>
                <a:close/>
              </a:path>
              <a:path w="120650" h="885825">
                <a:moveTo>
                  <a:pt x="67419" y="167605"/>
                </a:moveTo>
                <a:lnTo>
                  <a:pt x="67419" y="188655"/>
                </a:lnTo>
                <a:lnTo>
                  <a:pt x="61763" y="189052"/>
                </a:lnTo>
                <a:lnTo>
                  <a:pt x="57199" y="191235"/>
                </a:lnTo>
                <a:lnTo>
                  <a:pt x="53726" y="195204"/>
                </a:lnTo>
                <a:lnTo>
                  <a:pt x="50254" y="199073"/>
                </a:lnTo>
                <a:lnTo>
                  <a:pt x="48517" y="203935"/>
                </a:lnTo>
                <a:lnTo>
                  <a:pt x="48517" y="175130"/>
                </a:lnTo>
                <a:lnTo>
                  <a:pt x="50601" y="173559"/>
                </a:lnTo>
                <a:lnTo>
                  <a:pt x="58638" y="169791"/>
                </a:lnTo>
                <a:lnTo>
                  <a:pt x="67419" y="167605"/>
                </a:lnTo>
                <a:close/>
              </a:path>
              <a:path w="120650" h="885825">
                <a:moveTo>
                  <a:pt x="102691" y="177098"/>
                </a:moveTo>
                <a:lnTo>
                  <a:pt x="102691" y="202348"/>
                </a:lnTo>
                <a:lnTo>
                  <a:pt x="101947" y="198379"/>
                </a:lnTo>
                <a:lnTo>
                  <a:pt x="98970" y="189647"/>
                </a:lnTo>
                <a:lnTo>
                  <a:pt x="96837" y="185976"/>
                </a:lnTo>
                <a:lnTo>
                  <a:pt x="94059" y="183000"/>
                </a:lnTo>
                <a:lnTo>
                  <a:pt x="102691" y="177098"/>
                </a:lnTo>
                <a:close/>
              </a:path>
              <a:path w="120650" h="885825">
                <a:moveTo>
                  <a:pt x="43904" y="71905"/>
                </a:moveTo>
                <a:lnTo>
                  <a:pt x="43904" y="127891"/>
                </a:lnTo>
                <a:lnTo>
                  <a:pt x="40530" y="125213"/>
                </a:lnTo>
                <a:lnTo>
                  <a:pt x="37455" y="121343"/>
                </a:lnTo>
                <a:lnTo>
                  <a:pt x="34676" y="116283"/>
                </a:lnTo>
                <a:lnTo>
                  <a:pt x="31898" y="111123"/>
                </a:lnTo>
                <a:lnTo>
                  <a:pt x="30509" y="104972"/>
                </a:lnTo>
                <a:lnTo>
                  <a:pt x="30509" y="88402"/>
                </a:lnTo>
                <a:lnTo>
                  <a:pt x="32990" y="81407"/>
                </a:lnTo>
                <a:lnTo>
                  <a:pt x="37951" y="76843"/>
                </a:lnTo>
                <a:lnTo>
                  <a:pt x="42812" y="72279"/>
                </a:lnTo>
                <a:lnTo>
                  <a:pt x="43904" y="71905"/>
                </a:lnTo>
                <a:close/>
              </a:path>
              <a:path w="120650" h="885825">
                <a:moveTo>
                  <a:pt x="118467" y="127891"/>
                </a:moveTo>
                <a:lnTo>
                  <a:pt x="118467" y="150513"/>
                </a:lnTo>
                <a:lnTo>
                  <a:pt x="32593" y="150513"/>
                </a:lnTo>
                <a:lnTo>
                  <a:pt x="32593" y="127891"/>
                </a:lnTo>
                <a:lnTo>
                  <a:pt x="43904" y="127891"/>
                </a:lnTo>
                <a:lnTo>
                  <a:pt x="43904" y="71905"/>
                </a:lnTo>
                <a:lnTo>
                  <a:pt x="49460" y="69997"/>
                </a:lnTo>
                <a:lnTo>
                  <a:pt x="50601" y="69997"/>
                </a:lnTo>
                <a:lnTo>
                  <a:pt x="50601" y="116531"/>
                </a:lnTo>
                <a:lnTo>
                  <a:pt x="53975" y="123030"/>
                </a:lnTo>
                <a:lnTo>
                  <a:pt x="60721" y="127891"/>
                </a:lnTo>
                <a:lnTo>
                  <a:pt x="118467" y="127891"/>
                </a:lnTo>
                <a:close/>
              </a:path>
              <a:path w="120650" h="885825">
                <a:moveTo>
                  <a:pt x="118467" y="69997"/>
                </a:moveTo>
                <a:lnTo>
                  <a:pt x="118467" y="92619"/>
                </a:lnTo>
                <a:lnTo>
                  <a:pt x="55909" y="92619"/>
                </a:lnTo>
                <a:lnTo>
                  <a:pt x="50601" y="97878"/>
                </a:lnTo>
                <a:lnTo>
                  <a:pt x="50601" y="69997"/>
                </a:lnTo>
                <a:lnTo>
                  <a:pt x="118467" y="69997"/>
                </a:lnTo>
                <a:close/>
              </a:path>
              <a:path w="120650" h="885825">
                <a:moveTo>
                  <a:pt x="32593" y="20389"/>
                </a:moveTo>
                <a:lnTo>
                  <a:pt x="32593" y="43160"/>
                </a:lnTo>
                <a:lnTo>
                  <a:pt x="9227" y="43160"/>
                </a:lnTo>
                <a:lnTo>
                  <a:pt x="9227" y="20389"/>
                </a:lnTo>
                <a:lnTo>
                  <a:pt x="32593" y="20389"/>
                </a:lnTo>
                <a:close/>
              </a:path>
              <a:path w="120650" h="885825">
                <a:moveTo>
                  <a:pt x="52387" y="2976"/>
                </a:moveTo>
                <a:lnTo>
                  <a:pt x="52387" y="57298"/>
                </a:lnTo>
                <a:lnTo>
                  <a:pt x="32593" y="57298"/>
                </a:lnTo>
                <a:lnTo>
                  <a:pt x="32593" y="2976"/>
                </a:lnTo>
                <a:lnTo>
                  <a:pt x="52387" y="2976"/>
                </a:lnTo>
                <a:close/>
              </a:path>
              <a:path w="120650" h="885825">
                <a:moveTo>
                  <a:pt x="120550" y="10120"/>
                </a:moveTo>
                <a:lnTo>
                  <a:pt x="120550" y="18752"/>
                </a:lnTo>
                <a:lnTo>
                  <a:pt x="119090" y="29430"/>
                </a:lnTo>
                <a:lnTo>
                  <a:pt x="114709" y="37058"/>
                </a:lnTo>
                <a:lnTo>
                  <a:pt x="107407" y="41634"/>
                </a:lnTo>
                <a:lnTo>
                  <a:pt x="97928" y="43049"/>
                </a:lnTo>
                <a:lnTo>
                  <a:pt x="52387" y="43160"/>
                </a:lnTo>
                <a:lnTo>
                  <a:pt x="52387" y="20389"/>
                </a:lnTo>
                <a:lnTo>
                  <a:pt x="93860" y="20389"/>
                </a:lnTo>
                <a:lnTo>
                  <a:pt x="96142" y="19744"/>
                </a:lnTo>
                <a:lnTo>
                  <a:pt x="98077" y="18332"/>
                </a:lnTo>
                <a:lnTo>
                  <a:pt x="99615" y="17065"/>
                </a:lnTo>
                <a:lnTo>
                  <a:pt x="100459" y="15130"/>
                </a:lnTo>
                <a:lnTo>
                  <a:pt x="100459" y="4094"/>
                </a:lnTo>
                <a:lnTo>
                  <a:pt x="115044" y="0"/>
                </a:lnTo>
                <a:lnTo>
                  <a:pt x="118715" y="3869"/>
                </a:lnTo>
                <a:lnTo>
                  <a:pt x="120550" y="10120"/>
                </a:lnTo>
                <a:close/>
              </a:path>
              <a:path w="120650" h="885825">
                <a:moveTo>
                  <a:pt x="100459" y="4094"/>
                </a:moveTo>
                <a:lnTo>
                  <a:pt x="100459" y="9078"/>
                </a:lnTo>
                <a:lnTo>
                  <a:pt x="99665" y="6449"/>
                </a:lnTo>
                <a:lnTo>
                  <a:pt x="98077" y="4762"/>
                </a:lnTo>
                <a:lnTo>
                  <a:pt x="100459" y="409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2712099" y="1180420"/>
            <a:ext cx="6003290" cy="784860"/>
            <a:chOff x="2712099" y="1180420"/>
            <a:chExt cx="6003290" cy="784860"/>
          </a:xfrm>
        </p:grpSpPr>
        <p:sp>
          <p:nvSpPr>
            <p:cNvPr id="3" name="object 3" descr=""/>
            <p:cNvSpPr/>
            <p:nvPr/>
          </p:nvSpPr>
          <p:spPr>
            <a:xfrm>
              <a:off x="2712099" y="1180420"/>
              <a:ext cx="6003290" cy="392430"/>
            </a:xfrm>
            <a:custGeom>
              <a:avLst/>
              <a:gdLst/>
              <a:ahLst/>
              <a:cxnLst/>
              <a:rect l="l" t="t" r="r" b="b"/>
              <a:pathLst>
                <a:path w="6003290" h="392430">
                  <a:moveTo>
                    <a:pt x="6002699" y="392399"/>
                  </a:moveTo>
                  <a:lnTo>
                    <a:pt x="0" y="392399"/>
                  </a:lnTo>
                  <a:lnTo>
                    <a:pt x="0" y="0"/>
                  </a:lnTo>
                  <a:lnTo>
                    <a:pt x="6002699" y="0"/>
                  </a:lnTo>
                  <a:lnTo>
                    <a:pt x="6002699" y="392399"/>
                  </a:lnTo>
                  <a:close/>
                </a:path>
              </a:pathLst>
            </a:custGeom>
            <a:solidFill>
              <a:srgbClr val="E9483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2712097" y="1572831"/>
              <a:ext cx="6003290" cy="392430"/>
            </a:xfrm>
            <a:custGeom>
              <a:avLst/>
              <a:gdLst/>
              <a:ahLst/>
              <a:cxnLst/>
              <a:rect l="l" t="t" r="r" b="b"/>
              <a:pathLst>
                <a:path w="6003290" h="392430">
                  <a:moveTo>
                    <a:pt x="6002693" y="0"/>
                  </a:moveTo>
                  <a:lnTo>
                    <a:pt x="4502023" y="0"/>
                  </a:lnTo>
                  <a:lnTo>
                    <a:pt x="3001340" y="0"/>
                  </a:lnTo>
                  <a:lnTo>
                    <a:pt x="1500670" y="0"/>
                  </a:lnTo>
                  <a:lnTo>
                    <a:pt x="0" y="0"/>
                  </a:lnTo>
                  <a:lnTo>
                    <a:pt x="0" y="392391"/>
                  </a:lnTo>
                  <a:lnTo>
                    <a:pt x="1500670" y="392391"/>
                  </a:lnTo>
                  <a:lnTo>
                    <a:pt x="3001340" y="392391"/>
                  </a:lnTo>
                  <a:lnTo>
                    <a:pt x="4502023" y="392391"/>
                  </a:lnTo>
                  <a:lnTo>
                    <a:pt x="6002693" y="392391"/>
                  </a:lnTo>
                  <a:lnTo>
                    <a:pt x="600269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graphicFrame>
        <p:nvGraphicFramePr>
          <p:cNvPr id="5" name="object 5" descr=""/>
          <p:cNvGraphicFramePr>
            <a:graphicFrameLocks noGrp="1"/>
          </p:cNvGraphicFramePr>
          <p:nvPr/>
        </p:nvGraphicFramePr>
        <p:xfrm>
          <a:off x="458887" y="1166132"/>
          <a:ext cx="8260715" cy="315531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8640"/>
                <a:gridCol w="1699895"/>
                <a:gridCol w="1500505"/>
                <a:gridCol w="1500504"/>
                <a:gridCol w="1500504"/>
                <a:gridCol w="1500504"/>
              </a:tblGrid>
              <a:tr h="391795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F3F3F3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3917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33374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33374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33374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333745"/>
                      </a:solidFill>
                      <a:prstDash val="solid"/>
                    </a:lnB>
                  </a:tcPr>
                </a:tc>
              </a:tr>
              <a:tr h="474345">
                <a:tc row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333745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333745"/>
                      </a:solidFill>
                      <a:prstDash val="solid"/>
                    </a:lnL>
                    <a:lnR w="9525">
                      <a:solidFill>
                        <a:srgbClr val="333745"/>
                      </a:solidFill>
                      <a:prstDash val="solid"/>
                    </a:lnR>
                    <a:lnT w="9525">
                      <a:solidFill>
                        <a:srgbClr val="333745"/>
                      </a:solidFill>
                      <a:prstDash val="solid"/>
                    </a:lnT>
                    <a:lnB w="9525">
                      <a:solidFill>
                        <a:srgbClr val="33374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333745"/>
                      </a:solidFill>
                      <a:prstDash val="solid"/>
                    </a:lnL>
                    <a:lnR w="9525">
                      <a:solidFill>
                        <a:srgbClr val="333745"/>
                      </a:solidFill>
                      <a:prstDash val="solid"/>
                    </a:lnR>
                    <a:lnT w="9525">
                      <a:solidFill>
                        <a:srgbClr val="333745"/>
                      </a:solidFill>
                      <a:prstDash val="solid"/>
                    </a:lnT>
                    <a:lnB w="9525">
                      <a:solidFill>
                        <a:srgbClr val="33374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333745"/>
                      </a:solidFill>
                      <a:prstDash val="solid"/>
                    </a:lnL>
                    <a:lnR w="9525">
                      <a:solidFill>
                        <a:srgbClr val="333745"/>
                      </a:solidFill>
                      <a:prstDash val="solid"/>
                    </a:lnR>
                    <a:lnT w="9525">
                      <a:solidFill>
                        <a:srgbClr val="333745"/>
                      </a:solidFill>
                      <a:prstDash val="solid"/>
                    </a:lnT>
                    <a:lnB w="9525">
                      <a:solidFill>
                        <a:srgbClr val="33374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333745"/>
                      </a:solidFill>
                      <a:prstDash val="solid"/>
                    </a:lnL>
                    <a:lnR w="9525">
                      <a:solidFill>
                        <a:srgbClr val="333745"/>
                      </a:solidFill>
                      <a:prstDash val="solid"/>
                    </a:lnR>
                    <a:lnT w="9525">
                      <a:solidFill>
                        <a:srgbClr val="333745"/>
                      </a:solidFill>
                      <a:prstDash val="solid"/>
                    </a:lnT>
                    <a:lnB w="9525">
                      <a:solidFill>
                        <a:srgbClr val="333745"/>
                      </a:solidFill>
                      <a:prstDash val="solid"/>
                    </a:lnB>
                  </a:tcPr>
                </a:tc>
              </a:tr>
              <a:tr h="47434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333745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333745"/>
                      </a:solidFill>
                      <a:prstDash val="solid"/>
                    </a:lnL>
                    <a:lnR w="9525">
                      <a:solidFill>
                        <a:srgbClr val="333745"/>
                      </a:solidFill>
                      <a:prstDash val="solid"/>
                    </a:lnR>
                    <a:lnT w="9525">
                      <a:solidFill>
                        <a:srgbClr val="333745"/>
                      </a:solidFill>
                      <a:prstDash val="solid"/>
                    </a:lnT>
                    <a:lnB w="9525">
                      <a:solidFill>
                        <a:srgbClr val="33374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333745"/>
                      </a:solidFill>
                      <a:prstDash val="solid"/>
                    </a:lnL>
                    <a:lnR w="9525">
                      <a:solidFill>
                        <a:srgbClr val="333745"/>
                      </a:solidFill>
                      <a:prstDash val="solid"/>
                    </a:lnR>
                    <a:lnT w="9525">
                      <a:solidFill>
                        <a:srgbClr val="333745"/>
                      </a:solidFill>
                      <a:prstDash val="solid"/>
                    </a:lnT>
                    <a:lnB w="38100">
                      <a:solidFill>
                        <a:srgbClr val="E9483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333745"/>
                      </a:solidFill>
                      <a:prstDash val="solid"/>
                    </a:lnL>
                    <a:lnR w="9525">
                      <a:solidFill>
                        <a:srgbClr val="333745"/>
                      </a:solidFill>
                      <a:prstDash val="solid"/>
                    </a:lnR>
                    <a:lnT w="9525">
                      <a:solidFill>
                        <a:srgbClr val="333745"/>
                      </a:solidFill>
                      <a:prstDash val="solid"/>
                    </a:lnT>
                    <a:lnB w="38100">
                      <a:solidFill>
                        <a:srgbClr val="E9483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333745"/>
                      </a:solidFill>
                      <a:prstDash val="solid"/>
                    </a:lnL>
                    <a:lnR w="9525">
                      <a:solidFill>
                        <a:srgbClr val="333745"/>
                      </a:solidFill>
                      <a:prstDash val="solid"/>
                    </a:lnR>
                    <a:lnT w="9525">
                      <a:solidFill>
                        <a:srgbClr val="333745"/>
                      </a:solidFill>
                      <a:prstDash val="solid"/>
                    </a:lnT>
                    <a:lnB w="38100">
                      <a:solidFill>
                        <a:srgbClr val="E9483E"/>
                      </a:solidFill>
                      <a:prstDash val="solid"/>
                    </a:lnB>
                  </a:tcPr>
                </a:tc>
              </a:tr>
              <a:tr h="47434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333745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333745"/>
                      </a:solidFill>
                      <a:prstDash val="solid"/>
                    </a:lnL>
                    <a:lnR w="9525">
                      <a:solidFill>
                        <a:srgbClr val="E9483E"/>
                      </a:solidFill>
                      <a:prstDash val="solid"/>
                    </a:lnR>
                    <a:lnT w="9525">
                      <a:solidFill>
                        <a:srgbClr val="333745"/>
                      </a:solidFill>
                      <a:prstDash val="solid"/>
                    </a:lnT>
                    <a:lnB w="9525">
                      <a:solidFill>
                        <a:srgbClr val="33374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E9483E"/>
                      </a:solidFill>
                      <a:prstDash val="solid"/>
                    </a:lnL>
                    <a:lnR w="9525">
                      <a:solidFill>
                        <a:srgbClr val="333745"/>
                      </a:solidFill>
                      <a:prstDash val="solid"/>
                    </a:lnR>
                    <a:lnT w="38100">
                      <a:solidFill>
                        <a:srgbClr val="E9483E"/>
                      </a:solidFill>
                      <a:prstDash val="solid"/>
                    </a:lnT>
                    <a:lnB w="9525">
                      <a:solidFill>
                        <a:srgbClr val="33374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333745"/>
                      </a:solidFill>
                      <a:prstDash val="solid"/>
                    </a:lnL>
                    <a:lnR w="9525">
                      <a:solidFill>
                        <a:srgbClr val="333745"/>
                      </a:solidFill>
                      <a:prstDash val="solid"/>
                    </a:lnR>
                    <a:lnT w="38100">
                      <a:solidFill>
                        <a:srgbClr val="E9483E"/>
                      </a:solidFill>
                      <a:prstDash val="solid"/>
                    </a:lnT>
                    <a:lnB w="9525">
                      <a:solidFill>
                        <a:srgbClr val="33374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333745"/>
                      </a:solidFill>
                      <a:prstDash val="solid"/>
                    </a:lnL>
                    <a:lnR w="9525">
                      <a:solidFill>
                        <a:srgbClr val="E9483E"/>
                      </a:solidFill>
                      <a:prstDash val="solid"/>
                    </a:lnR>
                    <a:lnT w="38100">
                      <a:solidFill>
                        <a:srgbClr val="E9483E"/>
                      </a:solidFill>
                      <a:prstDash val="solid"/>
                    </a:lnT>
                    <a:lnB w="9525">
                      <a:solidFill>
                        <a:srgbClr val="333745"/>
                      </a:solidFill>
                      <a:prstDash val="solid"/>
                    </a:lnB>
                  </a:tcPr>
                </a:tc>
              </a:tr>
              <a:tr h="47434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333745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333745"/>
                      </a:solidFill>
                      <a:prstDash val="solid"/>
                    </a:lnL>
                    <a:lnR w="9525">
                      <a:solidFill>
                        <a:srgbClr val="E9483E"/>
                      </a:solidFill>
                      <a:prstDash val="solid"/>
                    </a:lnR>
                    <a:lnT w="9525">
                      <a:solidFill>
                        <a:srgbClr val="333745"/>
                      </a:solidFill>
                      <a:prstDash val="solid"/>
                    </a:lnT>
                    <a:lnB w="9525">
                      <a:solidFill>
                        <a:srgbClr val="33374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E9483E"/>
                      </a:solidFill>
                      <a:prstDash val="solid"/>
                    </a:lnL>
                    <a:lnR w="9525">
                      <a:solidFill>
                        <a:srgbClr val="333745"/>
                      </a:solidFill>
                      <a:prstDash val="solid"/>
                    </a:lnR>
                    <a:lnT w="9525">
                      <a:solidFill>
                        <a:srgbClr val="333745"/>
                      </a:solidFill>
                      <a:prstDash val="solid"/>
                    </a:lnT>
                    <a:lnB w="9525">
                      <a:solidFill>
                        <a:srgbClr val="33374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333745"/>
                      </a:solidFill>
                      <a:prstDash val="solid"/>
                    </a:lnL>
                    <a:lnR w="9525">
                      <a:solidFill>
                        <a:srgbClr val="333745"/>
                      </a:solidFill>
                      <a:prstDash val="solid"/>
                    </a:lnR>
                    <a:lnT w="9525">
                      <a:solidFill>
                        <a:srgbClr val="333745"/>
                      </a:solidFill>
                      <a:prstDash val="solid"/>
                    </a:lnT>
                    <a:lnB w="9525">
                      <a:solidFill>
                        <a:srgbClr val="33374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333745"/>
                      </a:solidFill>
                      <a:prstDash val="solid"/>
                    </a:lnL>
                    <a:lnR w="9525">
                      <a:solidFill>
                        <a:srgbClr val="E9483E"/>
                      </a:solidFill>
                      <a:prstDash val="solid"/>
                    </a:lnR>
                    <a:lnT w="9525">
                      <a:solidFill>
                        <a:srgbClr val="333745"/>
                      </a:solidFill>
                      <a:prstDash val="solid"/>
                    </a:lnT>
                    <a:lnB w="9525">
                      <a:solidFill>
                        <a:srgbClr val="333745"/>
                      </a:solidFill>
                      <a:prstDash val="solid"/>
                    </a:lnB>
                  </a:tcPr>
                </a:tc>
              </a:tr>
              <a:tr h="47434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333745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333745"/>
                      </a:solidFill>
                      <a:prstDash val="solid"/>
                    </a:lnL>
                    <a:lnR w="9525">
                      <a:solidFill>
                        <a:srgbClr val="E9483E"/>
                      </a:solidFill>
                      <a:prstDash val="solid"/>
                    </a:lnR>
                    <a:lnT w="9525">
                      <a:solidFill>
                        <a:srgbClr val="333745"/>
                      </a:solidFill>
                      <a:prstDash val="solid"/>
                    </a:lnT>
                    <a:lnB w="9525">
                      <a:solidFill>
                        <a:srgbClr val="33374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E9483E"/>
                      </a:solidFill>
                      <a:prstDash val="solid"/>
                    </a:lnL>
                    <a:lnR w="9525">
                      <a:solidFill>
                        <a:srgbClr val="333745"/>
                      </a:solidFill>
                      <a:prstDash val="solid"/>
                    </a:lnR>
                    <a:lnT w="9525">
                      <a:solidFill>
                        <a:srgbClr val="333745"/>
                      </a:solidFill>
                      <a:prstDash val="solid"/>
                    </a:lnT>
                    <a:lnB w="28575">
                      <a:solidFill>
                        <a:srgbClr val="E9483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333745"/>
                      </a:solidFill>
                      <a:prstDash val="solid"/>
                    </a:lnL>
                    <a:lnR w="9525">
                      <a:solidFill>
                        <a:srgbClr val="333745"/>
                      </a:solidFill>
                      <a:prstDash val="solid"/>
                    </a:lnR>
                    <a:lnT w="9525">
                      <a:solidFill>
                        <a:srgbClr val="333745"/>
                      </a:solidFill>
                      <a:prstDash val="solid"/>
                    </a:lnT>
                    <a:lnB w="28575">
                      <a:solidFill>
                        <a:srgbClr val="E9483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333745"/>
                      </a:solidFill>
                      <a:prstDash val="solid"/>
                    </a:lnL>
                    <a:lnR w="9525">
                      <a:solidFill>
                        <a:srgbClr val="E9483E"/>
                      </a:solidFill>
                      <a:prstDash val="solid"/>
                    </a:lnR>
                    <a:lnT w="9525">
                      <a:solidFill>
                        <a:srgbClr val="333745"/>
                      </a:solidFill>
                      <a:prstDash val="solid"/>
                    </a:lnT>
                    <a:lnB w="28575">
                      <a:solidFill>
                        <a:srgbClr val="E9483E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pSp>
        <p:nvGrpSpPr>
          <p:cNvPr id="6" name="object 6" descr=""/>
          <p:cNvGrpSpPr/>
          <p:nvPr/>
        </p:nvGrpSpPr>
        <p:grpSpPr>
          <a:xfrm>
            <a:off x="463649" y="1965219"/>
            <a:ext cx="8251190" cy="2374265"/>
            <a:chOff x="463649" y="1965219"/>
            <a:chExt cx="8251190" cy="2374265"/>
          </a:xfrm>
        </p:grpSpPr>
        <p:sp>
          <p:nvSpPr>
            <p:cNvPr id="7" name="object 7" descr=""/>
            <p:cNvSpPr/>
            <p:nvPr/>
          </p:nvSpPr>
          <p:spPr>
            <a:xfrm>
              <a:off x="463649" y="1965219"/>
              <a:ext cx="548640" cy="2374265"/>
            </a:xfrm>
            <a:custGeom>
              <a:avLst/>
              <a:gdLst/>
              <a:ahLst/>
              <a:cxnLst/>
              <a:rect l="l" t="t" r="r" b="b"/>
              <a:pathLst>
                <a:path w="548640" h="2374265">
                  <a:moveTo>
                    <a:pt x="548474" y="2373999"/>
                  </a:moveTo>
                  <a:lnTo>
                    <a:pt x="0" y="2373999"/>
                  </a:lnTo>
                  <a:lnTo>
                    <a:pt x="0" y="0"/>
                  </a:lnTo>
                  <a:lnTo>
                    <a:pt x="548474" y="0"/>
                  </a:lnTo>
                  <a:lnTo>
                    <a:pt x="548474" y="2373999"/>
                  </a:lnTo>
                  <a:close/>
                </a:path>
              </a:pathLst>
            </a:custGeom>
            <a:solidFill>
              <a:srgbClr val="E9483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1012113" y="1965223"/>
              <a:ext cx="7703184" cy="2374265"/>
            </a:xfrm>
            <a:custGeom>
              <a:avLst/>
              <a:gdLst/>
              <a:ahLst/>
              <a:cxnLst/>
              <a:rect l="l" t="t" r="r" b="b"/>
              <a:pathLst>
                <a:path w="7703184" h="2374265">
                  <a:moveTo>
                    <a:pt x="7702677" y="0"/>
                  </a:moveTo>
                  <a:lnTo>
                    <a:pt x="7702677" y="0"/>
                  </a:lnTo>
                  <a:lnTo>
                    <a:pt x="0" y="0"/>
                  </a:lnTo>
                  <a:lnTo>
                    <a:pt x="0" y="474802"/>
                  </a:lnTo>
                  <a:lnTo>
                    <a:pt x="0" y="949604"/>
                  </a:lnTo>
                  <a:lnTo>
                    <a:pt x="0" y="1424406"/>
                  </a:lnTo>
                  <a:lnTo>
                    <a:pt x="0" y="1899208"/>
                  </a:lnTo>
                  <a:lnTo>
                    <a:pt x="0" y="2373998"/>
                  </a:lnTo>
                  <a:lnTo>
                    <a:pt x="1699983" y="2373998"/>
                  </a:lnTo>
                  <a:lnTo>
                    <a:pt x="3200654" y="2373998"/>
                  </a:lnTo>
                  <a:lnTo>
                    <a:pt x="4701324" y="2373998"/>
                  </a:lnTo>
                  <a:lnTo>
                    <a:pt x="6202007" y="2373998"/>
                  </a:lnTo>
                  <a:lnTo>
                    <a:pt x="7702677" y="2373998"/>
                  </a:lnTo>
                  <a:lnTo>
                    <a:pt x="7702677" y="1899208"/>
                  </a:lnTo>
                  <a:lnTo>
                    <a:pt x="7702677" y="1424406"/>
                  </a:lnTo>
                  <a:lnTo>
                    <a:pt x="7702677" y="949604"/>
                  </a:lnTo>
                  <a:lnTo>
                    <a:pt x="7702677" y="474802"/>
                  </a:lnTo>
                  <a:lnTo>
                    <a:pt x="770267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9" name="object 9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49193" y="1324065"/>
            <a:ext cx="2522517" cy="153292"/>
          </a:xfrm>
          <a:prstGeom prst="rect">
            <a:avLst/>
          </a:prstGeom>
        </p:spPr>
      </p:pic>
      <p:sp>
        <p:nvSpPr>
          <p:cNvPr id="10" name="object 10" descr=""/>
          <p:cNvSpPr/>
          <p:nvPr/>
        </p:nvSpPr>
        <p:spPr>
          <a:xfrm>
            <a:off x="3255709" y="1698457"/>
            <a:ext cx="413384" cy="154305"/>
          </a:xfrm>
          <a:custGeom>
            <a:avLst/>
            <a:gdLst/>
            <a:ahLst/>
            <a:cxnLst/>
            <a:rect l="l" t="t" r="r" b="b"/>
            <a:pathLst>
              <a:path w="413385" h="154305">
                <a:moveTo>
                  <a:pt x="58787" y="115788"/>
                </a:moveTo>
                <a:lnTo>
                  <a:pt x="41969" y="115788"/>
                </a:lnTo>
                <a:lnTo>
                  <a:pt x="41969" y="87808"/>
                </a:lnTo>
                <a:lnTo>
                  <a:pt x="31253" y="85030"/>
                </a:lnTo>
                <a:lnTo>
                  <a:pt x="3720" y="58489"/>
                </a:lnTo>
                <a:lnTo>
                  <a:pt x="3821" y="51196"/>
                </a:lnTo>
                <a:lnTo>
                  <a:pt x="26565" y="20352"/>
                </a:lnTo>
                <a:lnTo>
                  <a:pt x="41969" y="16519"/>
                </a:lnTo>
                <a:lnTo>
                  <a:pt x="41969" y="0"/>
                </a:lnTo>
                <a:lnTo>
                  <a:pt x="58787" y="0"/>
                </a:lnTo>
                <a:lnTo>
                  <a:pt x="58787" y="16817"/>
                </a:lnTo>
                <a:lnTo>
                  <a:pt x="69019" y="18761"/>
                </a:lnTo>
                <a:lnTo>
                  <a:pt x="78432" y="22063"/>
                </a:lnTo>
                <a:lnTo>
                  <a:pt x="87027" y="26723"/>
                </a:lnTo>
                <a:lnTo>
                  <a:pt x="94803" y="32742"/>
                </a:lnTo>
                <a:lnTo>
                  <a:pt x="90403" y="38546"/>
                </a:lnTo>
                <a:lnTo>
                  <a:pt x="41969" y="38546"/>
                </a:lnTo>
                <a:lnTo>
                  <a:pt x="33635" y="39737"/>
                </a:lnTo>
                <a:lnTo>
                  <a:pt x="29467" y="43606"/>
                </a:lnTo>
                <a:lnTo>
                  <a:pt x="29467" y="54520"/>
                </a:lnTo>
                <a:lnTo>
                  <a:pt x="33635" y="57894"/>
                </a:lnTo>
                <a:lnTo>
                  <a:pt x="41969" y="60275"/>
                </a:lnTo>
                <a:lnTo>
                  <a:pt x="58787" y="60275"/>
                </a:lnTo>
                <a:lnTo>
                  <a:pt x="58787" y="64740"/>
                </a:lnTo>
                <a:lnTo>
                  <a:pt x="94704" y="84782"/>
                </a:lnTo>
                <a:lnTo>
                  <a:pt x="97482" y="91975"/>
                </a:lnTo>
                <a:lnTo>
                  <a:pt x="58787" y="91975"/>
                </a:lnTo>
                <a:lnTo>
                  <a:pt x="58787" y="115788"/>
                </a:lnTo>
                <a:close/>
              </a:path>
              <a:path w="413385" h="154305">
                <a:moveTo>
                  <a:pt x="58787" y="60275"/>
                </a:moveTo>
                <a:lnTo>
                  <a:pt x="41969" y="60275"/>
                </a:lnTo>
                <a:lnTo>
                  <a:pt x="41969" y="38546"/>
                </a:lnTo>
                <a:lnTo>
                  <a:pt x="90403" y="38546"/>
                </a:lnTo>
                <a:lnTo>
                  <a:pt x="89613" y="39588"/>
                </a:lnTo>
                <a:lnTo>
                  <a:pt x="58787" y="39588"/>
                </a:lnTo>
                <a:lnTo>
                  <a:pt x="58787" y="60275"/>
                </a:lnTo>
                <a:close/>
              </a:path>
              <a:path w="413385" h="154305">
                <a:moveTo>
                  <a:pt x="80813" y="51196"/>
                </a:moveTo>
                <a:lnTo>
                  <a:pt x="74662" y="45541"/>
                </a:lnTo>
                <a:lnTo>
                  <a:pt x="67319" y="41671"/>
                </a:lnTo>
                <a:lnTo>
                  <a:pt x="58787" y="39588"/>
                </a:lnTo>
                <a:lnTo>
                  <a:pt x="89613" y="39588"/>
                </a:lnTo>
                <a:lnTo>
                  <a:pt x="80813" y="51196"/>
                </a:lnTo>
                <a:close/>
              </a:path>
              <a:path w="413385" h="154305">
                <a:moveTo>
                  <a:pt x="94506" y="115788"/>
                </a:moveTo>
                <a:lnTo>
                  <a:pt x="58787" y="115788"/>
                </a:lnTo>
                <a:lnTo>
                  <a:pt x="63152" y="114895"/>
                </a:lnTo>
                <a:lnTo>
                  <a:pt x="66427" y="113307"/>
                </a:lnTo>
                <a:lnTo>
                  <a:pt x="68609" y="111025"/>
                </a:lnTo>
                <a:lnTo>
                  <a:pt x="70792" y="108644"/>
                </a:lnTo>
                <a:lnTo>
                  <a:pt x="71851" y="106188"/>
                </a:lnTo>
                <a:lnTo>
                  <a:pt x="71883" y="100458"/>
                </a:lnTo>
                <a:lnTo>
                  <a:pt x="70643" y="98176"/>
                </a:lnTo>
                <a:lnTo>
                  <a:pt x="68163" y="96589"/>
                </a:lnTo>
                <a:lnTo>
                  <a:pt x="65682" y="94902"/>
                </a:lnTo>
                <a:lnTo>
                  <a:pt x="62557" y="93364"/>
                </a:lnTo>
                <a:lnTo>
                  <a:pt x="58787" y="91975"/>
                </a:lnTo>
                <a:lnTo>
                  <a:pt x="97482" y="91975"/>
                </a:lnTo>
                <a:lnTo>
                  <a:pt x="97482" y="100607"/>
                </a:lnTo>
                <a:lnTo>
                  <a:pt x="96849" y="108132"/>
                </a:lnTo>
                <a:lnTo>
                  <a:pt x="94952" y="114932"/>
                </a:lnTo>
                <a:lnTo>
                  <a:pt x="94506" y="115788"/>
                </a:lnTo>
                <a:close/>
              </a:path>
              <a:path w="413385" h="154305">
                <a:moveTo>
                  <a:pt x="58787" y="154185"/>
                </a:moveTo>
                <a:lnTo>
                  <a:pt x="41969" y="154185"/>
                </a:lnTo>
                <a:lnTo>
                  <a:pt x="41969" y="138261"/>
                </a:lnTo>
                <a:lnTo>
                  <a:pt x="29523" y="136214"/>
                </a:lnTo>
                <a:lnTo>
                  <a:pt x="18380" y="132457"/>
                </a:lnTo>
                <a:lnTo>
                  <a:pt x="8539" y="126987"/>
                </a:lnTo>
                <a:lnTo>
                  <a:pt x="0" y="119806"/>
                </a:lnTo>
                <a:lnTo>
                  <a:pt x="13692" y="100607"/>
                </a:lnTo>
                <a:lnTo>
                  <a:pt x="19924" y="106188"/>
                </a:lnTo>
                <a:lnTo>
                  <a:pt x="26714" y="110579"/>
                </a:lnTo>
                <a:lnTo>
                  <a:pt x="34063" y="113779"/>
                </a:lnTo>
                <a:lnTo>
                  <a:pt x="41969" y="115788"/>
                </a:lnTo>
                <a:lnTo>
                  <a:pt x="94506" y="115788"/>
                </a:lnTo>
                <a:lnTo>
                  <a:pt x="91789" y="121006"/>
                </a:lnTo>
                <a:lnTo>
                  <a:pt x="58787" y="138112"/>
                </a:lnTo>
                <a:lnTo>
                  <a:pt x="58787" y="154185"/>
                </a:lnTo>
                <a:close/>
              </a:path>
              <a:path w="413385" h="154305">
                <a:moveTo>
                  <a:pt x="153012" y="136475"/>
                </a:moveTo>
                <a:lnTo>
                  <a:pt x="125181" y="136475"/>
                </a:lnTo>
                <a:lnTo>
                  <a:pt x="167746" y="40183"/>
                </a:lnTo>
                <a:lnTo>
                  <a:pt x="108066" y="40183"/>
                </a:lnTo>
                <a:lnTo>
                  <a:pt x="108066" y="18008"/>
                </a:lnTo>
                <a:lnTo>
                  <a:pt x="197065" y="18008"/>
                </a:lnTo>
                <a:lnTo>
                  <a:pt x="197065" y="35569"/>
                </a:lnTo>
                <a:lnTo>
                  <a:pt x="153012" y="136475"/>
                </a:lnTo>
                <a:close/>
              </a:path>
              <a:path w="413385" h="154305">
                <a:moveTo>
                  <a:pt x="230660" y="90636"/>
                </a:moveTo>
                <a:lnTo>
                  <a:pt x="213099" y="86022"/>
                </a:lnTo>
                <a:lnTo>
                  <a:pt x="213099" y="18008"/>
                </a:lnTo>
                <a:lnTo>
                  <a:pt x="294359" y="18008"/>
                </a:lnTo>
                <a:lnTo>
                  <a:pt x="294359" y="40183"/>
                </a:lnTo>
                <a:lnTo>
                  <a:pt x="238251" y="40183"/>
                </a:lnTo>
                <a:lnTo>
                  <a:pt x="238251" y="69056"/>
                </a:lnTo>
                <a:lnTo>
                  <a:pt x="290275" y="69056"/>
                </a:lnTo>
                <a:lnTo>
                  <a:pt x="291382" y="69949"/>
                </a:lnTo>
                <a:lnTo>
                  <a:pt x="296200" y="75641"/>
                </a:lnTo>
                <a:lnTo>
                  <a:pt x="299013" y="80962"/>
                </a:lnTo>
                <a:lnTo>
                  <a:pt x="255515" y="80962"/>
                </a:lnTo>
                <a:lnTo>
                  <a:pt x="248380" y="81567"/>
                </a:lnTo>
                <a:lnTo>
                  <a:pt x="241860" y="83380"/>
                </a:lnTo>
                <a:lnTo>
                  <a:pt x="235953" y="86404"/>
                </a:lnTo>
                <a:lnTo>
                  <a:pt x="230660" y="90636"/>
                </a:lnTo>
                <a:close/>
              </a:path>
              <a:path w="413385" h="154305">
                <a:moveTo>
                  <a:pt x="290275" y="69056"/>
                </a:moveTo>
                <a:lnTo>
                  <a:pt x="238251" y="69056"/>
                </a:lnTo>
                <a:lnTo>
                  <a:pt x="241128" y="66278"/>
                </a:lnTo>
                <a:lnTo>
                  <a:pt x="244849" y="63946"/>
                </a:lnTo>
                <a:lnTo>
                  <a:pt x="253977" y="60176"/>
                </a:lnTo>
                <a:lnTo>
                  <a:pt x="258987" y="59233"/>
                </a:lnTo>
                <a:lnTo>
                  <a:pt x="264444" y="59233"/>
                </a:lnTo>
                <a:lnTo>
                  <a:pt x="272100" y="59903"/>
                </a:lnTo>
                <a:lnTo>
                  <a:pt x="279141" y="61912"/>
                </a:lnTo>
                <a:lnTo>
                  <a:pt x="285569" y="65261"/>
                </a:lnTo>
                <a:lnTo>
                  <a:pt x="290275" y="69056"/>
                </a:lnTo>
                <a:close/>
              </a:path>
              <a:path w="413385" h="154305">
                <a:moveTo>
                  <a:pt x="298197" y="116234"/>
                </a:moveTo>
                <a:lnTo>
                  <a:pt x="261914" y="116234"/>
                </a:lnTo>
                <a:lnTo>
                  <a:pt x="267371" y="114548"/>
                </a:lnTo>
                <a:lnTo>
                  <a:pt x="271142" y="111174"/>
                </a:lnTo>
                <a:lnTo>
                  <a:pt x="274912" y="107701"/>
                </a:lnTo>
                <a:lnTo>
                  <a:pt x="276797" y="103534"/>
                </a:lnTo>
                <a:lnTo>
                  <a:pt x="276797" y="93315"/>
                </a:lnTo>
                <a:lnTo>
                  <a:pt x="274912" y="89048"/>
                </a:lnTo>
                <a:lnTo>
                  <a:pt x="271142" y="85873"/>
                </a:lnTo>
                <a:lnTo>
                  <a:pt x="267470" y="82599"/>
                </a:lnTo>
                <a:lnTo>
                  <a:pt x="262261" y="80962"/>
                </a:lnTo>
                <a:lnTo>
                  <a:pt x="299013" y="80962"/>
                </a:lnTo>
                <a:lnTo>
                  <a:pt x="299642" y="82153"/>
                </a:lnTo>
                <a:lnTo>
                  <a:pt x="301707" y="89482"/>
                </a:lnTo>
                <a:lnTo>
                  <a:pt x="302395" y="97631"/>
                </a:lnTo>
                <a:lnTo>
                  <a:pt x="301595" y="106533"/>
                </a:lnTo>
                <a:lnTo>
                  <a:pt x="299196" y="114486"/>
                </a:lnTo>
                <a:lnTo>
                  <a:pt x="298197" y="116234"/>
                </a:lnTo>
                <a:close/>
              </a:path>
              <a:path w="413385" h="154305">
                <a:moveTo>
                  <a:pt x="254919" y="138558"/>
                </a:moveTo>
                <a:lnTo>
                  <a:pt x="241022" y="137452"/>
                </a:lnTo>
                <a:lnTo>
                  <a:pt x="228800" y="134131"/>
                </a:lnTo>
                <a:lnTo>
                  <a:pt x="218252" y="128596"/>
                </a:lnTo>
                <a:lnTo>
                  <a:pt x="209378" y="120848"/>
                </a:lnTo>
                <a:lnTo>
                  <a:pt x="223368" y="103286"/>
                </a:lnTo>
                <a:lnTo>
                  <a:pt x="230074" y="108951"/>
                </a:lnTo>
                <a:lnTo>
                  <a:pt x="237544" y="112997"/>
                </a:lnTo>
                <a:lnTo>
                  <a:pt x="245776" y="115425"/>
                </a:lnTo>
                <a:lnTo>
                  <a:pt x="254770" y="116234"/>
                </a:lnTo>
                <a:lnTo>
                  <a:pt x="298197" y="116234"/>
                </a:lnTo>
                <a:lnTo>
                  <a:pt x="295196" y="121490"/>
                </a:lnTo>
                <a:lnTo>
                  <a:pt x="289596" y="127545"/>
                </a:lnTo>
                <a:lnTo>
                  <a:pt x="282629" y="132364"/>
                </a:lnTo>
                <a:lnTo>
                  <a:pt x="274527" y="135805"/>
                </a:lnTo>
                <a:lnTo>
                  <a:pt x="265291" y="137870"/>
                </a:lnTo>
                <a:lnTo>
                  <a:pt x="254919" y="138558"/>
                </a:lnTo>
                <a:close/>
              </a:path>
              <a:path w="413385" h="154305">
                <a:moveTo>
                  <a:pt x="363705" y="138558"/>
                </a:moveTo>
                <a:lnTo>
                  <a:pt x="327838" y="121146"/>
                </a:lnTo>
                <a:lnTo>
                  <a:pt x="314741" y="77241"/>
                </a:lnTo>
                <a:lnTo>
                  <a:pt x="315113" y="68870"/>
                </a:lnTo>
                <a:lnTo>
                  <a:pt x="332470" y="28379"/>
                </a:lnTo>
                <a:lnTo>
                  <a:pt x="363705" y="16222"/>
                </a:lnTo>
                <a:lnTo>
                  <a:pt x="374365" y="17291"/>
                </a:lnTo>
                <a:lnTo>
                  <a:pt x="383872" y="20501"/>
                </a:lnTo>
                <a:lnTo>
                  <a:pt x="392225" y="25849"/>
                </a:lnTo>
                <a:lnTo>
                  <a:pt x="399424" y="33337"/>
                </a:lnTo>
                <a:lnTo>
                  <a:pt x="402756" y="38546"/>
                </a:lnTo>
                <a:lnTo>
                  <a:pt x="356363" y="38546"/>
                </a:lnTo>
                <a:lnTo>
                  <a:pt x="350609" y="41820"/>
                </a:lnTo>
                <a:lnTo>
                  <a:pt x="340340" y="77241"/>
                </a:lnTo>
                <a:lnTo>
                  <a:pt x="340721" y="86264"/>
                </a:lnTo>
                <a:lnTo>
                  <a:pt x="356264" y="116234"/>
                </a:lnTo>
                <a:lnTo>
                  <a:pt x="402732" y="116234"/>
                </a:lnTo>
                <a:lnTo>
                  <a:pt x="399573" y="121294"/>
                </a:lnTo>
                <a:lnTo>
                  <a:pt x="392364" y="128847"/>
                </a:lnTo>
                <a:lnTo>
                  <a:pt x="383983" y="134242"/>
                </a:lnTo>
                <a:lnTo>
                  <a:pt x="374430" y="137479"/>
                </a:lnTo>
                <a:lnTo>
                  <a:pt x="363705" y="138558"/>
                </a:lnTo>
                <a:close/>
              </a:path>
              <a:path w="413385" h="154305">
                <a:moveTo>
                  <a:pt x="402732" y="116234"/>
                </a:moveTo>
                <a:lnTo>
                  <a:pt x="371048" y="116234"/>
                </a:lnTo>
                <a:lnTo>
                  <a:pt x="376753" y="112910"/>
                </a:lnTo>
                <a:lnTo>
                  <a:pt x="380821" y="106263"/>
                </a:lnTo>
                <a:lnTo>
                  <a:pt x="383555" y="100654"/>
                </a:lnTo>
                <a:lnTo>
                  <a:pt x="385509" y="93947"/>
                </a:lnTo>
                <a:lnTo>
                  <a:pt x="386681" y="86143"/>
                </a:lnTo>
                <a:lnTo>
                  <a:pt x="387072" y="77241"/>
                </a:lnTo>
                <a:lnTo>
                  <a:pt x="386681" y="68237"/>
                </a:lnTo>
                <a:lnTo>
                  <a:pt x="370948" y="38546"/>
                </a:lnTo>
                <a:lnTo>
                  <a:pt x="402756" y="38546"/>
                </a:lnTo>
                <a:lnTo>
                  <a:pt x="405284" y="42499"/>
                </a:lnTo>
                <a:lnTo>
                  <a:pt x="409470" y="52871"/>
                </a:lnTo>
                <a:lnTo>
                  <a:pt x="411982" y="64451"/>
                </a:lnTo>
                <a:lnTo>
                  <a:pt x="412819" y="77241"/>
                </a:lnTo>
                <a:lnTo>
                  <a:pt x="411991" y="89985"/>
                </a:lnTo>
                <a:lnTo>
                  <a:pt x="409507" y="101575"/>
                </a:lnTo>
                <a:lnTo>
                  <a:pt x="405368" y="112011"/>
                </a:lnTo>
                <a:lnTo>
                  <a:pt x="402732" y="11623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 descr=""/>
          <p:cNvSpPr/>
          <p:nvPr/>
        </p:nvSpPr>
        <p:spPr>
          <a:xfrm>
            <a:off x="4691258" y="1698457"/>
            <a:ext cx="543560" cy="161290"/>
          </a:xfrm>
          <a:custGeom>
            <a:avLst/>
            <a:gdLst/>
            <a:ahLst/>
            <a:cxnLst/>
            <a:rect l="l" t="t" r="r" b="b"/>
            <a:pathLst>
              <a:path w="543560" h="161289">
                <a:moveTo>
                  <a:pt x="58787" y="115788"/>
                </a:moveTo>
                <a:lnTo>
                  <a:pt x="41969" y="115788"/>
                </a:lnTo>
                <a:lnTo>
                  <a:pt x="41969" y="87808"/>
                </a:lnTo>
                <a:lnTo>
                  <a:pt x="31253" y="85030"/>
                </a:lnTo>
                <a:lnTo>
                  <a:pt x="3720" y="58489"/>
                </a:lnTo>
                <a:lnTo>
                  <a:pt x="3821" y="51196"/>
                </a:lnTo>
                <a:lnTo>
                  <a:pt x="26565" y="20352"/>
                </a:lnTo>
                <a:lnTo>
                  <a:pt x="41969" y="16519"/>
                </a:lnTo>
                <a:lnTo>
                  <a:pt x="41969" y="0"/>
                </a:lnTo>
                <a:lnTo>
                  <a:pt x="58787" y="0"/>
                </a:lnTo>
                <a:lnTo>
                  <a:pt x="58787" y="16817"/>
                </a:lnTo>
                <a:lnTo>
                  <a:pt x="69019" y="18761"/>
                </a:lnTo>
                <a:lnTo>
                  <a:pt x="78432" y="22063"/>
                </a:lnTo>
                <a:lnTo>
                  <a:pt x="87027" y="26723"/>
                </a:lnTo>
                <a:lnTo>
                  <a:pt x="94803" y="32742"/>
                </a:lnTo>
                <a:lnTo>
                  <a:pt x="90403" y="38546"/>
                </a:lnTo>
                <a:lnTo>
                  <a:pt x="41969" y="38546"/>
                </a:lnTo>
                <a:lnTo>
                  <a:pt x="33635" y="39737"/>
                </a:lnTo>
                <a:lnTo>
                  <a:pt x="29467" y="43606"/>
                </a:lnTo>
                <a:lnTo>
                  <a:pt x="29467" y="54520"/>
                </a:lnTo>
                <a:lnTo>
                  <a:pt x="33635" y="57894"/>
                </a:lnTo>
                <a:lnTo>
                  <a:pt x="41969" y="60275"/>
                </a:lnTo>
                <a:lnTo>
                  <a:pt x="58787" y="60275"/>
                </a:lnTo>
                <a:lnTo>
                  <a:pt x="58787" y="64740"/>
                </a:lnTo>
                <a:lnTo>
                  <a:pt x="94704" y="84782"/>
                </a:lnTo>
                <a:lnTo>
                  <a:pt x="97482" y="91975"/>
                </a:lnTo>
                <a:lnTo>
                  <a:pt x="58787" y="91975"/>
                </a:lnTo>
                <a:lnTo>
                  <a:pt x="58787" y="115788"/>
                </a:lnTo>
                <a:close/>
              </a:path>
              <a:path w="543560" h="161289">
                <a:moveTo>
                  <a:pt x="58787" y="60275"/>
                </a:moveTo>
                <a:lnTo>
                  <a:pt x="41969" y="60275"/>
                </a:lnTo>
                <a:lnTo>
                  <a:pt x="41969" y="38546"/>
                </a:lnTo>
                <a:lnTo>
                  <a:pt x="90403" y="38546"/>
                </a:lnTo>
                <a:lnTo>
                  <a:pt x="89613" y="39588"/>
                </a:lnTo>
                <a:lnTo>
                  <a:pt x="58787" y="39588"/>
                </a:lnTo>
                <a:lnTo>
                  <a:pt x="58787" y="60275"/>
                </a:lnTo>
                <a:close/>
              </a:path>
              <a:path w="543560" h="161289">
                <a:moveTo>
                  <a:pt x="80813" y="51196"/>
                </a:moveTo>
                <a:lnTo>
                  <a:pt x="74662" y="45541"/>
                </a:lnTo>
                <a:lnTo>
                  <a:pt x="67319" y="41671"/>
                </a:lnTo>
                <a:lnTo>
                  <a:pt x="58787" y="39588"/>
                </a:lnTo>
                <a:lnTo>
                  <a:pt x="89613" y="39588"/>
                </a:lnTo>
                <a:lnTo>
                  <a:pt x="80813" y="51196"/>
                </a:lnTo>
                <a:close/>
              </a:path>
              <a:path w="543560" h="161289">
                <a:moveTo>
                  <a:pt x="94506" y="115788"/>
                </a:moveTo>
                <a:lnTo>
                  <a:pt x="58787" y="115788"/>
                </a:lnTo>
                <a:lnTo>
                  <a:pt x="63152" y="114895"/>
                </a:lnTo>
                <a:lnTo>
                  <a:pt x="66426" y="113307"/>
                </a:lnTo>
                <a:lnTo>
                  <a:pt x="68609" y="111025"/>
                </a:lnTo>
                <a:lnTo>
                  <a:pt x="70792" y="108644"/>
                </a:lnTo>
                <a:lnTo>
                  <a:pt x="71851" y="106188"/>
                </a:lnTo>
                <a:lnTo>
                  <a:pt x="71883" y="100458"/>
                </a:lnTo>
                <a:lnTo>
                  <a:pt x="70643" y="98176"/>
                </a:lnTo>
                <a:lnTo>
                  <a:pt x="68163" y="96589"/>
                </a:lnTo>
                <a:lnTo>
                  <a:pt x="65682" y="94902"/>
                </a:lnTo>
                <a:lnTo>
                  <a:pt x="62557" y="93364"/>
                </a:lnTo>
                <a:lnTo>
                  <a:pt x="58787" y="91975"/>
                </a:lnTo>
                <a:lnTo>
                  <a:pt x="97482" y="91975"/>
                </a:lnTo>
                <a:lnTo>
                  <a:pt x="97482" y="100607"/>
                </a:lnTo>
                <a:lnTo>
                  <a:pt x="96849" y="108132"/>
                </a:lnTo>
                <a:lnTo>
                  <a:pt x="94952" y="114932"/>
                </a:lnTo>
                <a:lnTo>
                  <a:pt x="94506" y="115788"/>
                </a:lnTo>
                <a:close/>
              </a:path>
              <a:path w="543560" h="161289">
                <a:moveTo>
                  <a:pt x="58787" y="154185"/>
                </a:moveTo>
                <a:lnTo>
                  <a:pt x="41969" y="154185"/>
                </a:lnTo>
                <a:lnTo>
                  <a:pt x="41969" y="138261"/>
                </a:lnTo>
                <a:lnTo>
                  <a:pt x="29523" y="136214"/>
                </a:lnTo>
                <a:lnTo>
                  <a:pt x="18380" y="132457"/>
                </a:lnTo>
                <a:lnTo>
                  <a:pt x="8539" y="126987"/>
                </a:lnTo>
                <a:lnTo>
                  <a:pt x="0" y="119806"/>
                </a:lnTo>
                <a:lnTo>
                  <a:pt x="13692" y="100607"/>
                </a:lnTo>
                <a:lnTo>
                  <a:pt x="19924" y="106188"/>
                </a:lnTo>
                <a:lnTo>
                  <a:pt x="26714" y="110579"/>
                </a:lnTo>
                <a:lnTo>
                  <a:pt x="34063" y="113779"/>
                </a:lnTo>
                <a:lnTo>
                  <a:pt x="41969" y="115788"/>
                </a:lnTo>
                <a:lnTo>
                  <a:pt x="94506" y="115788"/>
                </a:lnTo>
                <a:lnTo>
                  <a:pt x="91789" y="121006"/>
                </a:lnTo>
                <a:lnTo>
                  <a:pt x="58787" y="138112"/>
                </a:lnTo>
                <a:lnTo>
                  <a:pt x="58787" y="154185"/>
                </a:lnTo>
                <a:close/>
              </a:path>
              <a:path w="543560" h="161289">
                <a:moveTo>
                  <a:pt x="120121" y="70544"/>
                </a:moveTo>
                <a:lnTo>
                  <a:pt x="105685" y="55512"/>
                </a:lnTo>
                <a:lnTo>
                  <a:pt x="143041" y="18008"/>
                </a:lnTo>
                <a:lnTo>
                  <a:pt x="165067" y="18008"/>
                </a:lnTo>
                <a:lnTo>
                  <a:pt x="165067" y="50452"/>
                </a:lnTo>
                <a:lnTo>
                  <a:pt x="139766" y="50452"/>
                </a:lnTo>
                <a:lnTo>
                  <a:pt x="120121" y="70544"/>
                </a:lnTo>
                <a:close/>
              </a:path>
              <a:path w="543560" h="161289">
                <a:moveTo>
                  <a:pt x="165067" y="136475"/>
                </a:moveTo>
                <a:lnTo>
                  <a:pt x="139766" y="136475"/>
                </a:lnTo>
                <a:lnTo>
                  <a:pt x="139766" y="50452"/>
                </a:lnTo>
                <a:lnTo>
                  <a:pt x="165067" y="50452"/>
                </a:lnTo>
                <a:lnTo>
                  <a:pt x="165067" y="136475"/>
                </a:lnTo>
                <a:close/>
              </a:path>
              <a:path w="543560" h="161289">
                <a:moveTo>
                  <a:pt x="197175" y="136624"/>
                </a:moveTo>
                <a:lnTo>
                  <a:pt x="193801" y="136624"/>
                </a:lnTo>
                <a:lnTo>
                  <a:pt x="190924" y="135433"/>
                </a:lnTo>
                <a:lnTo>
                  <a:pt x="188543" y="133052"/>
                </a:lnTo>
                <a:lnTo>
                  <a:pt x="186260" y="130671"/>
                </a:lnTo>
                <a:lnTo>
                  <a:pt x="185156" y="127694"/>
                </a:lnTo>
                <a:lnTo>
                  <a:pt x="185119" y="119955"/>
                </a:lnTo>
                <a:lnTo>
                  <a:pt x="186459" y="116631"/>
                </a:lnTo>
                <a:lnTo>
                  <a:pt x="189138" y="113853"/>
                </a:lnTo>
                <a:lnTo>
                  <a:pt x="191916" y="111075"/>
                </a:lnTo>
                <a:lnTo>
                  <a:pt x="195190" y="109686"/>
                </a:lnTo>
                <a:lnTo>
                  <a:pt x="203525" y="109686"/>
                </a:lnTo>
                <a:lnTo>
                  <a:pt x="207344" y="111373"/>
                </a:lnTo>
                <a:lnTo>
                  <a:pt x="213496" y="118119"/>
                </a:lnTo>
                <a:lnTo>
                  <a:pt x="215034" y="122435"/>
                </a:lnTo>
                <a:lnTo>
                  <a:pt x="215034" y="134540"/>
                </a:lnTo>
                <a:lnTo>
                  <a:pt x="214592" y="136177"/>
                </a:lnTo>
                <a:lnTo>
                  <a:pt x="200598" y="136177"/>
                </a:lnTo>
                <a:lnTo>
                  <a:pt x="197175" y="136624"/>
                </a:lnTo>
                <a:close/>
              </a:path>
              <a:path w="543560" h="161289">
                <a:moveTo>
                  <a:pt x="196728" y="160883"/>
                </a:moveTo>
                <a:lnTo>
                  <a:pt x="186905" y="152846"/>
                </a:lnTo>
                <a:lnTo>
                  <a:pt x="189981" y="151258"/>
                </a:lnTo>
                <a:lnTo>
                  <a:pt x="192859" y="148728"/>
                </a:lnTo>
                <a:lnTo>
                  <a:pt x="195537" y="145256"/>
                </a:lnTo>
                <a:lnTo>
                  <a:pt x="198316" y="141882"/>
                </a:lnTo>
                <a:lnTo>
                  <a:pt x="200002" y="138856"/>
                </a:lnTo>
                <a:lnTo>
                  <a:pt x="200598" y="136177"/>
                </a:lnTo>
                <a:lnTo>
                  <a:pt x="214592" y="136177"/>
                </a:lnTo>
                <a:lnTo>
                  <a:pt x="213347" y="140791"/>
                </a:lnTo>
                <a:lnTo>
                  <a:pt x="206600" y="152102"/>
                </a:lnTo>
                <a:lnTo>
                  <a:pt x="202185" y="156914"/>
                </a:lnTo>
                <a:lnTo>
                  <a:pt x="196728" y="160883"/>
                </a:lnTo>
                <a:close/>
              </a:path>
              <a:path w="543560" h="161289">
                <a:moveTo>
                  <a:pt x="273609" y="138558"/>
                </a:moveTo>
                <a:lnTo>
                  <a:pt x="237742" y="121146"/>
                </a:lnTo>
                <a:lnTo>
                  <a:pt x="224645" y="77241"/>
                </a:lnTo>
                <a:lnTo>
                  <a:pt x="225017" y="68870"/>
                </a:lnTo>
                <a:lnTo>
                  <a:pt x="242374" y="28379"/>
                </a:lnTo>
                <a:lnTo>
                  <a:pt x="273609" y="16222"/>
                </a:lnTo>
                <a:lnTo>
                  <a:pt x="284269" y="17291"/>
                </a:lnTo>
                <a:lnTo>
                  <a:pt x="293775" y="20501"/>
                </a:lnTo>
                <a:lnTo>
                  <a:pt x="302128" y="25849"/>
                </a:lnTo>
                <a:lnTo>
                  <a:pt x="309328" y="33337"/>
                </a:lnTo>
                <a:lnTo>
                  <a:pt x="312660" y="38546"/>
                </a:lnTo>
                <a:lnTo>
                  <a:pt x="266267" y="38546"/>
                </a:lnTo>
                <a:lnTo>
                  <a:pt x="260512" y="41820"/>
                </a:lnTo>
                <a:lnTo>
                  <a:pt x="250243" y="77241"/>
                </a:lnTo>
                <a:lnTo>
                  <a:pt x="250624" y="86264"/>
                </a:lnTo>
                <a:lnTo>
                  <a:pt x="266168" y="116234"/>
                </a:lnTo>
                <a:lnTo>
                  <a:pt x="312636" y="116234"/>
                </a:lnTo>
                <a:lnTo>
                  <a:pt x="309477" y="121294"/>
                </a:lnTo>
                <a:lnTo>
                  <a:pt x="302268" y="128847"/>
                </a:lnTo>
                <a:lnTo>
                  <a:pt x="293887" y="134242"/>
                </a:lnTo>
                <a:lnTo>
                  <a:pt x="284334" y="137479"/>
                </a:lnTo>
                <a:lnTo>
                  <a:pt x="273609" y="138558"/>
                </a:lnTo>
                <a:close/>
              </a:path>
              <a:path w="543560" h="161289">
                <a:moveTo>
                  <a:pt x="312636" y="116234"/>
                </a:moveTo>
                <a:lnTo>
                  <a:pt x="280951" y="116234"/>
                </a:lnTo>
                <a:lnTo>
                  <a:pt x="286656" y="112910"/>
                </a:lnTo>
                <a:lnTo>
                  <a:pt x="290724" y="106263"/>
                </a:lnTo>
                <a:lnTo>
                  <a:pt x="293459" y="100654"/>
                </a:lnTo>
                <a:lnTo>
                  <a:pt x="295412" y="93947"/>
                </a:lnTo>
                <a:lnTo>
                  <a:pt x="296584" y="86143"/>
                </a:lnTo>
                <a:lnTo>
                  <a:pt x="296975" y="77241"/>
                </a:lnTo>
                <a:lnTo>
                  <a:pt x="296584" y="68237"/>
                </a:lnTo>
                <a:lnTo>
                  <a:pt x="280852" y="38546"/>
                </a:lnTo>
                <a:lnTo>
                  <a:pt x="312660" y="38546"/>
                </a:lnTo>
                <a:lnTo>
                  <a:pt x="315188" y="42499"/>
                </a:lnTo>
                <a:lnTo>
                  <a:pt x="319374" y="52871"/>
                </a:lnTo>
                <a:lnTo>
                  <a:pt x="321885" y="64451"/>
                </a:lnTo>
                <a:lnTo>
                  <a:pt x="322722" y="77241"/>
                </a:lnTo>
                <a:lnTo>
                  <a:pt x="321895" y="89985"/>
                </a:lnTo>
                <a:lnTo>
                  <a:pt x="319411" y="101575"/>
                </a:lnTo>
                <a:lnTo>
                  <a:pt x="315272" y="112011"/>
                </a:lnTo>
                <a:lnTo>
                  <a:pt x="312636" y="116234"/>
                </a:lnTo>
                <a:close/>
              </a:path>
              <a:path w="543560" h="161289">
                <a:moveTo>
                  <a:pt x="383784" y="138558"/>
                </a:moveTo>
                <a:lnTo>
                  <a:pt x="347916" y="121146"/>
                </a:lnTo>
                <a:lnTo>
                  <a:pt x="334819" y="77241"/>
                </a:lnTo>
                <a:lnTo>
                  <a:pt x="335191" y="68870"/>
                </a:lnTo>
                <a:lnTo>
                  <a:pt x="352548" y="28379"/>
                </a:lnTo>
                <a:lnTo>
                  <a:pt x="383784" y="16222"/>
                </a:lnTo>
                <a:lnTo>
                  <a:pt x="394443" y="17291"/>
                </a:lnTo>
                <a:lnTo>
                  <a:pt x="403950" y="20501"/>
                </a:lnTo>
                <a:lnTo>
                  <a:pt x="412303" y="25849"/>
                </a:lnTo>
                <a:lnTo>
                  <a:pt x="419502" y="33337"/>
                </a:lnTo>
                <a:lnTo>
                  <a:pt x="422834" y="38546"/>
                </a:lnTo>
                <a:lnTo>
                  <a:pt x="376441" y="38546"/>
                </a:lnTo>
                <a:lnTo>
                  <a:pt x="370687" y="41820"/>
                </a:lnTo>
                <a:lnTo>
                  <a:pt x="360418" y="77241"/>
                </a:lnTo>
                <a:lnTo>
                  <a:pt x="360799" y="86264"/>
                </a:lnTo>
                <a:lnTo>
                  <a:pt x="376342" y="116234"/>
                </a:lnTo>
                <a:lnTo>
                  <a:pt x="422810" y="116234"/>
                </a:lnTo>
                <a:lnTo>
                  <a:pt x="419651" y="121294"/>
                </a:lnTo>
                <a:lnTo>
                  <a:pt x="412442" y="128847"/>
                </a:lnTo>
                <a:lnTo>
                  <a:pt x="404061" y="134242"/>
                </a:lnTo>
                <a:lnTo>
                  <a:pt x="394509" y="137479"/>
                </a:lnTo>
                <a:lnTo>
                  <a:pt x="383784" y="138558"/>
                </a:lnTo>
                <a:close/>
              </a:path>
              <a:path w="543560" h="161289">
                <a:moveTo>
                  <a:pt x="422810" y="116234"/>
                </a:moveTo>
                <a:lnTo>
                  <a:pt x="391126" y="116234"/>
                </a:lnTo>
                <a:lnTo>
                  <a:pt x="396831" y="112910"/>
                </a:lnTo>
                <a:lnTo>
                  <a:pt x="400899" y="106263"/>
                </a:lnTo>
                <a:lnTo>
                  <a:pt x="403634" y="100654"/>
                </a:lnTo>
                <a:lnTo>
                  <a:pt x="405587" y="93947"/>
                </a:lnTo>
                <a:lnTo>
                  <a:pt x="406759" y="86143"/>
                </a:lnTo>
                <a:lnTo>
                  <a:pt x="407150" y="77241"/>
                </a:lnTo>
                <a:lnTo>
                  <a:pt x="406759" y="68237"/>
                </a:lnTo>
                <a:lnTo>
                  <a:pt x="391027" y="38546"/>
                </a:lnTo>
                <a:lnTo>
                  <a:pt x="422834" y="38546"/>
                </a:lnTo>
                <a:lnTo>
                  <a:pt x="425362" y="42499"/>
                </a:lnTo>
                <a:lnTo>
                  <a:pt x="429548" y="52871"/>
                </a:lnTo>
                <a:lnTo>
                  <a:pt x="432060" y="64451"/>
                </a:lnTo>
                <a:lnTo>
                  <a:pt x="432897" y="77241"/>
                </a:lnTo>
                <a:lnTo>
                  <a:pt x="432069" y="89985"/>
                </a:lnTo>
                <a:lnTo>
                  <a:pt x="429585" y="101575"/>
                </a:lnTo>
                <a:lnTo>
                  <a:pt x="425446" y="112011"/>
                </a:lnTo>
                <a:lnTo>
                  <a:pt x="422810" y="116234"/>
                </a:lnTo>
                <a:close/>
              </a:path>
              <a:path w="543560" h="161289">
                <a:moveTo>
                  <a:pt x="493958" y="138558"/>
                </a:moveTo>
                <a:lnTo>
                  <a:pt x="458091" y="121146"/>
                </a:lnTo>
                <a:lnTo>
                  <a:pt x="444994" y="77241"/>
                </a:lnTo>
                <a:lnTo>
                  <a:pt x="445366" y="68870"/>
                </a:lnTo>
                <a:lnTo>
                  <a:pt x="462723" y="28379"/>
                </a:lnTo>
                <a:lnTo>
                  <a:pt x="493958" y="16222"/>
                </a:lnTo>
                <a:lnTo>
                  <a:pt x="504618" y="17291"/>
                </a:lnTo>
                <a:lnTo>
                  <a:pt x="514124" y="20501"/>
                </a:lnTo>
                <a:lnTo>
                  <a:pt x="522477" y="25849"/>
                </a:lnTo>
                <a:lnTo>
                  <a:pt x="529677" y="33337"/>
                </a:lnTo>
                <a:lnTo>
                  <a:pt x="533009" y="38546"/>
                </a:lnTo>
                <a:lnTo>
                  <a:pt x="486616" y="38546"/>
                </a:lnTo>
                <a:lnTo>
                  <a:pt x="480861" y="41820"/>
                </a:lnTo>
                <a:lnTo>
                  <a:pt x="470592" y="77241"/>
                </a:lnTo>
                <a:lnTo>
                  <a:pt x="470974" y="86264"/>
                </a:lnTo>
                <a:lnTo>
                  <a:pt x="486517" y="116234"/>
                </a:lnTo>
                <a:lnTo>
                  <a:pt x="532985" y="116234"/>
                </a:lnTo>
                <a:lnTo>
                  <a:pt x="529826" y="121294"/>
                </a:lnTo>
                <a:lnTo>
                  <a:pt x="522617" y="128847"/>
                </a:lnTo>
                <a:lnTo>
                  <a:pt x="514236" y="134242"/>
                </a:lnTo>
                <a:lnTo>
                  <a:pt x="504683" y="137479"/>
                </a:lnTo>
                <a:lnTo>
                  <a:pt x="493958" y="138558"/>
                </a:lnTo>
                <a:close/>
              </a:path>
              <a:path w="543560" h="161289">
                <a:moveTo>
                  <a:pt x="532985" y="116234"/>
                </a:moveTo>
                <a:lnTo>
                  <a:pt x="501300" y="116234"/>
                </a:lnTo>
                <a:lnTo>
                  <a:pt x="507005" y="112910"/>
                </a:lnTo>
                <a:lnTo>
                  <a:pt x="511073" y="106263"/>
                </a:lnTo>
                <a:lnTo>
                  <a:pt x="513808" y="100654"/>
                </a:lnTo>
                <a:lnTo>
                  <a:pt x="515762" y="93947"/>
                </a:lnTo>
                <a:lnTo>
                  <a:pt x="516934" y="86143"/>
                </a:lnTo>
                <a:lnTo>
                  <a:pt x="517324" y="77241"/>
                </a:lnTo>
                <a:lnTo>
                  <a:pt x="516934" y="68237"/>
                </a:lnTo>
                <a:lnTo>
                  <a:pt x="501201" y="38546"/>
                </a:lnTo>
                <a:lnTo>
                  <a:pt x="533009" y="38546"/>
                </a:lnTo>
                <a:lnTo>
                  <a:pt x="535537" y="42499"/>
                </a:lnTo>
                <a:lnTo>
                  <a:pt x="539723" y="52871"/>
                </a:lnTo>
                <a:lnTo>
                  <a:pt x="542234" y="64451"/>
                </a:lnTo>
                <a:lnTo>
                  <a:pt x="543071" y="77241"/>
                </a:lnTo>
                <a:lnTo>
                  <a:pt x="542244" y="89985"/>
                </a:lnTo>
                <a:lnTo>
                  <a:pt x="539760" y="101575"/>
                </a:lnTo>
                <a:lnTo>
                  <a:pt x="535621" y="112011"/>
                </a:lnTo>
                <a:lnTo>
                  <a:pt x="532985" y="11623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 descr=""/>
          <p:cNvSpPr/>
          <p:nvPr/>
        </p:nvSpPr>
        <p:spPr>
          <a:xfrm>
            <a:off x="6192909" y="1698457"/>
            <a:ext cx="541655" cy="161290"/>
          </a:xfrm>
          <a:custGeom>
            <a:avLst/>
            <a:gdLst/>
            <a:ahLst/>
            <a:cxnLst/>
            <a:rect l="l" t="t" r="r" b="b"/>
            <a:pathLst>
              <a:path w="541654" h="161289">
                <a:moveTo>
                  <a:pt x="58787" y="115788"/>
                </a:moveTo>
                <a:lnTo>
                  <a:pt x="41969" y="115788"/>
                </a:lnTo>
                <a:lnTo>
                  <a:pt x="41969" y="87808"/>
                </a:lnTo>
                <a:lnTo>
                  <a:pt x="31253" y="85030"/>
                </a:lnTo>
                <a:lnTo>
                  <a:pt x="3720" y="58489"/>
                </a:lnTo>
                <a:lnTo>
                  <a:pt x="3821" y="51196"/>
                </a:lnTo>
                <a:lnTo>
                  <a:pt x="26565" y="20352"/>
                </a:lnTo>
                <a:lnTo>
                  <a:pt x="41969" y="16519"/>
                </a:lnTo>
                <a:lnTo>
                  <a:pt x="41969" y="0"/>
                </a:lnTo>
                <a:lnTo>
                  <a:pt x="58787" y="0"/>
                </a:lnTo>
                <a:lnTo>
                  <a:pt x="58787" y="16817"/>
                </a:lnTo>
                <a:lnTo>
                  <a:pt x="69019" y="18761"/>
                </a:lnTo>
                <a:lnTo>
                  <a:pt x="78432" y="22063"/>
                </a:lnTo>
                <a:lnTo>
                  <a:pt x="87027" y="26723"/>
                </a:lnTo>
                <a:lnTo>
                  <a:pt x="94803" y="32742"/>
                </a:lnTo>
                <a:lnTo>
                  <a:pt x="90403" y="38546"/>
                </a:lnTo>
                <a:lnTo>
                  <a:pt x="41969" y="38546"/>
                </a:lnTo>
                <a:lnTo>
                  <a:pt x="33635" y="39737"/>
                </a:lnTo>
                <a:lnTo>
                  <a:pt x="29467" y="43606"/>
                </a:lnTo>
                <a:lnTo>
                  <a:pt x="29467" y="54520"/>
                </a:lnTo>
                <a:lnTo>
                  <a:pt x="33635" y="57894"/>
                </a:lnTo>
                <a:lnTo>
                  <a:pt x="41969" y="60275"/>
                </a:lnTo>
                <a:lnTo>
                  <a:pt x="58787" y="60275"/>
                </a:lnTo>
                <a:lnTo>
                  <a:pt x="58787" y="64740"/>
                </a:lnTo>
                <a:lnTo>
                  <a:pt x="94704" y="84782"/>
                </a:lnTo>
                <a:lnTo>
                  <a:pt x="97482" y="91975"/>
                </a:lnTo>
                <a:lnTo>
                  <a:pt x="58787" y="91975"/>
                </a:lnTo>
                <a:lnTo>
                  <a:pt x="58787" y="115788"/>
                </a:lnTo>
                <a:close/>
              </a:path>
              <a:path w="541654" h="161289">
                <a:moveTo>
                  <a:pt x="58787" y="60275"/>
                </a:moveTo>
                <a:lnTo>
                  <a:pt x="41969" y="60275"/>
                </a:lnTo>
                <a:lnTo>
                  <a:pt x="41969" y="38546"/>
                </a:lnTo>
                <a:lnTo>
                  <a:pt x="90403" y="38546"/>
                </a:lnTo>
                <a:lnTo>
                  <a:pt x="89613" y="39588"/>
                </a:lnTo>
                <a:lnTo>
                  <a:pt x="58787" y="39588"/>
                </a:lnTo>
                <a:lnTo>
                  <a:pt x="58787" y="60275"/>
                </a:lnTo>
                <a:close/>
              </a:path>
              <a:path w="541654" h="161289">
                <a:moveTo>
                  <a:pt x="80813" y="51196"/>
                </a:moveTo>
                <a:lnTo>
                  <a:pt x="74662" y="45541"/>
                </a:lnTo>
                <a:lnTo>
                  <a:pt x="67319" y="41671"/>
                </a:lnTo>
                <a:lnTo>
                  <a:pt x="58787" y="39588"/>
                </a:lnTo>
                <a:lnTo>
                  <a:pt x="89613" y="39588"/>
                </a:lnTo>
                <a:lnTo>
                  <a:pt x="80813" y="51196"/>
                </a:lnTo>
                <a:close/>
              </a:path>
              <a:path w="541654" h="161289">
                <a:moveTo>
                  <a:pt x="94506" y="115788"/>
                </a:moveTo>
                <a:lnTo>
                  <a:pt x="58787" y="115788"/>
                </a:lnTo>
                <a:lnTo>
                  <a:pt x="63152" y="114895"/>
                </a:lnTo>
                <a:lnTo>
                  <a:pt x="66426" y="113307"/>
                </a:lnTo>
                <a:lnTo>
                  <a:pt x="68609" y="111025"/>
                </a:lnTo>
                <a:lnTo>
                  <a:pt x="70792" y="108644"/>
                </a:lnTo>
                <a:lnTo>
                  <a:pt x="71851" y="106188"/>
                </a:lnTo>
                <a:lnTo>
                  <a:pt x="71883" y="100458"/>
                </a:lnTo>
                <a:lnTo>
                  <a:pt x="70643" y="98176"/>
                </a:lnTo>
                <a:lnTo>
                  <a:pt x="68163" y="96589"/>
                </a:lnTo>
                <a:lnTo>
                  <a:pt x="65682" y="94902"/>
                </a:lnTo>
                <a:lnTo>
                  <a:pt x="62557" y="93364"/>
                </a:lnTo>
                <a:lnTo>
                  <a:pt x="58787" y="91975"/>
                </a:lnTo>
                <a:lnTo>
                  <a:pt x="97482" y="91975"/>
                </a:lnTo>
                <a:lnTo>
                  <a:pt x="97482" y="100607"/>
                </a:lnTo>
                <a:lnTo>
                  <a:pt x="96849" y="108132"/>
                </a:lnTo>
                <a:lnTo>
                  <a:pt x="94952" y="114932"/>
                </a:lnTo>
                <a:lnTo>
                  <a:pt x="94506" y="115788"/>
                </a:lnTo>
                <a:close/>
              </a:path>
              <a:path w="541654" h="161289">
                <a:moveTo>
                  <a:pt x="58787" y="154185"/>
                </a:moveTo>
                <a:lnTo>
                  <a:pt x="41969" y="154185"/>
                </a:lnTo>
                <a:lnTo>
                  <a:pt x="41969" y="138261"/>
                </a:lnTo>
                <a:lnTo>
                  <a:pt x="29523" y="136214"/>
                </a:lnTo>
                <a:lnTo>
                  <a:pt x="18380" y="132457"/>
                </a:lnTo>
                <a:lnTo>
                  <a:pt x="8539" y="126987"/>
                </a:lnTo>
                <a:lnTo>
                  <a:pt x="0" y="119806"/>
                </a:lnTo>
                <a:lnTo>
                  <a:pt x="13692" y="100607"/>
                </a:lnTo>
                <a:lnTo>
                  <a:pt x="19924" y="106188"/>
                </a:lnTo>
                <a:lnTo>
                  <a:pt x="26714" y="110579"/>
                </a:lnTo>
                <a:lnTo>
                  <a:pt x="34063" y="113779"/>
                </a:lnTo>
                <a:lnTo>
                  <a:pt x="41969" y="115788"/>
                </a:lnTo>
                <a:lnTo>
                  <a:pt x="94506" y="115788"/>
                </a:lnTo>
                <a:lnTo>
                  <a:pt x="91789" y="121006"/>
                </a:lnTo>
                <a:lnTo>
                  <a:pt x="58787" y="138112"/>
                </a:lnTo>
                <a:lnTo>
                  <a:pt x="58787" y="154185"/>
                </a:lnTo>
                <a:close/>
              </a:path>
              <a:path w="541654" h="161289">
                <a:moveTo>
                  <a:pt x="120121" y="70544"/>
                </a:moveTo>
                <a:lnTo>
                  <a:pt x="105685" y="55512"/>
                </a:lnTo>
                <a:lnTo>
                  <a:pt x="143041" y="18008"/>
                </a:lnTo>
                <a:lnTo>
                  <a:pt x="165067" y="18008"/>
                </a:lnTo>
                <a:lnTo>
                  <a:pt x="165067" y="50452"/>
                </a:lnTo>
                <a:lnTo>
                  <a:pt x="139766" y="50452"/>
                </a:lnTo>
                <a:lnTo>
                  <a:pt x="120121" y="70544"/>
                </a:lnTo>
                <a:close/>
              </a:path>
              <a:path w="541654" h="161289">
                <a:moveTo>
                  <a:pt x="165067" y="136475"/>
                </a:moveTo>
                <a:lnTo>
                  <a:pt x="139766" y="136475"/>
                </a:lnTo>
                <a:lnTo>
                  <a:pt x="139766" y="50452"/>
                </a:lnTo>
                <a:lnTo>
                  <a:pt x="165067" y="50452"/>
                </a:lnTo>
                <a:lnTo>
                  <a:pt x="165067" y="136475"/>
                </a:lnTo>
                <a:close/>
              </a:path>
              <a:path w="541654" h="161289">
                <a:moveTo>
                  <a:pt x="197175" y="136624"/>
                </a:moveTo>
                <a:lnTo>
                  <a:pt x="193801" y="136624"/>
                </a:lnTo>
                <a:lnTo>
                  <a:pt x="190924" y="135433"/>
                </a:lnTo>
                <a:lnTo>
                  <a:pt x="188543" y="133052"/>
                </a:lnTo>
                <a:lnTo>
                  <a:pt x="186260" y="130671"/>
                </a:lnTo>
                <a:lnTo>
                  <a:pt x="185156" y="127694"/>
                </a:lnTo>
                <a:lnTo>
                  <a:pt x="185119" y="119955"/>
                </a:lnTo>
                <a:lnTo>
                  <a:pt x="186459" y="116631"/>
                </a:lnTo>
                <a:lnTo>
                  <a:pt x="189138" y="113853"/>
                </a:lnTo>
                <a:lnTo>
                  <a:pt x="191916" y="111075"/>
                </a:lnTo>
                <a:lnTo>
                  <a:pt x="195190" y="109686"/>
                </a:lnTo>
                <a:lnTo>
                  <a:pt x="203524" y="109686"/>
                </a:lnTo>
                <a:lnTo>
                  <a:pt x="207344" y="111373"/>
                </a:lnTo>
                <a:lnTo>
                  <a:pt x="213496" y="118119"/>
                </a:lnTo>
                <a:lnTo>
                  <a:pt x="215034" y="122435"/>
                </a:lnTo>
                <a:lnTo>
                  <a:pt x="215034" y="134540"/>
                </a:lnTo>
                <a:lnTo>
                  <a:pt x="214592" y="136177"/>
                </a:lnTo>
                <a:lnTo>
                  <a:pt x="200598" y="136177"/>
                </a:lnTo>
                <a:lnTo>
                  <a:pt x="197175" y="136624"/>
                </a:lnTo>
                <a:close/>
              </a:path>
              <a:path w="541654" h="161289">
                <a:moveTo>
                  <a:pt x="196728" y="160883"/>
                </a:moveTo>
                <a:lnTo>
                  <a:pt x="186905" y="152846"/>
                </a:lnTo>
                <a:lnTo>
                  <a:pt x="189981" y="151258"/>
                </a:lnTo>
                <a:lnTo>
                  <a:pt x="192858" y="148728"/>
                </a:lnTo>
                <a:lnTo>
                  <a:pt x="195537" y="145256"/>
                </a:lnTo>
                <a:lnTo>
                  <a:pt x="198316" y="141882"/>
                </a:lnTo>
                <a:lnTo>
                  <a:pt x="200002" y="138856"/>
                </a:lnTo>
                <a:lnTo>
                  <a:pt x="200598" y="136177"/>
                </a:lnTo>
                <a:lnTo>
                  <a:pt x="214592" y="136177"/>
                </a:lnTo>
                <a:lnTo>
                  <a:pt x="213347" y="140791"/>
                </a:lnTo>
                <a:lnTo>
                  <a:pt x="206600" y="152102"/>
                </a:lnTo>
                <a:lnTo>
                  <a:pt x="202185" y="156914"/>
                </a:lnTo>
                <a:lnTo>
                  <a:pt x="196728" y="160883"/>
                </a:lnTo>
                <a:close/>
              </a:path>
              <a:path w="541654" h="161289">
                <a:moveTo>
                  <a:pt x="242368" y="52238"/>
                </a:moveTo>
                <a:lnTo>
                  <a:pt x="227932" y="35569"/>
                </a:lnTo>
                <a:lnTo>
                  <a:pt x="232536" y="30853"/>
                </a:lnTo>
                <a:lnTo>
                  <a:pt x="237629" y="26789"/>
                </a:lnTo>
                <a:lnTo>
                  <a:pt x="243029" y="23486"/>
                </a:lnTo>
                <a:lnTo>
                  <a:pt x="248917" y="20835"/>
                </a:lnTo>
                <a:lnTo>
                  <a:pt x="257053" y="17760"/>
                </a:lnTo>
                <a:lnTo>
                  <a:pt x="265288" y="16222"/>
                </a:lnTo>
                <a:lnTo>
                  <a:pt x="273622" y="16222"/>
                </a:lnTo>
                <a:lnTo>
                  <a:pt x="311899" y="32398"/>
                </a:lnTo>
                <a:lnTo>
                  <a:pt x="315691" y="38546"/>
                </a:lnTo>
                <a:lnTo>
                  <a:pt x="274218" y="38546"/>
                </a:lnTo>
                <a:lnTo>
                  <a:pt x="265251" y="39402"/>
                </a:lnTo>
                <a:lnTo>
                  <a:pt x="256953" y="41969"/>
                </a:lnTo>
                <a:lnTo>
                  <a:pt x="249326" y="46248"/>
                </a:lnTo>
                <a:lnTo>
                  <a:pt x="242368" y="52238"/>
                </a:lnTo>
                <a:close/>
              </a:path>
              <a:path w="541654" h="161289">
                <a:moveTo>
                  <a:pt x="319908" y="136475"/>
                </a:moveTo>
                <a:lnTo>
                  <a:pt x="230611" y="136475"/>
                </a:lnTo>
                <a:lnTo>
                  <a:pt x="230611" y="116681"/>
                </a:lnTo>
                <a:lnTo>
                  <a:pt x="249624" y="102328"/>
                </a:lnTo>
                <a:lnTo>
                  <a:pt x="264692" y="90524"/>
                </a:lnTo>
                <a:lnTo>
                  <a:pt x="275817" y="81269"/>
                </a:lnTo>
                <a:lnTo>
                  <a:pt x="282998" y="74562"/>
                </a:lnTo>
                <a:lnTo>
                  <a:pt x="289944" y="67220"/>
                </a:lnTo>
                <a:lnTo>
                  <a:pt x="293416" y="60374"/>
                </a:lnTo>
                <a:lnTo>
                  <a:pt x="293416" y="49361"/>
                </a:lnTo>
                <a:lnTo>
                  <a:pt x="291630" y="45640"/>
                </a:lnTo>
                <a:lnTo>
                  <a:pt x="288058" y="42862"/>
                </a:lnTo>
                <a:lnTo>
                  <a:pt x="284487" y="39985"/>
                </a:lnTo>
                <a:lnTo>
                  <a:pt x="279873" y="38546"/>
                </a:lnTo>
                <a:lnTo>
                  <a:pt x="315691" y="38546"/>
                </a:lnTo>
                <a:lnTo>
                  <a:pt x="315852" y="38806"/>
                </a:lnTo>
                <a:lnTo>
                  <a:pt x="318224" y="46015"/>
                </a:lnTo>
                <a:lnTo>
                  <a:pt x="319015" y="54024"/>
                </a:lnTo>
                <a:lnTo>
                  <a:pt x="318336" y="60824"/>
                </a:lnTo>
                <a:lnTo>
                  <a:pt x="293640" y="96738"/>
                </a:lnTo>
                <a:lnTo>
                  <a:pt x="271539" y="114300"/>
                </a:lnTo>
                <a:lnTo>
                  <a:pt x="319908" y="114300"/>
                </a:lnTo>
                <a:lnTo>
                  <a:pt x="319908" y="136475"/>
                </a:lnTo>
                <a:close/>
              </a:path>
              <a:path w="541654" h="161289">
                <a:moveTo>
                  <a:pt x="358960" y="90636"/>
                </a:moveTo>
                <a:lnTo>
                  <a:pt x="341399" y="86022"/>
                </a:lnTo>
                <a:lnTo>
                  <a:pt x="341399" y="18008"/>
                </a:lnTo>
                <a:lnTo>
                  <a:pt x="422659" y="18008"/>
                </a:lnTo>
                <a:lnTo>
                  <a:pt x="422659" y="40183"/>
                </a:lnTo>
                <a:lnTo>
                  <a:pt x="366551" y="40183"/>
                </a:lnTo>
                <a:lnTo>
                  <a:pt x="366551" y="69056"/>
                </a:lnTo>
                <a:lnTo>
                  <a:pt x="418575" y="69056"/>
                </a:lnTo>
                <a:lnTo>
                  <a:pt x="419682" y="69949"/>
                </a:lnTo>
                <a:lnTo>
                  <a:pt x="424501" y="75641"/>
                </a:lnTo>
                <a:lnTo>
                  <a:pt x="427313" y="80962"/>
                </a:lnTo>
                <a:lnTo>
                  <a:pt x="383815" y="80962"/>
                </a:lnTo>
                <a:lnTo>
                  <a:pt x="376680" y="81567"/>
                </a:lnTo>
                <a:lnTo>
                  <a:pt x="370160" y="83380"/>
                </a:lnTo>
                <a:lnTo>
                  <a:pt x="364253" y="86404"/>
                </a:lnTo>
                <a:lnTo>
                  <a:pt x="358960" y="90636"/>
                </a:lnTo>
                <a:close/>
              </a:path>
              <a:path w="541654" h="161289">
                <a:moveTo>
                  <a:pt x="418575" y="69056"/>
                </a:moveTo>
                <a:lnTo>
                  <a:pt x="366551" y="69056"/>
                </a:lnTo>
                <a:lnTo>
                  <a:pt x="369428" y="66278"/>
                </a:lnTo>
                <a:lnTo>
                  <a:pt x="373149" y="63946"/>
                </a:lnTo>
                <a:lnTo>
                  <a:pt x="382277" y="60176"/>
                </a:lnTo>
                <a:lnTo>
                  <a:pt x="387287" y="59233"/>
                </a:lnTo>
                <a:lnTo>
                  <a:pt x="392744" y="59233"/>
                </a:lnTo>
                <a:lnTo>
                  <a:pt x="400400" y="59903"/>
                </a:lnTo>
                <a:lnTo>
                  <a:pt x="407441" y="61912"/>
                </a:lnTo>
                <a:lnTo>
                  <a:pt x="413869" y="65261"/>
                </a:lnTo>
                <a:lnTo>
                  <a:pt x="418575" y="69056"/>
                </a:lnTo>
                <a:close/>
              </a:path>
              <a:path w="541654" h="161289">
                <a:moveTo>
                  <a:pt x="426497" y="116234"/>
                </a:moveTo>
                <a:lnTo>
                  <a:pt x="390214" y="116234"/>
                </a:lnTo>
                <a:lnTo>
                  <a:pt x="395671" y="114548"/>
                </a:lnTo>
                <a:lnTo>
                  <a:pt x="399442" y="111174"/>
                </a:lnTo>
                <a:lnTo>
                  <a:pt x="403212" y="107701"/>
                </a:lnTo>
                <a:lnTo>
                  <a:pt x="405097" y="103534"/>
                </a:lnTo>
                <a:lnTo>
                  <a:pt x="405097" y="93315"/>
                </a:lnTo>
                <a:lnTo>
                  <a:pt x="403212" y="89048"/>
                </a:lnTo>
                <a:lnTo>
                  <a:pt x="399442" y="85873"/>
                </a:lnTo>
                <a:lnTo>
                  <a:pt x="395770" y="82599"/>
                </a:lnTo>
                <a:lnTo>
                  <a:pt x="390561" y="80962"/>
                </a:lnTo>
                <a:lnTo>
                  <a:pt x="427313" y="80962"/>
                </a:lnTo>
                <a:lnTo>
                  <a:pt x="427942" y="82153"/>
                </a:lnTo>
                <a:lnTo>
                  <a:pt x="430007" y="89482"/>
                </a:lnTo>
                <a:lnTo>
                  <a:pt x="430695" y="97631"/>
                </a:lnTo>
                <a:lnTo>
                  <a:pt x="429896" y="106533"/>
                </a:lnTo>
                <a:lnTo>
                  <a:pt x="427496" y="114486"/>
                </a:lnTo>
                <a:lnTo>
                  <a:pt x="426497" y="116234"/>
                </a:lnTo>
                <a:close/>
              </a:path>
              <a:path w="541654" h="161289">
                <a:moveTo>
                  <a:pt x="383219" y="138558"/>
                </a:moveTo>
                <a:lnTo>
                  <a:pt x="369322" y="137452"/>
                </a:lnTo>
                <a:lnTo>
                  <a:pt x="357100" y="134131"/>
                </a:lnTo>
                <a:lnTo>
                  <a:pt x="346552" y="128596"/>
                </a:lnTo>
                <a:lnTo>
                  <a:pt x="337678" y="120848"/>
                </a:lnTo>
                <a:lnTo>
                  <a:pt x="351668" y="103286"/>
                </a:lnTo>
                <a:lnTo>
                  <a:pt x="358374" y="108951"/>
                </a:lnTo>
                <a:lnTo>
                  <a:pt x="365844" y="112997"/>
                </a:lnTo>
                <a:lnTo>
                  <a:pt x="374076" y="115425"/>
                </a:lnTo>
                <a:lnTo>
                  <a:pt x="383070" y="116234"/>
                </a:lnTo>
                <a:lnTo>
                  <a:pt x="426497" y="116234"/>
                </a:lnTo>
                <a:lnTo>
                  <a:pt x="423496" y="121490"/>
                </a:lnTo>
                <a:lnTo>
                  <a:pt x="417896" y="127545"/>
                </a:lnTo>
                <a:lnTo>
                  <a:pt x="410929" y="132364"/>
                </a:lnTo>
                <a:lnTo>
                  <a:pt x="402827" y="135805"/>
                </a:lnTo>
                <a:lnTo>
                  <a:pt x="393591" y="137870"/>
                </a:lnTo>
                <a:lnTo>
                  <a:pt x="383219" y="138558"/>
                </a:lnTo>
                <a:close/>
              </a:path>
              <a:path w="541654" h="161289">
                <a:moveTo>
                  <a:pt x="492006" y="138558"/>
                </a:moveTo>
                <a:lnTo>
                  <a:pt x="456138" y="121146"/>
                </a:lnTo>
                <a:lnTo>
                  <a:pt x="443041" y="77241"/>
                </a:lnTo>
                <a:lnTo>
                  <a:pt x="443413" y="68870"/>
                </a:lnTo>
                <a:lnTo>
                  <a:pt x="460770" y="28379"/>
                </a:lnTo>
                <a:lnTo>
                  <a:pt x="492006" y="16222"/>
                </a:lnTo>
                <a:lnTo>
                  <a:pt x="502665" y="17291"/>
                </a:lnTo>
                <a:lnTo>
                  <a:pt x="512172" y="20501"/>
                </a:lnTo>
                <a:lnTo>
                  <a:pt x="520525" y="25849"/>
                </a:lnTo>
                <a:lnTo>
                  <a:pt x="527724" y="33337"/>
                </a:lnTo>
                <a:lnTo>
                  <a:pt x="531056" y="38546"/>
                </a:lnTo>
                <a:lnTo>
                  <a:pt x="484663" y="38546"/>
                </a:lnTo>
                <a:lnTo>
                  <a:pt x="478909" y="41820"/>
                </a:lnTo>
                <a:lnTo>
                  <a:pt x="468640" y="77241"/>
                </a:lnTo>
                <a:lnTo>
                  <a:pt x="469021" y="86264"/>
                </a:lnTo>
                <a:lnTo>
                  <a:pt x="484564" y="116234"/>
                </a:lnTo>
                <a:lnTo>
                  <a:pt x="531032" y="116234"/>
                </a:lnTo>
                <a:lnTo>
                  <a:pt x="527873" y="121294"/>
                </a:lnTo>
                <a:lnTo>
                  <a:pt x="520664" y="128847"/>
                </a:lnTo>
                <a:lnTo>
                  <a:pt x="512283" y="134242"/>
                </a:lnTo>
                <a:lnTo>
                  <a:pt x="502730" y="137479"/>
                </a:lnTo>
                <a:lnTo>
                  <a:pt x="492006" y="138558"/>
                </a:lnTo>
                <a:close/>
              </a:path>
              <a:path w="541654" h="161289">
                <a:moveTo>
                  <a:pt x="531032" y="116234"/>
                </a:moveTo>
                <a:lnTo>
                  <a:pt x="499348" y="116234"/>
                </a:lnTo>
                <a:lnTo>
                  <a:pt x="505053" y="112910"/>
                </a:lnTo>
                <a:lnTo>
                  <a:pt x="509121" y="106263"/>
                </a:lnTo>
                <a:lnTo>
                  <a:pt x="511856" y="100654"/>
                </a:lnTo>
                <a:lnTo>
                  <a:pt x="513809" y="93947"/>
                </a:lnTo>
                <a:lnTo>
                  <a:pt x="514981" y="86143"/>
                </a:lnTo>
                <a:lnTo>
                  <a:pt x="515372" y="77241"/>
                </a:lnTo>
                <a:lnTo>
                  <a:pt x="514981" y="68237"/>
                </a:lnTo>
                <a:lnTo>
                  <a:pt x="499248" y="38546"/>
                </a:lnTo>
                <a:lnTo>
                  <a:pt x="531056" y="38546"/>
                </a:lnTo>
                <a:lnTo>
                  <a:pt x="533584" y="42499"/>
                </a:lnTo>
                <a:lnTo>
                  <a:pt x="537770" y="52871"/>
                </a:lnTo>
                <a:lnTo>
                  <a:pt x="540282" y="64451"/>
                </a:lnTo>
                <a:lnTo>
                  <a:pt x="541119" y="77241"/>
                </a:lnTo>
                <a:lnTo>
                  <a:pt x="540291" y="89985"/>
                </a:lnTo>
                <a:lnTo>
                  <a:pt x="537807" y="101575"/>
                </a:lnTo>
                <a:lnTo>
                  <a:pt x="533668" y="112011"/>
                </a:lnTo>
                <a:lnTo>
                  <a:pt x="531032" y="11623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 descr=""/>
          <p:cNvSpPr/>
          <p:nvPr/>
        </p:nvSpPr>
        <p:spPr>
          <a:xfrm>
            <a:off x="7691807" y="1698457"/>
            <a:ext cx="544830" cy="161290"/>
          </a:xfrm>
          <a:custGeom>
            <a:avLst/>
            <a:gdLst/>
            <a:ahLst/>
            <a:cxnLst/>
            <a:rect l="l" t="t" r="r" b="b"/>
            <a:pathLst>
              <a:path w="544829" h="161289">
                <a:moveTo>
                  <a:pt x="58787" y="115788"/>
                </a:moveTo>
                <a:lnTo>
                  <a:pt x="41969" y="115788"/>
                </a:lnTo>
                <a:lnTo>
                  <a:pt x="41969" y="87808"/>
                </a:lnTo>
                <a:lnTo>
                  <a:pt x="31253" y="85030"/>
                </a:lnTo>
                <a:lnTo>
                  <a:pt x="3720" y="58489"/>
                </a:lnTo>
                <a:lnTo>
                  <a:pt x="3821" y="51196"/>
                </a:lnTo>
                <a:lnTo>
                  <a:pt x="26565" y="20352"/>
                </a:lnTo>
                <a:lnTo>
                  <a:pt x="41969" y="16519"/>
                </a:lnTo>
                <a:lnTo>
                  <a:pt x="41969" y="0"/>
                </a:lnTo>
                <a:lnTo>
                  <a:pt x="58787" y="0"/>
                </a:lnTo>
                <a:lnTo>
                  <a:pt x="58787" y="16817"/>
                </a:lnTo>
                <a:lnTo>
                  <a:pt x="69019" y="18761"/>
                </a:lnTo>
                <a:lnTo>
                  <a:pt x="78432" y="22063"/>
                </a:lnTo>
                <a:lnTo>
                  <a:pt x="87027" y="26723"/>
                </a:lnTo>
                <a:lnTo>
                  <a:pt x="94803" y="32742"/>
                </a:lnTo>
                <a:lnTo>
                  <a:pt x="90403" y="38546"/>
                </a:lnTo>
                <a:lnTo>
                  <a:pt x="41969" y="38546"/>
                </a:lnTo>
                <a:lnTo>
                  <a:pt x="33635" y="39737"/>
                </a:lnTo>
                <a:lnTo>
                  <a:pt x="29467" y="43606"/>
                </a:lnTo>
                <a:lnTo>
                  <a:pt x="29467" y="54520"/>
                </a:lnTo>
                <a:lnTo>
                  <a:pt x="33635" y="57894"/>
                </a:lnTo>
                <a:lnTo>
                  <a:pt x="41969" y="60275"/>
                </a:lnTo>
                <a:lnTo>
                  <a:pt x="58787" y="60275"/>
                </a:lnTo>
                <a:lnTo>
                  <a:pt x="58787" y="64740"/>
                </a:lnTo>
                <a:lnTo>
                  <a:pt x="94704" y="84782"/>
                </a:lnTo>
                <a:lnTo>
                  <a:pt x="97482" y="91975"/>
                </a:lnTo>
                <a:lnTo>
                  <a:pt x="58787" y="91975"/>
                </a:lnTo>
                <a:lnTo>
                  <a:pt x="58787" y="115788"/>
                </a:lnTo>
                <a:close/>
              </a:path>
              <a:path w="544829" h="161289">
                <a:moveTo>
                  <a:pt x="58787" y="60275"/>
                </a:moveTo>
                <a:lnTo>
                  <a:pt x="41969" y="60275"/>
                </a:lnTo>
                <a:lnTo>
                  <a:pt x="41969" y="38546"/>
                </a:lnTo>
                <a:lnTo>
                  <a:pt x="90403" y="38546"/>
                </a:lnTo>
                <a:lnTo>
                  <a:pt x="89613" y="39588"/>
                </a:lnTo>
                <a:lnTo>
                  <a:pt x="58787" y="39588"/>
                </a:lnTo>
                <a:lnTo>
                  <a:pt x="58787" y="60275"/>
                </a:lnTo>
                <a:close/>
              </a:path>
              <a:path w="544829" h="161289">
                <a:moveTo>
                  <a:pt x="80813" y="51196"/>
                </a:moveTo>
                <a:lnTo>
                  <a:pt x="74662" y="45541"/>
                </a:lnTo>
                <a:lnTo>
                  <a:pt x="67319" y="41671"/>
                </a:lnTo>
                <a:lnTo>
                  <a:pt x="58787" y="39588"/>
                </a:lnTo>
                <a:lnTo>
                  <a:pt x="89613" y="39588"/>
                </a:lnTo>
                <a:lnTo>
                  <a:pt x="80813" y="51196"/>
                </a:lnTo>
                <a:close/>
              </a:path>
              <a:path w="544829" h="161289">
                <a:moveTo>
                  <a:pt x="94506" y="115788"/>
                </a:moveTo>
                <a:lnTo>
                  <a:pt x="58787" y="115788"/>
                </a:lnTo>
                <a:lnTo>
                  <a:pt x="63152" y="114895"/>
                </a:lnTo>
                <a:lnTo>
                  <a:pt x="66426" y="113307"/>
                </a:lnTo>
                <a:lnTo>
                  <a:pt x="68609" y="111025"/>
                </a:lnTo>
                <a:lnTo>
                  <a:pt x="70792" y="108644"/>
                </a:lnTo>
                <a:lnTo>
                  <a:pt x="71851" y="106188"/>
                </a:lnTo>
                <a:lnTo>
                  <a:pt x="71883" y="100458"/>
                </a:lnTo>
                <a:lnTo>
                  <a:pt x="70643" y="98176"/>
                </a:lnTo>
                <a:lnTo>
                  <a:pt x="68163" y="96589"/>
                </a:lnTo>
                <a:lnTo>
                  <a:pt x="65682" y="94902"/>
                </a:lnTo>
                <a:lnTo>
                  <a:pt x="62557" y="93364"/>
                </a:lnTo>
                <a:lnTo>
                  <a:pt x="58787" y="91975"/>
                </a:lnTo>
                <a:lnTo>
                  <a:pt x="97482" y="91975"/>
                </a:lnTo>
                <a:lnTo>
                  <a:pt x="97482" y="100607"/>
                </a:lnTo>
                <a:lnTo>
                  <a:pt x="96849" y="108132"/>
                </a:lnTo>
                <a:lnTo>
                  <a:pt x="94952" y="114932"/>
                </a:lnTo>
                <a:lnTo>
                  <a:pt x="94506" y="115788"/>
                </a:lnTo>
                <a:close/>
              </a:path>
              <a:path w="544829" h="161289">
                <a:moveTo>
                  <a:pt x="58787" y="154185"/>
                </a:moveTo>
                <a:lnTo>
                  <a:pt x="41969" y="154185"/>
                </a:lnTo>
                <a:lnTo>
                  <a:pt x="41969" y="138261"/>
                </a:lnTo>
                <a:lnTo>
                  <a:pt x="29523" y="136214"/>
                </a:lnTo>
                <a:lnTo>
                  <a:pt x="18380" y="132457"/>
                </a:lnTo>
                <a:lnTo>
                  <a:pt x="8539" y="126987"/>
                </a:lnTo>
                <a:lnTo>
                  <a:pt x="0" y="119806"/>
                </a:lnTo>
                <a:lnTo>
                  <a:pt x="13692" y="100607"/>
                </a:lnTo>
                <a:lnTo>
                  <a:pt x="19924" y="106188"/>
                </a:lnTo>
                <a:lnTo>
                  <a:pt x="26714" y="110579"/>
                </a:lnTo>
                <a:lnTo>
                  <a:pt x="34063" y="113779"/>
                </a:lnTo>
                <a:lnTo>
                  <a:pt x="41969" y="115788"/>
                </a:lnTo>
                <a:lnTo>
                  <a:pt x="94506" y="115788"/>
                </a:lnTo>
                <a:lnTo>
                  <a:pt x="91789" y="121006"/>
                </a:lnTo>
                <a:lnTo>
                  <a:pt x="58787" y="138112"/>
                </a:lnTo>
                <a:lnTo>
                  <a:pt x="58787" y="154185"/>
                </a:lnTo>
                <a:close/>
              </a:path>
              <a:path w="544829" h="161289">
                <a:moveTo>
                  <a:pt x="120121" y="70544"/>
                </a:moveTo>
                <a:lnTo>
                  <a:pt x="105685" y="55512"/>
                </a:lnTo>
                <a:lnTo>
                  <a:pt x="143041" y="18008"/>
                </a:lnTo>
                <a:lnTo>
                  <a:pt x="165067" y="18008"/>
                </a:lnTo>
                <a:lnTo>
                  <a:pt x="165067" y="50452"/>
                </a:lnTo>
                <a:lnTo>
                  <a:pt x="139766" y="50452"/>
                </a:lnTo>
                <a:lnTo>
                  <a:pt x="120121" y="70544"/>
                </a:lnTo>
                <a:close/>
              </a:path>
              <a:path w="544829" h="161289">
                <a:moveTo>
                  <a:pt x="165067" y="136475"/>
                </a:moveTo>
                <a:lnTo>
                  <a:pt x="139766" y="136475"/>
                </a:lnTo>
                <a:lnTo>
                  <a:pt x="139766" y="50452"/>
                </a:lnTo>
                <a:lnTo>
                  <a:pt x="165067" y="50452"/>
                </a:lnTo>
                <a:lnTo>
                  <a:pt x="165067" y="136475"/>
                </a:lnTo>
                <a:close/>
              </a:path>
              <a:path w="544829" h="161289">
                <a:moveTo>
                  <a:pt x="197175" y="136624"/>
                </a:moveTo>
                <a:lnTo>
                  <a:pt x="193801" y="136624"/>
                </a:lnTo>
                <a:lnTo>
                  <a:pt x="190924" y="135433"/>
                </a:lnTo>
                <a:lnTo>
                  <a:pt x="188543" y="133052"/>
                </a:lnTo>
                <a:lnTo>
                  <a:pt x="186260" y="130671"/>
                </a:lnTo>
                <a:lnTo>
                  <a:pt x="185156" y="127694"/>
                </a:lnTo>
                <a:lnTo>
                  <a:pt x="185119" y="119955"/>
                </a:lnTo>
                <a:lnTo>
                  <a:pt x="186459" y="116631"/>
                </a:lnTo>
                <a:lnTo>
                  <a:pt x="189138" y="113853"/>
                </a:lnTo>
                <a:lnTo>
                  <a:pt x="191916" y="111075"/>
                </a:lnTo>
                <a:lnTo>
                  <a:pt x="195190" y="109686"/>
                </a:lnTo>
                <a:lnTo>
                  <a:pt x="203525" y="109686"/>
                </a:lnTo>
                <a:lnTo>
                  <a:pt x="207344" y="111373"/>
                </a:lnTo>
                <a:lnTo>
                  <a:pt x="213496" y="118119"/>
                </a:lnTo>
                <a:lnTo>
                  <a:pt x="215034" y="122435"/>
                </a:lnTo>
                <a:lnTo>
                  <a:pt x="215034" y="134540"/>
                </a:lnTo>
                <a:lnTo>
                  <a:pt x="214592" y="136177"/>
                </a:lnTo>
                <a:lnTo>
                  <a:pt x="200598" y="136177"/>
                </a:lnTo>
                <a:lnTo>
                  <a:pt x="197175" y="136624"/>
                </a:lnTo>
                <a:close/>
              </a:path>
              <a:path w="544829" h="161289">
                <a:moveTo>
                  <a:pt x="196728" y="160883"/>
                </a:moveTo>
                <a:lnTo>
                  <a:pt x="186905" y="152846"/>
                </a:lnTo>
                <a:lnTo>
                  <a:pt x="189981" y="151258"/>
                </a:lnTo>
                <a:lnTo>
                  <a:pt x="192859" y="148728"/>
                </a:lnTo>
                <a:lnTo>
                  <a:pt x="195537" y="145256"/>
                </a:lnTo>
                <a:lnTo>
                  <a:pt x="198316" y="141882"/>
                </a:lnTo>
                <a:lnTo>
                  <a:pt x="200002" y="138856"/>
                </a:lnTo>
                <a:lnTo>
                  <a:pt x="200598" y="136177"/>
                </a:lnTo>
                <a:lnTo>
                  <a:pt x="214592" y="136177"/>
                </a:lnTo>
                <a:lnTo>
                  <a:pt x="213347" y="140791"/>
                </a:lnTo>
                <a:lnTo>
                  <a:pt x="206600" y="152102"/>
                </a:lnTo>
                <a:lnTo>
                  <a:pt x="202185" y="156914"/>
                </a:lnTo>
                <a:lnTo>
                  <a:pt x="196728" y="160883"/>
                </a:lnTo>
                <a:close/>
              </a:path>
              <a:path w="544829" h="161289">
                <a:moveTo>
                  <a:pt x="252340" y="90636"/>
                </a:moveTo>
                <a:lnTo>
                  <a:pt x="234778" y="86022"/>
                </a:lnTo>
                <a:lnTo>
                  <a:pt x="234778" y="18008"/>
                </a:lnTo>
                <a:lnTo>
                  <a:pt x="316038" y="18008"/>
                </a:lnTo>
                <a:lnTo>
                  <a:pt x="316038" y="40183"/>
                </a:lnTo>
                <a:lnTo>
                  <a:pt x="259930" y="40183"/>
                </a:lnTo>
                <a:lnTo>
                  <a:pt x="259930" y="69056"/>
                </a:lnTo>
                <a:lnTo>
                  <a:pt x="311954" y="69056"/>
                </a:lnTo>
                <a:lnTo>
                  <a:pt x="313062" y="69949"/>
                </a:lnTo>
                <a:lnTo>
                  <a:pt x="317880" y="75641"/>
                </a:lnTo>
                <a:lnTo>
                  <a:pt x="320692" y="80962"/>
                </a:lnTo>
                <a:lnTo>
                  <a:pt x="277194" y="80962"/>
                </a:lnTo>
                <a:lnTo>
                  <a:pt x="270060" y="81567"/>
                </a:lnTo>
                <a:lnTo>
                  <a:pt x="263539" y="83380"/>
                </a:lnTo>
                <a:lnTo>
                  <a:pt x="257632" y="86404"/>
                </a:lnTo>
                <a:lnTo>
                  <a:pt x="252340" y="90636"/>
                </a:lnTo>
                <a:close/>
              </a:path>
              <a:path w="544829" h="161289">
                <a:moveTo>
                  <a:pt x="311954" y="69056"/>
                </a:moveTo>
                <a:lnTo>
                  <a:pt x="259930" y="69056"/>
                </a:lnTo>
                <a:lnTo>
                  <a:pt x="262807" y="66278"/>
                </a:lnTo>
                <a:lnTo>
                  <a:pt x="266528" y="63946"/>
                </a:lnTo>
                <a:lnTo>
                  <a:pt x="275656" y="60176"/>
                </a:lnTo>
                <a:lnTo>
                  <a:pt x="280667" y="59233"/>
                </a:lnTo>
                <a:lnTo>
                  <a:pt x="286124" y="59233"/>
                </a:lnTo>
                <a:lnTo>
                  <a:pt x="293779" y="59903"/>
                </a:lnTo>
                <a:lnTo>
                  <a:pt x="300821" y="61912"/>
                </a:lnTo>
                <a:lnTo>
                  <a:pt x="307248" y="65261"/>
                </a:lnTo>
                <a:lnTo>
                  <a:pt x="311954" y="69056"/>
                </a:lnTo>
                <a:close/>
              </a:path>
              <a:path w="544829" h="161289">
                <a:moveTo>
                  <a:pt x="319877" y="116234"/>
                </a:moveTo>
                <a:lnTo>
                  <a:pt x="283594" y="116234"/>
                </a:lnTo>
                <a:lnTo>
                  <a:pt x="289051" y="114548"/>
                </a:lnTo>
                <a:lnTo>
                  <a:pt x="292821" y="111174"/>
                </a:lnTo>
                <a:lnTo>
                  <a:pt x="296591" y="107701"/>
                </a:lnTo>
                <a:lnTo>
                  <a:pt x="298476" y="103534"/>
                </a:lnTo>
                <a:lnTo>
                  <a:pt x="298476" y="93315"/>
                </a:lnTo>
                <a:lnTo>
                  <a:pt x="296591" y="89048"/>
                </a:lnTo>
                <a:lnTo>
                  <a:pt x="292821" y="85873"/>
                </a:lnTo>
                <a:lnTo>
                  <a:pt x="289150" y="82599"/>
                </a:lnTo>
                <a:lnTo>
                  <a:pt x="283941" y="80962"/>
                </a:lnTo>
                <a:lnTo>
                  <a:pt x="320692" y="80962"/>
                </a:lnTo>
                <a:lnTo>
                  <a:pt x="321322" y="82153"/>
                </a:lnTo>
                <a:lnTo>
                  <a:pt x="323387" y="89482"/>
                </a:lnTo>
                <a:lnTo>
                  <a:pt x="324075" y="97631"/>
                </a:lnTo>
                <a:lnTo>
                  <a:pt x="323275" y="106533"/>
                </a:lnTo>
                <a:lnTo>
                  <a:pt x="320875" y="114486"/>
                </a:lnTo>
                <a:lnTo>
                  <a:pt x="319877" y="116234"/>
                </a:lnTo>
                <a:close/>
              </a:path>
              <a:path w="544829" h="161289">
                <a:moveTo>
                  <a:pt x="276599" y="138558"/>
                </a:moveTo>
                <a:lnTo>
                  <a:pt x="262702" y="137452"/>
                </a:lnTo>
                <a:lnTo>
                  <a:pt x="250479" y="134131"/>
                </a:lnTo>
                <a:lnTo>
                  <a:pt x="239931" y="128596"/>
                </a:lnTo>
                <a:lnTo>
                  <a:pt x="231057" y="120848"/>
                </a:lnTo>
                <a:lnTo>
                  <a:pt x="245047" y="103286"/>
                </a:lnTo>
                <a:lnTo>
                  <a:pt x="251754" y="108951"/>
                </a:lnTo>
                <a:lnTo>
                  <a:pt x="259223" y="112997"/>
                </a:lnTo>
                <a:lnTo>
                  <a:pt x="267455" y="115425"/>
                </a:lnTo>
                <a:lnTo>
                  <a:pt x="276450" y="116234"/>
                </a:lnTo>
                <a:lnTo>
                  <a:pt x="319877" y="116234"/>
                </a:lnTo>
                <a:lnTo>
                  <a:pt x="316875" y="121490"/>
                </a:lnTo>
                <a:lnTo>
                  <a:pt x="311276" y="127545"/>
                </a:lnTo>
                <a:lnTo>
                  <a:pt x="304309" y="132364"/>
                </a:lnTo>
                <a:lnTo>
                  <a:pt x="296207" y="135805"/>
                </a:lnTo>
                <a:lnTo>
                  <a:pt x="286970" y="137870"/>
                </a:lnTo>
                <a:lnTo>
                  <a:pt x="276599" y="138558"/>
                </a:lnTo>
                <a:close/>
              </a:path>
              <a:path w="544829" h="161289">
                <a:moveTo>
                  <a:pt x="385385" y="138558"/>
                </a:moveTo>
                <a:lnTo>
                  <a:pt x="349517" y="121146"/>
                </a:lnTo>
                <a:lnTo>
                  <a:pt x="336421" y="77241"/>
                </a:lnTo>
                <a:lnTo>
                  <a:pt x="336793" y="68870"/>
                </a:lnTo>
                <a:lnTo>
                  <a:pt x="354150" y="28379"/>
                </a:lnTo>
                <a:lnTo>
                  <a:pt x="385385" y="16222"/>
                </a:lnTo>
                <a:lnTo>
                  <a:pt x="396045" y="17291"/>
                </a:lnTo>
                <a:lnTo>
                  <a:pt x="405551" y="20501"/>
                </a:lnTo>
                <a:lnTo>
                  <a:pt x="413904" y="25849"/>
                </a:lnTo>
                <a:lnTo>
                  <a:pt x="421104" y="33337"/>
                </a:lnTo>
                <a:lnTo>
                  <a:pt x="424435" y="38546"/>
                </a:lnTo>
                <a:lnTo>
                  <a:pt x="378043" y="38546"/>
                </a:lnTo>
                <a:lnTo>
                  <a:pt x="372288" y="41820"/>
                </a:lnTo>
                <a:lnTo>
                  <a:pt x="362019" y="77241"/>
                </a:lnTo>
                <a:lnTo>
                  <a:pt x="362400" y="86264"/>
                </a:lnTo>
                <a:lnTo>
                  <a:pt x="377944" y="116234"/>
                </a:lnTo>
                <a:lnTo>
                  <a:pt x="424411" y="116234"/>
                </a:lnTo>
                <a:lnTo>
                  <a:pt x="421253" y="121294"/>
                </a:lnTo>
                <a:lnTo>
                  <a:pt x="414044" y="128847"/>
                </a:lnTo>
                <a:lnTo>
                  <a:pt x="405663" y="134242"/>
                </a:lnTo>
                <a:lnTo>
                  <a:pt x="396110" y="137479"/>
                </a:lnTo>
                <a:lnTo>
                  <a:pt x="385385" y="138558"/>
                </a:lnTo>
                <a:close/>
              </a:path>
              <a:path w="544829" h="161289">
                <a:moveTo>
                  <a:pt x="424411" y="116234"/>
                </a:moveTo>
                <a:lnTo>
                  <a:pt x="392727" y="116234"/>
                </a:lnTo>
                <a:lnTo>
                  <a:pt x="398432" y="112910"/>
                </a:lnTo>
                <a:lnTo>
                  <a:pt x="402500" y="106263"/>
                </a:lnTo>
                <a:lnTo>
                  <a:pt x="405235" y="100654"/>
                </a:lnTo>
                <a:lnTo>
                  <a:pt x="407188" y="93947"/>
                </a:lnTo>
                <a:lnTo>
                  <a:pt x="408360" y="86143"/>
                </a:lnTo>
                <a:lnTo>
                  <a:pt x="408751" y="77241"/>
                </a:lnTo>
                <a:lnTo>
                  <a:pt x="408360" y="68237"/>
                </a:lnTo>
                <a:lnTo>
                  <a:pt x="392628" y="38546"/>
                </a:lnTo>
                <a:lnTo>
                  <a:pt x="424435" y="38546"/>
                </a:lnTo>
                <a:lnTo>
                  <a:pt x="426964" y="42499"/>
                </a:lnTo>
                <a:lnTo>
                  <a:pt x="431150" y="52871"/>
                </a:lnTo>
                <a:lnTo>
                  <a:pt x="433661" y="64451"/>
                </a:lnTo>
                <a:lnTo>
                  <a:pt x="434498" y="77241"/>
                </a:lnTo>
                <a:lnTo>
                  <a:pt x="433670" y="89985"/>
                </a:lnTo>
                <a:lnTo>
                  <a:pt x="431187" y="101575"/>
                </a:lnTo>
                <a:lnTo>
                  <a:pt x="427048" y="112011"/>
                </a:lnTo>
                <a:lnTo>
                  <a:pt x="424411" y="116234"/>
                </a:lnTo>
                <a:close/>
              </a:path>
              <a:path w="544829" h="161289">
                <a:moveTo>
                  <a:pt x="495559" y="138558"/>
                </a:moveTo>
                <a:lnTo>
                  <a:pt x="459692" y="121146"/>
                </a:lnTo>
                <a:lnTo>
                  <a:pt x="446595" y="77241"/>
                </a:lnTo>
                <a:lnTo>
                  <a:pt x="446967" y="68870"/>
                </a:lnTo>
                <a:lnTo>
                  <a:pt x="464324" y="28379"/>
                </a:lnTo>
                <a:lnTo>
                  <a:pt x="495559" y="16222"/>
                </a:lnTo>
                <a:lnTo>
                  <a:pt x="506219" y="17291"/>
                </a:lnTo>
                <a:lnTo>
                  <a:pt x="515726" y="20501"/>
                </a:lnTo>
                <a:lnTo>
                  <a:pt x="524079" y="25849"/>
                </a:lnTo>
                <a:lnTo>
                  <a:pt x="531278" y="33337"/>
                </a:lnTo>
                <a:lnTo>
                  <a:pt x="534610" y="38546"/>
                </a:lnTo>
                <a:lnTo>
                  <a:pt x="488217" y="38546"/>
                </a:lnTo>
                <a:lnTo>
                  <a:pt x="482463" y="41820"/>
                </a:lnTo>
                <a:lnTo>
                  <a:pt x="472194" y="77241"/>
                </a:lnTo>
                <a:lnTo>
                  <a:pt x="472575" y="86264"/>
                </a:lnTo>
                <a:lnTo>
                  <a:pt x="488118" y="116234"/>
                </a:lnTo>
                <a:lnTo>
                  <a:pt x="534586" y="116234"/>
                </a:lnTo>
                <a:lnTo>
                  <a:pt x="531427" y="121294"/>
                </a:lnTo>
                <a:lnTo>
                  <a:pt x="524218" y="128847"/>
                </a:lnTo>
                <a:lnTo>
                  <a:pt x="515837" y="134242"/>
                </a:lnTo>
                <a:lnTo>
                  <a:pt x="506284" y="137479"/>
                </a:lnTo>
                <a:lnTo>
                  <a:pt x="495559" y="138558"/>
                </a:lnTo>
                <a:close/>
              </a:path>
              <a:path w="544829" h="161289">
                <a:moveTo>
                  <a:pt x="534586" y="116234"/>
                </a:moveTo>
                <a:lnTo>
                  <a:pt x="502902" y="116234"/>
                </a:lnTo>
                <a:lnTo>
                  <a:pt x="508607" y="112910"/>
                </a:lnTo>
                <a:lnTo>
                  <a:pt x="512675" y="106263"/>
                </a:lnTo>
                <a:lnTo>
                  <a:pt x="515409" y="100654"/>
                </a:lnTo>
                <a:lnTo>
                  <a:pt x="517363" y="93947"/>
                </a:lnTo>
                <a:lnTo>
                  <a:pt x="518535" y="86143"/>
                </a:lnTo>
                <a:lnTo>
                  <a:pt x="518926" y="77241"/>
                </a:lnTo>
                <a:lnTo>
                  <a:pt x="518535" y="68237"/>
                </a:lnTo>
                <a:lnTo>
                  <a:pt x="502803" y="38546"/>
                </a:lnTo>
                <a:lnTo>
                  <a:pt x="534610" y="38546"/>
                </a:lnTo>
                <a:lnTo>
                  <a:pt x="537138" y="42499"/>
                </a:lnTo>
                <a:lnTo>
                  <a:pt x="541324" y="52871"/>
                </a:lnTo>
                <a:lnTo>
                  <a:pt x="543836" y="64451"/>
                </a:lnTo>
                <a:lnTo>
                  <a:pt x="544673" y="77241"/>
                </a:lnTo>
                <a:lnTo>
                  <a:pt x="543845" y="89985"/>
                </a:lnTo>
                <a:lnTo>
                  <a:pt x="541361" y="101575"/>
                </a:lnTo>
                <a:lnTo>
                  <a:pt x="537222" y="112011"/>
                </a:lnTo>
                <a:lnTo>
                  <a:pt x="534586" y="11623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 descr=""/>
          <p:cNvSpPr/>
          <p:nvPr/>
        </p:nvSpPr>
        <p:spPr>
          <a:xfrm>
            <a:off x="1641389" y="2148279"/>
            <a:ext cx="437515" cy="144780"/>
          </a:xfrm>
          <a:custGeom>
            <a:avLst/>
            <a:gdLst/>
            <a:ahLst/>
            <a:cxnLst/>
            <a:rect l="l" t="t" r="r" b="b"/>
            <a:pathLst>
              <a:path w="437514" h="144780">
                <a:moveTo>
                  <a:pt x="14436" y="54322"/>
                </a:moveTo>
                <a:lnTo>
                  <a:pt x="0" y="39290"/>
                </a:lnTo>
                <a:lnTo>
                  <a:pt x="37355" y="1785"/>
                </a:lnTo>
                <a:lnTo>
                  <a:pt x="59382" y="1785"/>
                </a:lnTo>
                <a:lnTo>
                  <a:pt x="59382" y="34230"/>
                </a:lnTo>
                <a:lnTo>
                  <a:pt x="34081" y="34230"/>
                </a:lnTo>
                <a:lnTo>
                  <a:pt x="14436" y="54322"/>
                </a:lnTo>
                <a:close/>
              </a:path>
              <a:path w="437514" h="144780">
                <a:moveTo>
                  <a:pt x="59382" y="120253"/>
                </a:moveTo>
                <a:lnTo>
                  <a:pt x="34081" y="120253"/>
                </a:lnTo>
                <a:lnTo>
                  <a:pt x="34081" y="34230"/>
                </a:lnTo>
                <a:lnTo>
                  <a:pt x="59382" y="34230"/>
                </a:lnTo>
                <a:lnTo>
                  <a:pt x="59382" y="120253"/>
                </a:lnTo>
                <a:close/>
              </a:path>
              <a:path w="437514" h="144780">
                <a:moveTo>
                  <a:pt x="91489" y="120401"/>
                </a:moveTo>
                <a:lnTo>
                  <a:pt x="88116" y="120401"/>
                </a:lnTo>
                <a:lnTo>
                  <a:pt x="85238" y="119211"/>
                </a:lnTo>
                <a:lnTo>
                  <a:pt x="82857" y="116830"/>
                </a:lnTo>
                <a:lnTo>
                  <a:pt x="80575" y="114448"/>
                </a:lnTo>
                <a:lnTo>
                  <a:pt x="79471" y="111472"/>
                </a:lnTo>
                <a:lnTo>
                  <a:pt x="79434" y="103733"/>
                </a:lnTo>
                <a:lnTo>
                  <a:pt x="80774" y="100409"/>
                </a:lnTo>
                <a:lnTo>
                  <a:pt x="83453" y="97631"/>
                </a:lnTo>
                <a:lnTo>
                  <a:pt x="86231" y="94853"/>
                </a:lnTo>
                <a:lnTo>
                  <a:pt x="89505" y="93464"/>
                </a:lnTo>
                <a:lnTo>
                  <a:pt x="97839" y="93464"/>
                </a:lnTo>
                <a:lnTo>
                  <a:pt x="101659" y="95150"/>
                </a:lnTo>
                <a:lnTo>
                  <a:pt x="107811" y="101897"/>
                </a:lnTo>
                <a:lnTo>
                  <a:pt x="109349" y="106213"/>
                </a:lnTo>
                <a:lnTo>
                  <a:pt x="109349" y="118318"/>
                </a:lnTo>
                <a:lnTo>
                  <a:pt x="108907" y="119955"/>
                </a:lnTo>
                <a:lnTo>
                  <a:pt x="94912" y="119955"/>
                </a:lnTo>
                <a:lnTo>
                  <a:pt x="91489" y="120401"/>
                </a:lnTo>
                <a:close/>
              </a:path>
              <a:path w="437514" h="144780">
                <a:moveTo>
                  <a:pt x="91043" y="144660"/>
                </a:moveTo>
                <a:lnTo>
                  <a:pt x="81220" y="136624"/>
                </a:lnTo>
                <a:lnTo>
                  <a:pt x="84296" y="135036"/>
                </a:lnTo>
                <a:lnTo>
                  <a:pt x="87173" y="132506"/>
                </a:lnTo>
                <a:lnTo>
                  <a:pt x="89852" y="129033"/>
                </a:lnTo>
                <a:lnTo>
                  <a:pt x="92630" y="125660"/>
                </a:lnTo>
                <a:lnTo>
                  <a:pt x="94317" y="122634"/>
                </a:lnTo>
                <a:lnTo>
                  <a:pt x="94912" y="119955"/>
                </a:lnTo>
                <a:lnTo>
                  <a:pt x="108907" y="119955"/>
                </a:lnTo>
                <a:lnTo>
                  <a:pt x="107662" y="124569"/>
                </a:lnTo>
                <a:lnTo>
                  <a:pt x="100915" y="135880"/>
                </a:lnTo>
                <a:lnTo>
                  <a:pt x="96500" y="140692"/>
                </a:lnTo>
                <a:lnTo>
                  <a:pt x="91043" y="144660"/>
                </a:lnTo>
                <a:close/>
              </a:path>
              <a:path w="437514" h="144780">
                <a:moveTo>
                  <a:pt x="167924" y="122336"/>
                </a:moveTo>
                <a:lnTo>
                  <a:pt x="132056" y="104923"/>
                </a:lnTo>
                <a:lnTo>
                  <a:pt x="118959" y="61019"/>
                </a:lnTo>
                <a:lnTo>
                  <a:pt x="119331" y="52647"/>
                </a:lnTo>
                <a:lnTo>
                  <a:pt x="136689" y="12157"/>
                </a:lnTo>
                <a:lnTo>
                  <a:pt x="167924" y="0"/>
                </a:lnTo>
                <a:lnTo>
                  <a:pt x="178584" y="1069"/>
                </a:lnTo>
                <a:lnTo>
                  <a:pt x="188090" y="4278"/>
                </a:lnTo>
                <a:lnTo>
                  <a:pt x="196443" y="9627"/>
                </a:lnTo>
                <a:lnTo>
                  <a:pt x="203643" y="17115"/>
                </a:lnTo>
                <a:lnTo>
                  <a:pt x="206974" y="22324"/>
                </a:lnTo>
                <a:lnTo>
                  <a:pt x="160582" y="22324"/>
                </a:lnTo>
                <a:lnTo>
                  <a:pt x="154827" y="25598"/>
                </a:lnTo>
                <a:lnTo>
                  <a:pt x="144558" y="61019"/>
                </a:lnTo>
                <a:lnTo>
                  <a:pt x="144939" y="70042"/>
                </a:lnTo>
                <a:lnTo>
                  <a:pt x="160482" y="100012"/>
                </a:lnTo>
                <a:lnTo>
                  <a:pt x="206950" y="100012"/>
                </a:lnTo>
                <a:lnTo>
                  <a:pt x="203791" y="105072"/>
                </a:lnTo>
                <a:lnTo>
                  <a:pt x="196583" y="112625"/>
                </a:lnTo>
                <a:lnTo>
                  <a:pt x="188202" y="118020"/>
                </a:lnTo>
                <a:lnTo>
                  <a:pt x="178649" y="121257"/>
                </a:lnTo>
                <a:lnTo>
                  <a:pt x="167924" y="122336"/>
                </a:lnTo>
                <a:close/>
              </a:path>
              <a:path w="437514" h="144780">
                <a:moveTo>
                  <a:pt x="206950" y="100012"/>
                </a:moveTo>
                <a:lnTo>
                  <a:pt x="175266" y="100012"/>
                </a:lnTo>
                <a:lnTo>
                  <a:pt x="180971" y="96688"/>
                </a:lnTo>
                <a:lnTo>
                  <a:pt x="185039" y="90041"/>
                </a:lnTo>
                <a:lnTo>
                  <a:pt x="187774" y="84432"/>
                </a:lnTo>
                <a:lnTo>
                  <a:pt x="189727" y="77725"/>
                </a:lnTo>
                <a:lnTo>
                  <a:pt x="190899" y="69921"/>
                </a:lnTo>
                <a:lnTo>
                  <a:pt x="191290" y="61019"/>
                </a:lnTo>
                <a:lnTo>
                  <a:pt x="190899" y="52015"/>
                </a:lnTo>
                <a:lnTo>
                  <a:pt x="175167" y="22324"/>
                </a:lnTo>
                <a:lnTo>
                  <a:pt x="206974" y="22324"/>
                </a:lnTo>
                <a:lnTo>
                  <a:pt x="209503" y="26277"/>
                </a:lnTo>
                <a:lnTo>
                  <a:pt x="213689" y="36648"/>
                </a:lnTo>
                <a:lnTo>
                  <a:pt x="216200" y="48229"/>
                </a:lnTo>
                <a:lnTo>
                  <a:pt x="217037" y="61019"/>
                </a:lnTo>
                <a:lnTo>
                  <a:pt x="216209" y="73762"/>
                </a:lnTo>
                <a:lnTo>
                  <a:pt x="213726" y="85352"/>
                </a:lnTo>
                <a:lnTo>
                  <a:pt x="209586" y="95789"/>
                </a:lnTo>
                <a:lnTo>
                  <a:pt x="206950" y="100012"/>
                </a:lnTo>
                <a:close/>
              </a:path>
              <a:path w="437514" h="144780">
                <a:moveTo>
                  <a:pt x="278098" y="122336"/>
                </a:moveTo>
                <a:lnTo>
                  <a:pt x="242231" y="104923"/>
                </a:lnTo>
                <a:lnTo>
                  <a:pt x="229134" y="61019"/>
                </a:lnTo>
                <a:lnTo>
                  <a:pt x="229506" y="52647"/>
                </a:lnTo>
                <a:lnTo>
                  <a:pt x="246863" y="12157"/>
                </a:lnTo>
                <a:lnTo>
                  <a:pt x="278098" y="0"/>
                </a:lnTo>
                <a:lnTo>
                  <a:pt x="288758" y="1069"/>
                </a:lnTo>
                <a:lnTo>
                  <a:pt x="298265" y="4278"/>
                </a:lnTo>
                <a:lnTo>
                  <a:pt x="306618" y="9627"/>
                </a:lnTo>
                <a:lnTo>
                  <a:pt x="313817" y="17115"/>
                </a:lnTo>
                <a:lnTo>
                  <a:pt x="317149" y="22324"/>
                </a:lnTo>
                <a:lnTo>
                  <a:pt x="270756" y="22324"/>
                </a:lnTo>
                <a:lnTo>
                  <a:pt x="265002" y="25598"/>
                </a:lnTo>
                <a:lnTo>
                  <a:pt x="254732" y="61019"/>
                </a:lnTo>
                <a:lnTo>
                  <a:pt x="255114" y="70042"/>
                </a:lnTo>
                <a:lnTo>
                  <a:pt x="270657" y="100012"/>
                </a:lnTo>
                <a:lnTo>
                  <a:pt x="317125" y="100012"/>
                </a:lnTo>
                <a:lnTo>
                  <a:pt x="313966" y="105072"/>
                </a:lnTo>
                <a:lnTo>
                  <a:pt x="306757" y="112625"/>
                </a:lnTo>
                <a:lnTo>
                  <a:pt x="298376" y="118020"/>
                </a:lnTo>
                <a:lnTo>
                  <a:pt x="288823" y="121257"/>
                </a:lnTo>
                <a:lnTo>
                  <a:pt x="278098" y="122336"/>
                </a:lnTo>
                <a:close/>
              </a:path>
              <a:path w="437514" h="144780">
                <a:moveTo>
                  <a:pt x="317125" y="100012"/>
                </a:moveTo>
                <a:lnTo>
                  <a:pt x="285441" y="100012"/>
                </a:lnTo>
                <a:lnTo>
                  <a:pt x="291146" y="96688"/>
                </a:lnTo>
                <a:lnTo>
                  <a:pt x="295214" y="90041"/>
                </a:lnTo>
                <a:lnTo>
                  <a:pt x="297948" y="84432"/>
                </a:lnTo>
                <a:lnTo>
                  <a:pt x="299902" y="77725"/>
                </a:lnTo>
                <a:lnTo>
                  <a:pt x="301074" y="69921"/>
                </a:lnTo>
                <a:lnTo>
                  <a:pt x="301464" y="61019"/>
                </a:lnTo>
                <a:lnTo>
                  <a:pt x="301074" y="52015"/>
                </a:lnTo>
                <a:lnTo>
                  <a:pt x="285341" y="22324"/>
                </a:lnTo>
                <a:lnTo>
                  <a:pt x="317149" y="22324"/>
                </a:lnTo>
                <a:lnTo>
                  <a:pt x="319677" y="26277"/>
                </a:lnTo>
                <a:lnTo>
                  <a:pt x="323863" y="36648"/>
                </a:lnTo>
                <a:lnTo>
                  <a:pt x="326375" y="48229"/>
                </a:lnTo>
                <a:lnTo>
                  <a:pt x="327212" y="61019"/>
                </a:lnTo>
                <a:lnTo>
                  <a:pt x="326384" y="73762"/>
                </a:lnTo>
                <a:lnTo>
                  <a:pt x="323900" y="85352"/>
                </a:lnTo>
                <a:lnTo>
                  <a:pt x="319761" y="95789"/>
                </a:lnTo>
                <a:lnTo>
                  <a:pt x="317125" y="100012"/>
                </a:lnTo>
                <a:close/>
              </a:path>
              <a:path w="437514" h="144780">
                <a:moveTo>
                  <a:pt x="388273" y="122336"/>
                </a:moveTo>
                <a:lnTo>
                  <a:pt x="352405" y="104923"/>
                </a:lnTo>
                <a:lnTo>
                  <a:pt x="339308" y="61019"/>
                </a:lnTo>
                <a:lnTo>
                  <a:pt x="339681" y="52647"/>
                </a:lnTo>
                <a:lnTo>
                  <a:pt x="357038" y="12157"/>
                </a:lnTo>
                <a:lnTo>
                  <a:pt x="388273" y="0"/>
                </a:lnTo>
                <a:lnTo>
                  <a:pt x="398933" y="1069"/>
                </a:lnTo>
                <a:lnTo>
                  <a:pt x="408439" y="4278"/>
                </a:lnTo>
                <a:lnTo>
                  <a:pt x="416792" y="9627"/>
                </a:lnTo>
                <a:lnTo>
                  <a:pt x="423992" y="17115"/>
                </a:lnTo>
                <a:lnTo>
                  <a:pt x="427323" y="22324"/>
                </a:lnTo>
                <a:lnTo>
                  <a:pt x="380931" y="22324"/>
                </a:lnTo>
                <a:lnTo>
                  <a:pt x="375176" y="25598"/>
                </a:lnTo>
                <a:lnTo>
                  <a:pt x="364907" y="61019"/>
                </a:lnTo>
                <a:lnTo>
                  <a:pt x="365288" y="70042"/>
                </a:lnTo>
                <a:lnTo>
                  <a:pt x="380832" y="100012"/>
                </a:lnTo>
                <a:lnTo>
                  <a:pt x="427299" y="100012"/>
                </a:lnTo>
                <a:lnTo>
                  <a:pt x="424140" y="105072"/>
                </a:lnTo>
                <a:lnTo>
                  <a:pt x="416932" y="112625"/>
                </a:lnTo>
                <a:lnTo>
                  <a:pt x="408551" y="118020"/>
                </a:lnTo>
                <a:lnTo>
                  <a:pt x="398998" y="121257"/>
                </a:lnTo>
                <a:lnTo>
                  <a:pt x="388273" y="122336"/>
                </a:lnTo>
                <a:close/>
              </a:path>
              <a:path w="437514" h="144780">
                <a:moveTo>
                  <a:pt x="427299" y="100012"/>
                </a:moveTo>
                <a:lnTo>
                  <a:pt x="395615" y="100012"/>
                </a:lnTo>
                <a:lnTo>
                  <a:pt x="401320" y="96688"/>
                </a:lnTo>
                <a:lnTo>
                  <a:pt x="405388" y="90041"/>
                </a:lnTo>
                <a:lnTo>
                  <a:pt x="408123" y="84432"/>
                </a:lnTo>
                <a:lnTo>
                  <a:pt x="410076" y="77725"/>
                </a:lnTo>
                <a:lnTo>
                  <a:pt x="411248" y="69921"/>
                </a:lnTo>
                <a:lnTo>
                  <a:pt x="411639" y="61019"/>
                </a:lnTo>
                <a:lnTo>
                  <a:pt x="411248" y="52015"/>
                </a:lnTo>
                <a:lnTo>
                  <a:pt x="395516" y="22324"/>
                </a:lnTo>
                <a:lnTo>
                  <a:pt x="427323" y="22324"/>
                </a:lnTo>
                <a:lnTo>
                  <a:pt x="429852" y="26277"/>
                </a:lnTo>
                <a:lnTo>
                  <a:pt x="434038" y="36648"/>
                </a:lnTo>
                <a:lnTo>
                  <a:pt x="436549" y="48229"/>
                </a:lnTo>
                <a:lnTo>
                  <a:pt x="437386" y="61019"/>
                </a:lnTo>
                <a:lnTo>
                  <a:pt x="436558" y="73762"/>
                </a:lnTo>
                <a:lnTo>
                  <a:pt x="434075" y="85352"/>
                </a:lnTo>
                <a:lnTo>
                  <a:pt x="429935" y="95789"/>
                </a:lnTo>
                <a:lnTo>
                  <a:pt x="427299" y="1000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 descr=""/>
          <p:cNvSpPr/>
          <p:nvPr/>
        </p:nvSpPr>
        <p:spPr>
          <a:xfrm>
            <a:off x="3292888" y="2132057"/>
            <a:ext cx="333375" cy="154305"/>
          </a:xfrm>
          <a:custGeom>
            <a:avLst/>
            <a:gdLst/>
            <a:ahLst/>
            <a:cxnLst/>
            <a:rect l="l" t="t" r="r" b="b"/>
            <a:pathLst>
              <a:path w="333375" h="154305">
                <a:moveTo>
                  <a:pt x="51494" y="125313"/>
                </a:moveTo>
                <a:lnTo>
                  <a:pt x="40778" y="125313"/>
                </a:lnTo>
                <a:lnTo>
                  <a:pt x="40778" y="81855"/>
                </a:lnTo>
                <a:lnTo>
                  <a:pt x="30658" y="79275"/>
                </a:lnTo>
                <a:lnTo>
                  <a:pt x="3720" y="54967"/>
                </a:lnTo>
                <a:lnTo>
                  <a:pt x="3720" y="40084"/>
                </a:lnTo>
                <a:lnTo>
                  <a:pt x="40778" y="16371"/>
                </a:lnTo>
                <a:lnTo>
                  <a:pt x="40778" y="0"/>
                </a:lnTo>
                <a:lnTo>
                  <a:pt x="51494" y="0"/>
                </a:lnTo>
                <a:lnTo>
                  <a:pt x="51494" y="16519"/>
                </a:lnTo>
                <a:lnTo>
                  <a:pt x="61614" y="18259"/>
                </a:lnTo>
                <a:lnTo>
                  <a:pt x="70842" y="21542"/>
                </a:lnTo>
                <a:lnTo>
                  <a:pt x="79176" y="26370"/>
                </a:lnTo>
                <a:lnTo>
                  <a:pt x="82794" y="29467"/>
                </a:lnTo>
                <a:lnTo>
                  <a:pt x="40778" y="29467"/>
                </a:lnTo>
                <a:lnTo>
                  <a:pt x="34329" y="29964"/>
                </a:lnTo>
                <a:lnTo>
                  <a:pt x="29071" y="31898"/>
                </a:lnTo>
                <a:lnTo>
                  <a:pt x="21034" y="38546"/>
                </a:lnTo>
                <a:lnTo>
                  <a:pt x="19050" y="42862"/>
                </a:lnTo>
                <a:lnTo>
                  <a:pt x="19050" y="52486"/>
                </a:lnTo>
                <a:lnTo>
                  <a:pt x="40778" y="65782"/>
                </a:lnTo>
                <a:lnTo>
                  <a:pt x="51494" y="65782"/>
                </a:lnTo>
                <a:lnTo>
                  <a:pt x="51494" y="68609"/>
                </a:lnTo>
                <a:lnTo>
                  <a:pt x="61912" y="71586"/>
                </a:lnTo>
                <a:lnTo>
                  <a:pt x="69502" y="74562"/>
                </a:lnTo>
                <a:lnTo>
                  <a:pt x="74265" y="77539"/>
                </a:lnTo>
                <a:lnTo>
                  <a:pt x="79126" y="80416"/>
                </a:lnTo>
                <a:lnTo>
                  <a:pt x="82847" y="83988"/>
                </a:lnTo>
                <a:lnTo>
                  <a:pt x="83447" y="84980"/>
                </a:lnTo>
                <a:lnTo>
                  <a:pt x="51494" y="84980"/>
                </a:lnTo>
                <a:lnTo>
                  <a:pt x="51494" y="125313"/>
                </a:lnTo>
                <a:close/>
              </a:path>
              <a:path w="333375" h="154305">
                <a:moveTo>
                  <a:pt x="51494" y="65782"/>
                </a:moveTo>
                <a:lnTo>
                  <a:pt x="40778" y="65782"/>
                </a:lnTo>
                <a:lnTo>
                  <a:pt x="40778" y="29467"/>
                </a:lnTo>
                <a:lnTo>
                  <a:pt x="82794" y="29467"/>
                </a:lnTo>
                <a:lnTo>
                  <a:pt x="83489" y="30063"/>
                </a:lnTo>
                <a:lnTo>
                  <a:pt x="51494" y="30063"/>
                </a:lnTo>
                <a:lnTo>
                  <a:pt x="51494" y="65782"/>
                </a:lnTo>
                <a:close/>
              </a:path>
              <a:path w="333375" h="154305">
                <a:moveTo>
                  <a:pt x="77688" y="43606"/>
                </a:moveTo>
                <a:lnTo>
                  <a:pt x="72032" y="38462"/>
                </a:lnTo>
                <a:lnTo>
                  <a:pt x="65782" y="34490"/>
                </a:lnTo>
                <a:lnTo>
                  <a:pt x="58935" y="31691"/>
                </a:lnTo>
                <a:lnTo>
                  <a:pt x="51494" y="30063"/>
                </a:lnTo>
                <a:lnTo>
                  <a:pt x="83489" y="30063"/>
                </a:lnTo>
                <a:lnTo>
                  <a:pt x="86617" y="32742"/>
                </a:lnTo>
                <a:lnTo>
                  <a:pt x="77688" y="43606"/>
                </a:lnTo>
                <a:close/>
              </a:path>
              <a:path w="333375" h="154305">
                <a:moveTo>
                  <a:pt x="81290" y="125313"/>
                </a:moveTo>
                <a:lnTo>
                  <a:pt x="51494" y="125313"/>
                </a:lnTo>
                <a:lnTo>
                  <a:pt x="58638" y="124420"/>
                </a:lnTo>
                <a:lnTo>
                  <a:pt x="64144" y="122187"/>
                </a:lnTo>
                <a:lnTo>
                  <a:pt x="68014" y="118616"/>
                </a:lnTo>
                <a:lnTo>
                  <a:pt x="71983" y="115044"/>
                </a:lnTo>
                <a:lnTo>
                  <a:pt x="73864" y="110765"/>
                </a:lnTo>
                <a:lnTo>
                  <a:pt x="73967" y="100607"/>
                </a:lnTo>
                <a:lnTo>
                  <a:pt x="72429" y="96837"/>
                </a:lnTo>
                <a:lnTo>
                  <a:pt x="69353" y="93761"/>
                </a:lnTo>
                <a:lnTo>
                  <a:pt x="66278" y="90586"/>
                </a:lnTo>
                <a:lnTo>
                  <a:pt x="60325" y="87659"/>
                </a:lnTo>
                <a:lnTo>
                  <a:pt x="51494" y="84980"/>
                </a:lnTo>
                <a:lnTo>
                  <a:pt x="83447" y="84980"/>
                </a:lnTo>
                <a:lnTo>
                  <a:pt x="88007" y="92521"/>
                </a:lnTo>
                <a:lnTo>
                  <a:pt x="89296" y="97680"/>
                </a:lnTo>
                <a:lnTo>
                  <a:pt x="89174" y="105072"/>
                </a:lnTo>
                <a:lnTo>
                  <a:pt x="88655" y="110765"/>
                </a:lnTo>
                <a:lnTo>
                  <a:pt x="86729" y="117127"/>
                </a:lnTo>
                <a:lnTo>
                  <a:pt x="83520" y="122820"/>
                </a:lnTo>
                <a:lnTo>
                  <a:pt x="81290" y="125313"/>
                </a:lnTo>
                <a:close/>
              </a:path>
              <a:path w="333375" h="154305">
                <a:moveTo>
                  <a:pt x="51494" y="154185"/>
                </a:moveTo>
                <a:lnTo>
                  <a:pt x="40778" y="154185"/>
                </a:lnTo>
                <a:lnTo>
                  <a:pt x="40778" y="138410"/>
                </a:lnTo>
                <a:lnTo>
                  <a:pt x="28519" y="136633"/>
                </a:lnTo>
                <a:lnTo>
                  <a:pt x="17636" y="132940"/>
                </a:lnTo>
                <a:lnTo>
                  <a:pt x="8129" y="127331"/>
                </a:lnTo>
                <a:lnTo>
                  <a:pt x="0" y="119806"/>
                </a:lnTo>
                <a:lnTo>
                  <a:pt x="8780" y="108644"/>
                </a:lnTo>
                <a:lnTo>
                  <a:pt x="15468" y="115044"/>
                </a:lnTo>
                <a:lnTo>
                  <a:pt x="23031" y="119955"/>
                </a:lnTo>
                <a:lnTo>
                  <a:pt x="31467" y="123378"/>
                </a:lnTo>
                <a:lnTo>
                  <a:pt x="40778" y="125313"/>
                </a:lnTo>
                <a:lnTo>
                  <a:pt x="81290" y="125313"/>
                </a:lnTo>
                <a:lnTo>
                  <a:pt x="79027" y="127843"/>
                </a:lnTo>
                <a:lnTo>
                  <a:pt x="73456" y="132019"/>
                </a:lnTo>
                <a:lnTo>
                  <a:pt x="67009" y="135173"/>
                </a:lnTo>
                <a:lnTo>
                  <a:pt x="59689" y="137303"/>
                </a:lnTo>
                <a:lnTo>
                  <a:pt x="51494" y="138410"/>
                </a:lnTo>
                <a:lnTo>
                  <a:pt x="51494" y="154185"/>
                </a:lnTo>
                <a:close/>
              </a:path>
              <a:path w="333375" h="154305">
                <a:moveTo>
                  <a:pt x="151711" y="92571"/>
                </a:moveTo>
                <a:lnTo>
                  <a:pt x="145560" y="92571"/>
                </a:lnTo>
                <a:lnTo>
                  <a:pt x="137207" y="91929"/>
                </a:lnTo>
                <a:lnTo>
                  <a:pt x="107376" y="62963"/>
                </a:lnTo>
                <a:lnTo>
                  <a:pt x="106715" y="54768"/>
                </a:lnTo>
                <a:lnTo>
                  <a:pt x="107432" y="46843"/>
                </a:lnTo>
                <a:lnTo>
                  <a:pt x="139355" y="16622"/>
                </a:lnTo>
                <a:lnTo>
                  <a:pt x="148090" y="15924"/>
                </a:lnTo>
                <a:lnTo>
                  <a:pt x="158229" y="16938"/>
                </a:lnTo>
                <a:lnTo>
                  <a:pt x="167214" y="19980"/>
                </a:lnTo>
                <a:lnTo>
                  <a:pt x="175046" y="25049"/>
                </a:lnTo>
                <a:lnTo>
                  <a:pt x="178924" y="29170"/>
                </a:lnTo>
                <a:lnTo>
                  <a:pt x="140748" y="29170"/>
                </a:lnTo>
                <a:lnTo>
                  <a:pt x="134249" y="31650"/>
                </a:lnTo>
                <a:lnTo>
                  <a:pt x="129189" y="36611"/>
                </a:lnTo>
                <a:lnTo>
                  <a:pt x="124128" y="41473"/>
                </a:lnTo>
                <a:lnTo>
                  <a:pt x="121598" y="47327"/>
                </a:lnTo>
                <a:lnTo>
                  <a:pt x="140549" y="79771"/>
                </a:lnTo>
                <a:lnTo>
                  <a:pt x="175196" y="79771"/>
                </a:lnTo>
                <a:lnTo>
                  <a:pt x="170662" y="83889"/>
                </a:lnTo>
                <a:lnTo>
                  <a:pt x="157962" y="90834"/>
                </a:lnTo>
                <a:lnTo>
                  <a:pt x="151711" y="92571"/>
                </a:lnTo>
                <a:close/>
              </a:path>
              <a:path w="333375" h="154305">
                <a:moveTo>
                  <a:pt x="175196" y="79771"/>
                </a:moveTo>
                <a:lnTo>
                  <a:pt x="154837" y="79771"/>
                </a:lnTo>
                <a:lnTo>
                  <a:pt x="160442" y="78184"/>
                </a:lnTo>
                <a:lnTo>
                  <a:pt x="171158" y="71834"/>
                </a:lnTo>
                <a:lnTo>
                  <a:pt x="175375" y="67567"/>
                </a:lnTo>
                <a:lnTo>
                  <a:pt x="178451" y="62210"/>
                </a:lnTo>
                <a:lnTo>
                  <a:pt x="177232" y="54768"/>
                </a:lnTo>
                <a:lnTo>
                  <a:pt x="156821" y="29170"/>
                </a:lnTo>
                <a:lnTo>
                  <a:pt x="178924" y="29170"/>
                </a:lnTo>
                <a:lnTo>
                  <a:pt x="193754" y="74116"/>
                </a:lnTo>
                <a:lnTo>
                  <a:pt x="178897" y="74116"/>
                </a:lnTo>
                <a:lnTo>
                  <a:pt x="175524" y="79474"/>
                </a:lnTo>
                <a:lnTo>
                  <a:pt x="175196" y="79771"/>
                </a:lnTo>
                <a:close/>
              </a:path>
              <a:path w="333375" h="154305">
                <a:moveTo>
                  <a:pt x="177466" y="125313"/>
                </a:moveTo>
                <a:lnTo>
                  <a:pt x="145708" y="125313"/>
                </a:lnTo>
                <a:lnTo>
                  <a:pt x="153038" y="124513"/>
                </a:lnTo>
                <a:lnTo>
                  <a:pt x="159549" y="122113"/>
                </a:lnTo>
                <a:lnTo>
                  <a:pt x="178627" y="88794"/>
                </a:lnTo>
                <a:lnTo>
                  <a:pt x="179195" y="76348"/>
                </a:lnTo>
                <a:lnTo>
                  <a:pt x="178897" y="74116"/>
                </a:lnTo>
                <a:lnTo>
                  <a:pt x="193754" y="74116"/>
                </a:lnTo>
                <a:lnTo>
                  <a:pt x="193879" y="76348"/>
                </a:lnTo>
                <a:lnTo>
                  <a:pt x="193773" y="79771"/>
                </a:lnTo>
                <a:lnTo>
                  <a:pt x="193110" y="90524"/>
                </a:lnTo>
                <a:lnTo>
                  <a:pt x="190655" y="102393"/>
                </a:lnTo>
                <a:lnTo>
                  <a:pt x="186562" y="112848"/>
                </a:lnTo>
                <a:lnTo>
                  <a:pt x="180832" y="121890"/>
                </a:lnTo>
                <a:lnTo>
                  <a:pt x="177466" y="125313"/>
                </a:lnTo>
                <a:close/>
              </a:path>
              <a:path w="333375" h="154305">
                <a:moveTo>
                  <a:pt x="145708" y="138410"/>
                </a:moveTo>
                <a:lnTo>
                  <a:pt x="136063" y="137526"/>
                </a:lnTo>
                <a:lnTo>
                  <a:pt x="127365" y="134875"/>
                </a:lnTo>
                <a:lnTo>
                  <a:pt x="119617" y="130457"/>
                </a:lnTo>
                <a:lnTo>
                  <a:pt x="112817" y="124271"/>
                </a:lnTo>
                <a:lnTo>
                  <a:pt x="120259" y="113258"/>
                </a:lnTo>
                <a:lnTo>
                  <a:pt x="123335" y="116730"/>
                </a:lnTo>
                <a:lnTo>
                  <a:pt x="126807" y="119608"/>
                </a:lnTo>
                <a:lnTo>
                  <a:pt x="134546" y="124172"/>
                </a:lnTo>
                <a:lnTo>
                  <a:pt x="139557" y="125313"/>
                </a:lnTo>
                <a:lnTo>
                  <a:pt x="177466" y="125313"/>
                </a:lnTo>
                <a:lnTo>
                  <a:pt x="173725" y="129117"/>
                </a:lnTo>
                <a:lnTo>
                  <a:pt x="165503" y="134280"/>
                </a:lnTo>
                <a:lnTo>
                  <a:pt x="156164" y="137377"/>
                </a:lnTo>
                <a:lnTo>
                  <a:pt x="145708" y="138410"/>
                </a:lnTo>
                <a:close/>
              </a:path>
              <a:path w="333375" h="154305">
                <a:moveTo>
                  <a:pt x="241651" y="63103"/>
                </a:moveTo>
                <a:lnTo>
                  <a:pt x="229596" y="63103"/>
                </a:lnTo>
                <a:lnTo>
                  <a:pt x="231581" y="59630"/>
                </a:lnTo>
                <a:lnTo>
                  <a:pt x="235351" y="56356"/>
                </a:lnTo>
                <a:lnTo>
                  <a:pt x="246562" y="50105"/>
                </a:lnTo>
                <a:lnTo>
                  <a:pt x="252020" y="48517"/>
                </a:lnTo>
                <a:lnTo>
                  <a:pt x="263926" y="48517"/>
                </a:lnTo>
                <a:lnTo>
                  <a:pt x="269085" y="50055"/>
                </a:lnTo>
                <a:lnTo>
                  <a:pt x="272756" y="53131"/>
                </a:lnTo>
                <a:lnTo>
                  <a:pt x="276527" y="56207"/>
                </a:lnTo>
                <a:lnTo>
                  <a:pt x="279106" y="59977"/>
                </a:lnTo>
                <a:lnTo>
                  <a:pt x="279245" y="60424"/>
                </a:lnTo>
                <a:lnTo>
                  <a:pt x="247852" y="60424"/>
                </a:lnTo>
                <a:lnTo>
                  <a:pt x="243586" y="61813"/>
                </a:lnTo>
                <a:lnTo>
                  <a:pt x="241651" y="63103"/>
                </a:lnTo>
                <a:close/>
              </a:path>
              <a:path w="333375" h="154305">
                <a:moveTo>
                  <a:pt x="290913" y="64442"/>
                </a:moveTo>
                <a:lnTo>
                  <a:pt x="280495" y="64442"/>
                </a:lnTo>
                <a:lnTo>
                  <a:pt x="283373" y="59878"/>
                </a:lnTo>
                <a:lnTo>
                  <a:pt x="287540" y="56108"/>
                </a:lnTo>
                <a:lnTo>
                  <a:pt x="292997" y="53131"/>
                </a:lnTo>
                <a:lnTo>
                  <a:pt x="298454" y="50055"/>
                </a:lnTo>
                <a:lnTo>
                  <a:pt x="303861" y="48517"/>
                </a:lnTo>
                <a:lnTo>
                  <a:pt x="309219" y="48517"/>
                </a:lnTo>
                <a:lnTo>
                  <a:pt x="319702" y="50136"/>
                </a:lnTo>
                <a:lnTo>
                  <a:pt x="327190" y="54991"/>
                </a:lnTo>
                <a:lnTo>
                  <a:pt x="330206" y="60424"/>
                </a:lnTo>
                <a:lnTo>
                  <a:pt x="299545" y="60424"/>
                </a:lnTo>
                <a:lnTo>
                  <a:pt x="295180" y="61763"/>
                </a:lnTo>
                <a:lnTo>
                  <a:pt x="290913" y="64442"/>
                </a:lnTo>
                <a:close/>
              </a:path>
              <a:path w="333375" h="154305">
                <a:moveTo>
                  <a:pt x="229596" y="136475"/>
                </a:moveTo>
                <a:lnTo>
                  <a:pt x="216350" y="136475"/>
                </a:lnTo>
                <a:lnTo>
                  <a:pt x="216350" y="50601"/>
                </a:lnTo>
                <a:lnTo>
                  <a:pt x="229596" y="50601"/>
                </a:lnTo>
                <a:lnTo>
                  <a:pt x="229596" y="63103"/>
                </a:lnTo>
                <a:lnTo>
                  <a:pt x="241651" y="63103"/>
                </a:lnTo>
                <a:lnTo>
                  <a:pt x="239419" y="64591"/>
                </a:lnTo>
                <a:lnTo>
                  <a:pt x="235252" y="67270"/>
                </a:lnTo>
                <a:lnTo>
                  <a:pt x="231977" y="70346"/>
                </a:lnTo>
                <a:lnTo>
                  <a:pt x="229596" y="73818"/>
                </a:lnTo>
                <a:lnTo>
                  <a:pt x="229596" y="136475"/>
                </a:lnTo>
                <a:close/>
              </a:path>
              <a:path w="333375" h="154305">
                <a:moveTo>
                  <a:pt x="281388" y="136475"/>
                </a:moveTo>
                <a:lnTo>
                  <a:pt x="267994" y="136475"/>
                </a:lnTo>
                <a:lnTo>
                  <a:pt x="267994" y="66327"/>
                </a:lnTo>
                <a:lnTo>
                  <a:pt x="262735" y="60424"/>
                </a:lnTo>
                <a:lnTo>
                  <a:pt x="279245" y="60424"/>
                </a:lnTo>
                <a:lnTo>
                  <a:pt x="280495" y="64442"/>
                </a:lnTo>
                <a:lnTo>
                  <a:pt x="290913" y="64442"/>
                </a:lnTo>
                <a:lnTo>
                  <a:pt x="286746" y="67121"/>
                </a:lnTo>
                <a:lnTo>
                  <a:pt x="283571" y="70147"/>
                </a:lnTo>
                <a:lnTo>
                  <a:pt x="281388" y="73521"/>
                </a:lnTo>
                <a:lnTo>
                  <a:pt x="281388" y="136475"/>
                </a:lnTo>
                <a:close/>
              </a:path>
              <a:path w="333375" h="154305">
                <a:moveTo>
                  <a:pt x="333180" y="136475"/>
                </a:moveTo>
                <a:lnTo>
                  <a:pt x="319935" y="136475"/>
                </a:lnTo>
                <a:lnTo>
                  <a:pt x="319935" y="66327"/>
                </a:lnTo>
                <a:lnTo>
                  <a:pt x="314627" y="60424"/>
                </a:lnTo>
                <a:lnTo>
                  <a:pt x="330206" y="60424"/>
                </a:lnTo>
                <a:lnTo>
                  <a:pt x="331685" y="63103"/>
                </a:lnTo>
                <a:lnTo>
                  <a:pt x="333062" y="73521"/>
                </a:lnTo>
                <a:lnTo>
                  <a:pt x="333180" y="13647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 descr=""/>
          <p:cNvSpPr/>
          <p:nvPr/>
        </p:nvSpPr>
        <p:spPr>
          <a:xfrm>
            <a:off x="4763710" y="2132057"/>
            <a:ext cx="393065" cy="154305"/>
          </a:xfrm>
          <a:custGeom>
            <a:avLst/>
            <a:gdLst/>
            <a:ahLst/>
            <a:cxnLst/>
            <a:rect l="l" t="t" r="r" b="b"/>
            <a:pathLst>
              <a:path w="393064" h="154305">
                <a:moveTo>
                  <a:pt x="51494" y="125313"/>
                </a:moveTo>
                <a:lnTo>
                  <a:pt x="40778" y="125313"/>
                </a:lnTo>
                <a:lnTo>
                  <a:pt x="40778" y="81855"/>
                </a:lnTo>
                <a:lnTo>
                  <a:pt x="30658" y="79275"/>
                </a:lnTo>
                <a:lnTo>
                  <a:pt x="3720" y="54967"/>
                </a:lnTo>
                <a:lnTo>
                  <a:pt x="3720" y="40084"/>
                </a:lnTo>
                <a:lnTo>
                  <a:pt x="40778" y="16371"/>
                </a:lnTo>
                <a:lnTo>
                  <a:pt x="40778" y="0"/>
                </a:lnTo>
                <a:lnTo>
                  <a:pt x="51494" y="0"/>
                </a:lnTo>
                <a:lnTo>
                  <a:pt x="51494" y="16519"/>
                </a:lnTo>
                <a:lnTo>
                  <a:pt x="61614" y="18259"/>
                </a:lnTo>
                <a:lnTo>
                  <a:pt x="70842" y="21542"/>
                </a:lnTo>
                <a:lnTo>
                  <a:pt x="79176" y="26370"/>
                </a:lnTo>
                <a:lnTo>
                  <a:pt x="82794" y="29467"/>
                </a:lnTo>
                <a:lnTo>
                  <a:pt x="40778" y="29467"/>
                </a:lnTo>
                <a:lnTo>
                  <a:pt x="34329" y="29964"/>
                </a:lnTo>
                <a:lnTo>
                  <a:pt x="29071" y="31898"/>
                </a:lnTo>
                <a:lnTo>
                  <a:pt x="21034" y="38546"/>
                </a:lnTo>
                <a:lnTo>
                  <a:pt x="19050" y="42862"/>
                </a:lnTo>
                <a:lnTo>
                  <a:pt x="19050" y="52486"/>
                </a:lnTo>
                <a:lnTo>
                  <a:pt x="40778" y="65782"/>
                </a:lnTo>
                <a:lnTo>
                  <a:pt x="51494" y="65782"/>
                </a:lnTo>
                <a:lnTo>
                  <a:pt x="51494" y="68609"/>
                </a:lnTo>
                <a:lnTo>
                  <a:pt x="61912" y="71586"/>
                </a:lnTo>
                <a:lnTo>
                  <a:pt x="69502" y="74562"/>
                </a:lnTo>
                <a:lnTo>
                  <a:pt x="74265" y="77539"/>
                </a:lnTo>
                <a:lnTo>
                  <a:pt x="79126" y="80416"/>
                </a:lnTo>
                <a:lnTo>
                  <a:pt x="82847" y="83988"/>
                </a:lnTo>
                <a:lnTo>
                  <a:pt x="83447" y="84980"/>
                </a:lnTo>
                <a:lnTo>
                  <a:pt x="51494" y="84980"/>
                </a:lnTo>
                <a:lnTo>
                  <a:pt x="51494" y="125313"/>
                </a:lnTo>
                <a:close/>
              </a:path>
              <a:path w="393064" h="154305">
                <a:moveTo>
                  <a:pt x="51494" y="65782"/>
                </a:moveTo>
                <a:lnTo>
                  <a:pt x="40778" y="65782"/>
                </a:lnTo>
                <a:lnTo>
                  <a:pt x="40778" y="29467"/>
                </a:lnTo>
                <a:lnTo>
                  <a:pt x="82794" y="29467"/>
                </a:lnTo>
                <a:lnTo>
                  <a:pt x="83489" y="30063"/>
                </a:lnTo>
                <a:lnTo>
                  <a:pt x="51494" y="30063"/>
                </a:lnTo>
                <a:lnTo>
                  <a:pt x="51494" y="65782"/>
                </a:lnTo>
                <a:close/>
              </a:path>
              <a:path w="393064" h="154305">
                <a:moveTo>
                  <a:pt x="77688" y="43606"/>
                </a:moveTo>
                <a:lnTo>
                  <a:pt x="72032" y="38462"/>
                </a:lnTo>
                <a:lnTo>
                  <a:pt x="65782" y="34490"/>
                </a:lnTo>
                <a:lnTo>
                  <a:pt x="58935" y="31691"/>
                </a:lnTo>
                <a:lnTo>
                  <a:pt x="51494" y="30063"/>
                </a:lnTo>
                <a:lnTo>
                  <a:pt x="83489" y="30063"/>
                </a:lnTo>
                <a:lnTo>
                  <a:pt x="86617" y="32742"/>
                </a:lnTo>
                <a:lnTo>
                  <a:pt x="77688" y="43606"/>
                </a:lnTo>
                <a:close/>
              </a:path>
              <a:path w="393064" h="154305">
                <a:moveTo>
                  <a:pt x="81290" y="125313"/>
                </a:moveTo>
                <a:lnTo>
                  <a:pt x="51494" y="125313"/>
                </a:lnTo>
                <a:lnTo>
                  <a:pt x="58638" y="124420"/>
                </a:lnTo>
                <a:lnTo>
                  <a:pt x="64144" y="122187"/>
                </a:lnTo>
                <a:lnTo>
                  <a:pt x="68014" y="118616"/>
                </a:lnTo>
                <a:lnTo>
                  <a:pt x="71983" y="115044"/>
                </a:lnTo>
                <a:lnTo>
                  <a:pt x="73863" y="110765"/>
                </a:lnTo>
                <a:lnTo>
                  <a:pt x="73967" y="100607"/>
                </a:lnTo>
                <a:lnTo>
                  <a:pt x="72429" y="96837"/>
                </a:lnTo>
                <a:lnTo>
                  <a:pt x="69353" y="93761"/>
                </a:lnTo>
                <a:lnTo>
                  <a:pt x="66278" y="90586"/>
                </a:lnTo>
                <a:lnTo>
                  <a:pt x="60325" y="87659"/>
                </a:lnTo>
                <a:lnTo>
                  <a:pt x="51494" y="84980"/>
                </a:lnTo>
                <a:lnTo>
                  <a:pt x="83447" y="84980"/>
                </a:lnTo>
                <a:lnTo>
                  <a:pt x="88007" y="92521"/>
                </a:lnTo>
                <a:lnTo>
                  <a:pt x="89296" y="97680"/>
                </a:lnTo>
                <a:lnTo>
                  <a:pt x="89174" y="105072"/>
                </a:lnTo>
                <a:lnTo>
                  <a:pt x="88655" y="110765"/>
                </a:lnTo>
                <a:lnTo>
                  <a:pt x="86729" y="117127"/>
                </a:lnTo>
                <a:lnTo>
                  <a:pt x="83520" y="122820"/>
                </a:lnTo>
                <a:lnTo>
                  <a:pt x="81290" y="125313"/>
                </a:lnTo>
                <a:close/>
              </a:path>
              <a:path w="393064" h="154305">
                <a:moveTo>
                  <a:pt x="51494" y="154185"/>
                </a:moveTo>
                <a:lnTo>
                  <a:pt x="40778" y="154185"/>
                </a:lnTo>
                <a:lnTo>
                  <a:pt x="40778" y="138410"/>
                </a:lnTo>
                <a:lnTo>
                  <a:pt x="28519" y="136633"/>
                </a:lnTo>
                <a:lnTo>
                  <a:pt x="17636" y="132940"/>
                </a:lnTo>
                <a:lnTo>
                  <a:pt x="8129" y="127331"/>
                </a:lnTo>
                <a:lnTo>
                  <a:pt x="0" y="119806"/>
                </a:lnTo>
                <a:lnTo>
                  <a:pt x="8780" y="108644"/>
                </a:lnTo>
                <a:lnTo>
                  <a:pt x="15468" y="115044"/>
                </a:lnTo>
                <a:lnTo>
                  <a:pt x="23031" y="119955"/>
                </a:lnTo>
                <a:lnTo>
                  <a:pt x="31467" y="123378"/>
                </a:lnTo>
                <a:lnTo>
                  <a:pt x="40778" y="125313"/>
                </a:lnTo>
                <a:lnTo>
                  <a:pt x="81290" y="125313"/>
                </a:lnTo>
                <a:lnTo>
                  <a:pt x="79027" y="127843"/>
                </a:lnTo>
                <a:lnTo>
                  <a:pt x="73455" y="132019"/>
                </a:lnTo>
                <a:lnTo>
                  <a:pt x="67009" y="135173"/>
                </a:lnTo>
                <a:lnTo>
                  <a:pt x="59689" y="137303"/>
                </a:lnTo>
                <a:lnTo>
                  <a:pt x="51494" y="138410"/>
                </a:lnTo>
                <a:lnTo>
                  <a:pt x="51494" y="154185"/>
                </a:lnTo>
                <a:close/>
              </a:path>
              <a:path w="393064" h="154305">
                <a:moveTo>
                  <a:pt x="110585" y="57596"/>
                </a:moveTo>
                <a:lnTo>
                  <a:pt x="101655" y="48517"/>
                </a:lnTo>
                <a:lnTo>
                  <a:pt x="131272" y="18008"/>
                </a:lnTo>
                <a:lnTo>
                  <a:pt x="144369" y="18008"/>
                </a:lnTo>
                <a:lnTo>
                  <a:pt x="144369" y="37504"/>
                </a:lnTo>
                <a:lnTo>
                  <a:pt x="129635" y="37504"/>
                </a:lnTo>
                <a:lnTo>
                  <a:pt x="110585" y="57596"/>
                </a:lnTo>
                <a:close/>
              </a:path>
              <a:path w="393064" h="154305">
                <a:moveTo>
                  <a:pt x="144369" y="136475"/>
                </a:moveTo>
                <a:lnTo>
                  <a:pt x="129635" y="136475"/>
                </a:lnTo>
                <a:lnTo>
                  <a:pt x="129635" y="37504"/>
                </a:lnTo>
                <a:lnTo>
                  <a:pt x="144369" y="37504"/>
                </a:lnTo>
                <a:lnTo>
                  <a:pt x="144369" y="136475"/>
                </a:lnTo>
                <a:close/>
              </a:path>
              <a:path w="393064" h="154305">
                <a:moveTo>
                  <a:pt x="176630" y="44201"/>
                </a:moveTo>
                <a:lnTo>
                  <a:pt x="167551" y="34825"/>
                </a:lnTo>
                <a:lnTo>
                  <a:pt x="172115" y="28773"/>
                </a:lnTo>
                <a:lnTo>
                  <a:pt x="178019" y="24159"/>
                </a:lnTo>
                <a:lnTo>
                  <a:pt x="192604" y="17809"/>
                </a:lnTo>
                <a:lnTo>
                  <a:pt x="200442" y="16222"/>
                </a:lnTo>
                <a:lnTo>
                  <a:pt x="208777" y="16222"/>
                </a:lnTo>
                <a:lnTo>
                  <a:pt x="240819" y="29319"/>
                </a:lnTo>
                <a:lnTo>
                  <a:pt x="208777" y="29319"/>
                </a:lnTo>
                <a:lnTo>
                  <a:pt x="199010" y="30249"/>
                </a:lnTo>
                <a:lnTo>
                  <a:pt x="190396" y="33039"/>
                </a:lnTo>
                <a:lnTo>
                  <a:pt x="182936" y="37690"/>
                </a:lnTo>
                <a:lnTo>
                  <a:pt x="176630" y="44201"/>
                </a:lnTo>
                <a:close/>
              </a:path>
              <a:path w="393064" h="154305">
                <a:moveTo>
                  <a:pt x="249109" y="136475"/>
                </a:moveTo>
                <a:lnTo>
                  <a:pt x="167700" y="136475"/>
                </a:lnTo>
                <a:lnTo>
                  <a:pt x="167700" y="124717"/>
                </a:lnTo>
                <a:lnTo>
                  <a:pt x="182164" y="113211"/>
                </a:lnTo>
                <a:lnTo>
                  <a:pt x="194154" y="103398"/>
                </a:lnTo>
                <a:lnTo>
                  <a:pt x="224832" y="73223"/>
                </a:lnTo>
                <a:lnTo>
                  <a:pt x="233482" y="56703"/>
                </a:lnTo>
                <a:lnTo>
                  <a:pt x="233356" y="44201"/>
                </a:lnTo>
                <a:lnTo>
                  <a:pt x="231250" y="39241"/>
                </a:lnTo>
                <a:lnTo>
                  <a:pt x="222320" y="31303"/>
                </a:lnTo>
                <a:lnTo>
                  <a:pt x="216317" y="29319"/>
                </a:lnTo>
                <a:lnTo>
                  <a:pt x="240819" y="29319"/>
                </a:lnTo>
                <a:lnTo>
                  <a:pt x="242300" y="30844"/>
                </a:lnTo>
                <a:lnTo>
                  <a:pt x="245835" y="36760"/>
                </a:lnTo>
                <a:lnTo>
                  <a:pt x="247956" y="43495"/>
                </a:lnTo>
                <a:lnTo>
                  <a:pt x="248663" y="51048"/>
                </a:lnTo>
                <a:lnTo>
                  <a:pt x="247900" y="58294"/>
                </a:lnTo>
                <a:lnTo>
                  <a:pt x="219009" y="99752"/>
                </a:lnTo>
                <a:lnTo>
                  <a:pt x="191066" y="123378"/>
                </a:lnTo>
                <a:lnTo>
                  <a:pt x="249109" y="123378"/>
                </a:lnTo>
                <a:lnTo>
                  <a:pt x="249109" y="136475"/>
                </a:lnTo>
                <a:close/>
              </a:path>
              <a:path w="393064" h="154305">
                <a:moveTo>
                  <a:pt x="301359" y="63103"/>
                </a:moveTo>
                <a:lnTo>
                  <a:pt x="289304" y="63103"/>
                </a:lnTo>
                <a:lnTo>
                  <a:pt x="291288" y="59630"/>
                </a:lnTo>
                <a:lnTo>
                  <a:pt x="295058" y="56356"/>
                </a:lnTo>
                <a:lnTo>
                  <a:pt x="306270" y="50105"/>
                </a:lnTo>
                <a:lnTo>
                  <a:pt x="311727" y="48517"/>
                </a:lnTo>
                <a:lnTo>
                  <a:pt x="323633" y="48517"/>
                </a:lnTo>
                <a:lnTo>
                  <a:pt x="328793" y="50055"/>
                </a:lnTo>
                <a:lnTo>
                  <a:pt x="332464" y="53131"/>
                </a:lnTo>
                <a:lnTo>
                  <a:pt x="336234" y="56207"/>
                </a:lnTo>
                <a:lnTo>
                  <a:pt x="338814" y="59977"/>
                </a:lnTo>
                <a:lnTo>
                  <a:pt x="338953" y="60424"/>
                </a:lnTo>
                <a:lnTo>
                  <a:pt x="307560" y="60424"/>
                </a:lnTo>
                <a:lnTo>
                  <a:pt x="303293" y="61813"/>
                </a:lnTo>
                <a:lnTo>
                  <a:pt x="301359" y="63103"/>
                </a:lnTo>
                <a:close/>
              </a:path>
              <a:path w="393064" h="154305">
                <a:moveTo>
                  <a:pt x="350621" y="64442"/>
                </a:moveTo>
                <a:lnTo>
                  <a:pt x="340203" y="64442"/>
                </a:lnTo>
                <a:lnTo>
                  <a:pt x="343080" y="59878"/>
                </a:lnTo>
                <a:lnTo>
                  <a:pt x="347247" y="56108"/>
                </a:lnTo>
                <a:lnTo>
                  <a:pt x="352704" y="53131"/>
                </a:lnTo>
                <a:lnTo>
                  <a:pt x="358161" y="50055"/>
                </a:lnTo>
                <a:lnTo>
                  <a:pt x="363569" y="48517"/>
                </a:lnTo>
                <a:lnTo>
                  <a:pt x="368927" y="48517"/>
                </a:lnTo>
                <a:lnTo>
                  <a:pt x="379410" y="50136"/>
                </a:lnTo>
                <a:lnTo>
                  <a:pt x="386898" y="54991"/>
                </a:lnTo>
                <a:lnTo>
                  <a:pt x="389913" y="60424"/>
                </a:lnTo>
                <a:lnTo>
                  <a:pt x="359253" y="60424"/>
                </a:lnTo>
                <a:lnTo>
                  <a:pt x="354887" y="61763"/>
                </a:lnTo>
                <a:lnTo>
                  <a:pt x="350621" y="64442"/>
                </a:lnTo>
                <a:close/>
              </a:path>
              <a:path w="393064" h="154305">
                <a:moveTo>
                  <a:pt x="289304" y="136475"/>
                </a:moveTo>
                <a:lnTo>
                  <a:pt x="276058" y="136475"/>
                </a:lnTo>
                <a:lnTo>
                  <a:pt x="276058" y="50601"/>
                </a:lnTo>
                <a:lnTo>
                  <a:pt x="289304" y="50601"/>
                </a:lnTo>
                <a:lnTo>
                  <a:pt x="289304" y="63103"/>
                </a:lnTo>
                <a:lnTo>
                  <a:pt x="301359" y="63103"/>
                </a:lnTo>
                <a:lnTo>
                  <a:pt x="299126" y="64591"/>
                </a:lnTo>
                <a:lnTo>
                  <a:pt x="294959" y="67270"/>
                </a:lnTo>
                <a:lnTo>
                  <a:pt x="291685" y="70346"/>
                </a:lnTo>
                <a:lnTo>
                  <a:pt x="289304" y="73818"/>
                </a:lnTo>
                <a:lnTo>
                  <a:pt x="289304" y="136475"/>
                </a:lnTo>
                <a:close/>
              </a:path>
              <a:path w="393064" h="154305">
                <a:moveTo>
                  <a:pt x="341096" y="136475"/>
                </a:moveTo>
                <a:lnTo>
                  <a:pt x="327701" y="136475"/>
                </a:lnTo>
                <a:lnTo>
                  <a:pt x="327701" y="66327"/>
                </a:lnTo>
                <a:lnTo>
                  <a:pt x="322443" y="60424"/>
                </a:lnTo>
                <a:lnTo>
                  <a:pt x="338953" y="60424"/>
                </a:lnTo>
                <a:lnTo>
                  <a:pt x="340203" y="64442"/>
                </a:lnTo>
                <a:lnTo>
                  <a:pt x="350621" y="64442"/>
                </a:lnTo>
                <a:lnTo>
                  <a:pt x="346454" y="67121"/>
                </a:lnTo>
                <a:lnTo>
                  <a:pt x="343278" y="70147"/>
                </a:lnTo>
                <a:lnTo>
                  <a:pt x="341096" y="73521"/>
                </a:lnTo>
                <a:lnTo>
                  <a:pt x="341096" y="136475"/>
                </a:lnTo>
                <a:close/>
              </a:path>
              <a:path w="393064" h="154305">
                <a:moveTo>
                  <a:pt x="392888" y="136475"/>
                </a:moveTo>
                <a:lnTo>
                  <a:pt x="379642" y="136475"/>
                </a:lnTo>
                <a:lnTo>
                  <a:pt x="379642" y="66327"/>
                </a:lnTo>
                <a:lnTo>
                  <a:pt x="374334" y="60424"/>
                </a:lnTo>
                <a:lnTo>
                  <a:pt x="389913" y="60424"/>
                </a:lnTo>
                <a:lnTo>
                  <a:pt x="391393" y="63103"/>
                </a:lnTo>
                <a:lnTo>
                  <a:pt x="392770" y="73521"/>
                </a:lnTo>
                <a:lnTo>
                  <a:pt x="392888" y="13647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 descr=""/>
          <p:cNvSpPr/>
          <p:nvPr/>
        </p:nvSpPr>
        <p:spPr>
          <a:xfrm>
            <a:off x="6264207" y="2132057"/>
            <a:ext cx="393700" cy="154305"/>
          </a:xfrm>
          <a:custGeom>
            <a:avLst/>
            <a:gdLst/>
            <a:ahLst/>
            <a:cxnLst/>
            <a:rect l="l" t="t" r="r" b="b"/>
            <a:pathLst>
              <a:path w="393700" h="154305">
                <a:moveTo>
                  <a:pt x="51494" y="125313"/>
                </a:moveTo>
                <a:lnTo>
                  <a:pt x="40778" y="125313"/>
                </a:lnTo>
                <a:lnTo>
                  <a:pt x="40778" y="81855"/>
                </a:lnTo>
                <a:lnTo>
                  <a:pt x="30658" y="79275"/>
                </a:lnTo>
                <a:lnTo>
                  <a:pt x="3720" y="54967"/>
                </a:lnTo>
                <a:lnTo>
                  <a:pt x="3720" y="40084"/>
                </a:lnTo>
                <a:lnTo>
                  <a:pt x="40778" y="16371"/>
                </a:lnTo>
                <a:lnTo>
                  <a:pt x="40778" y="0"/>
                </a:lnTo>
                <a:lnTo>
                  <a:pt x="51494" y="0"/>
                </a:lnTo>
                <a:lnTo>
                  <a:pt x="51494" y="16519"/>
                </a:lnTo>
                <a:lnTo>
                  <a:pt x="61614" y="18259"/>
                </a:lnTo>
                <a:lnTo>
                  <a:pt x="70842" y="21542"/>
                </a:lnTo>
                <a:lnTo>
                  <a:pt x="79176" y="26370"/>
                </a:lnTo>
                <a:lnTo>
                  <a:pt x="82794" y="29467"/>
                </a:lnTo>
                <a:lnTo>
                  <a:pt x="40778" y="29467"/>
                </a:lnTo>
                <a:lnTo>
                  <a:pt x="34329" y="29964"/>
                </a:lnTo>
                <a:lnTo>
                  <a:pt x="29071" y="31898"/>
                </a:lnTo>
                <a:lnTo>
                  <a:pt x="21034" y="38546"/>
                </a:lnTo>
                <a:lnTo>
                  <a:pt x="19050" y="42862"/>
                </a:lnTo>
                <a:lnTo>
                  <a:pt x="19050" y="52486"/>
                </a:lnTo>
                <a:lnTo>
                  <a:pt x="40778" y="65782"/>
                </a:lnTo>
                <a:lnTo>
                  <a:pt x="51494" y="65782"/>
                </a:lnTo>
                <a:lnTo>
                  <a:pt x="51494" y="68609"/>
                </a:lnTo>
                <a:lnTo>
                  <a:pt x="61912" y="71586"/>
                </a:lnTo>
                <a:lnTo>
                  <a:pt x="69502" y="74562"/>
                </a:lnTo>
                <a:lnTo>
                  <a:pt x="74265" y="77539"/>
                </a:lnTo>
                <a:lnTo>
                  <a:pt x="79126" y="80416"/>
                </a:lnTo>
                <a:lnTo>
                  <a:pt x="82847" y="83988"/>
                </a:lnTo>
                <a:lnTo>
                  <a:pt x="83447" y="84980"/>
                </a:lnTo>
                <a:lnTo>
                  <a:pt x="51494" y="84980"/>
                </a:lnTo>
                <a:lnTo>
                  <a:pt x="51494" y="125313"/>
                </a:lnTo>
                <a:close/>
              </a:path>
              <a:path w="393700" h="154305">
                <a:moveTo>
                  <a:pt x="51494" y="65782"/>
                </a:moveTo>
                <a:lnTo>
                  <a:pt x="40778" y="65782"/>
                </a:lnTo>
                <a:lnTo>
                  <a:pt x="40778" y="29467"/>
                </a:lnTo>
                <a:lnTo>
                  <a:pt x="82794" y="29467"/>
                </a:lnTo>
                <a:lnTo>
                  <a:pt x="83489" y="30063"/>
                </a:lnTo>
                <a:lnTo>
                  <a:pt x="51494" y="30063"/>
                </a:lnTo>
                <a:lnTo>
                  <a:pt x="51494" y="65782"/>
                </a:lnTo>
                <a:close/>
              </a:path>
              <a:path w="393700" h="154305">
                <a:moveTo>
                  <a:pt x="77688" y="43606"/>
                </a:moveTo>
                <a:lnTo>
                  <a:pt x="72032" y="38462"/>
                </a:lnTo>
                <a:lnTo>
                  <a:pt x="65782" y="34490"/>
                </a:lnTo>
                <a:lnTo>
                  <a:pt x="58935" y="31691"/>
                </a:lnTo>
                <a:lnTo>
                  <a:pt x="51494" y="30063"/>
                </a:lnTo>
                <a:lnTo>
                  <a:pt x="83489" y="30063"/>
                </a:lnTo>
                <a:lnTo>
                  <a:pt x="86617" y="32742"/>
                </a:lnTo>
                <a:lnTo>
                  <a:pt x="77688" y="43606"/>
                </a:lnTo>
                <a:close/>
              </a:path>
              <a:path w="393700" h="154305">
                <a:moveTo>
                  <a:pt x="81290" y="125313"/>
                </a:moveTo>
                <a:lnTo>
                  <a:pt x="51494" y="125313"/>
                </a:lnTo>
                <a:lnTo>
                  <a:pt x="58638" y="124420"/>
                </a:lnTo>
                <a:lnTo>
                  <a:pt x="64144" y="122187"/>
                </a:lnTo>
                <a:lnTo>
                  <a:pt x="68014" y="118616"/>
                </a:lnTo>
                <a:lnTo>
                  <a:pt x="71983" y="115044"/>
                </a:lnTo>
                <a:lnTo>
                  <a:pt x="73864" y="110765"/>
                </a:lnTo>
                <a:lnTo>
                  <a:pt x="73967" y="100607"/>
                </a:lnTo>
                <a:lnTo>
                  <a:pt x="72429" y="96837"/>
                </a:lnTo>
                <a:lnTo>
                  <a:pt x="69353" y="93761"/>
                </a:lnTo>
                <a:lnTo>
                  <a:pt x="66278" y="90586"/>
                </a:lnTo>
                <a:lnTo>
                  <a:pt x="60325" y="87659"/>
                </a:lnTo>
                <a:lnTo>
                  <a:pt x="51494" y="84980"/>
                </a:lnTo>
                <a:lnTo>
                  <a:pt x="83447" y="84980"/>
                </a:lnTo>
                <a:lnTo>
                  <a:pt x="88007" y="92521"/>
                </a:lnTo>
                <a:lnTo>
                  <a:pt x="89296" y="97680"/>
                </a:lnTo>
                <a:lnTo>
                  <a:pt x="89174" y="105072"/>
                </a:lnTo>
                <a:lnTo>
                  <a:pt x="88655" y="110765"/>
                </a:lnTo>
                <a:lnTo>
                  <a:pt x="86729" y="117127"/>
                </a:lnTo>
                <a:lnTo>
                  <a:pt x="83520" y="122820"/>
                </a:lnTo>
                <a:lnTo>
                  <a:pt x="81290" y="125313"/>
                </a:lnTo>
                <a:close/>
              </a:path>
              <a:path w="393700" h="154305">
                <a:moveTo>
                  <a:pt x="51494" y="154185"/>
                </a:moveTo>
                <a:lnTo>
                  <a:pt x="40778" y="154185"/>
                </a:lnTo>
                <a:lnTo>
                  <a:pt x="40778" y="138410"/>
                </a:lnTo>
                <a:lnTo>
                  <a:pt x="28519" y="136633"/>
                </a:lnTo>
                <a:lnTo>
                  <a:pt x="17636" y="132940"/>
                </a:lnTo>
                <a:lnTo>
                  <a:pt x="8129" y="127331"/>
                </a:lnTo>
                <a:lnTo>
                  <a:pt x="0" y="119806"/>
                </a:lnTo>
                <a:lnTo>
                  <a:pt x="8780" y="108644"/>
                </a:lnTo>
                <a:lnTo>
                  <a:pt x="15468" y="115044"/>
                </a:lnTo>
                <a:lnTo>
                  <a:pt x="23031" y="119955"/>
                </a:lnTo>
                <a:lnTo>
                  <a:pt x="31467" y="123378"/>
                </a:lnTo>
                <a:lnTo>
                  <a:pt x="40778" y="125313"/>
                </a:lnTo>
                <a:lnTo>
                  <a:pt x="81290" y="125313"/>
                </a:lnTo>
                <a:lnTo>
                  <a:pt x="79027" y="127843"/>
                </a:lnTo>
                <a:lnTo>
                  <a:pt x="73456" y="132019"/>
                </a:lnTo>
                <a:lnTo>
                  <a:pt x="67009" y="135173"/>
                </a:lnTo>
                <a:lnTo>
                  <a:pt x="59689" y="137303"/>
                </a:lnTo>
                <a:lnTo>
                  <a:pt x="51494" y="138410"/>
                </a:lnTo>
                <a:lnTo>
                  <a:pt x="51494" y="154185"/>
                </a:lnTo>
                <a:close/>
              </a:path>
              <a:path w="393700" h="154305">
                <a:moveTo>
                  <a:pt x="110585" y="57596"/>
                </a:moveTo>
                <a:lnTo>
                  <a:pt x="101655" y="48517"/>
                </a:lnTo>
                <a:lnTo>
                  <a:pt x="131272" y="18008"/>
                </a:lnTo>
                <a:lnTo>
                  <a:pt x="144369" y="18008"/>
                </a:lnTo>
                <a:lnTo>
                  <a:pt x="144369" y="37504"/>
                </a:lnTo>
                <a:lnTo>
                  <a:pt x="129635" y="37504"/>
                </a:lnTo>
                <a:lnTo>
                  <a:pt x="110585" y="57596"/>
                </a:lnTo>
                <a:close/>
              </a:path>
              <a:path w="393700" h="154305">
                <a:moveTo>
                  <a:pt x="144369" y="136475"/>
                </a:moveTo>
                <a:lnTo>
                  <a:pt x="129635" y="136475"/>
                </a:lnTo>
                <a:lnTo>
                  <a:pt x="129635" y="37504"/>
                </a:lnTo>
                <a:lnTo>
                  <a:pt x="144369" y="37504"/>
                </a:lnTo>
                <a:lnTo>
                  <a:pt x="144369" y="136475"/>
                </a:lnTo>
                <a:close/>
              </a:path>
              <a:path w="393700" h="154305">
                <a:moveTo>
                  <a:pt x="184518" y="85725"/>
                </a:moveTo>
                <a:lnTo>
                  <a:pt x="173653" y="81855"/>
                </a:lnTo>
                <a:lnTo>
                  <a:pt x="173653" y="18008"/>
                </a:lnTo>
                <a:lnTo>
                  <a:pt x="246133" y="18008"/>
                </a:lnTo>
                <a:lnTo>
                  <a:pt x="246133" y="31105"/>
                </a:lnTo>
                <a:lnTo>
                  <a:pt x="188387" y="31105"/>
                </a:lnTo>
                <a:lnTo>
                  <a:pt x="188387" y="72330"/>
                </a:lnTo>
                <a:lnTo>
                  <a:pt x="243131" y="72330"/>
                </a:lnTo>
                <a:lnTo>
                  <a:pt x="244870" y="74414"/>
                </a:lnTo>
                <a:lnTo>
                  <a:pt x="211902" y="74414"/>
                </a:lnTo>
                <a:lnTo>
                  <a:pt x="204219" y="75120"/>
                </a:lnTo>
                <a:lnTo>
                  <a:pt x="197094" y="77241"/>
                </a:lnTo>
                <a:lnTo>
                  <a:pt x="190527" y="80776"/>
                </a:lnTo>
                <a:lnTo>
                  <a:pt x="184518" y="85725"/>
                </a:lnTo>
                <a:close/>
              </a:path>
              <a:path w="393700" h="154305">
                <a:moveTo>
                  <a:pt x="243131" y="72330"/>
                </a:moveTo>
                <a:lnTo>
                  <a:pt x="188387" y="72330"/>
                </a:lnTo>
                <a:lnTo>
                  <a:pt x="191265" y="69453"/>
                </a:lnTo>
                <a:lnTo>
                  <a:pt x="195085" y="66972"/>
                </a:lnTo>
                <a:lnTo>
                  <a:pt x="199847" y="64889"/>
                </a:lnTo>
                <a:lnTo>
                  <a:pt x="204610" y="62706"/>
                </a:lnTo>
                <a:lnTo>
                  <a:pt x="210017" y="61614"/>
                </a:lnTo>
                <a:lnTo>
                  <a:pt x="216069" y="61614"/>
                </a:lnTo>
                <a:lnTo>
                  <a:pt x="223836" y="62275"/>
                </a:lnTo>
                <a:lnTo>
                  <a:pt x="230915" y="64256"/>
                </a:lnTo>
                <a:lnTo>
                  <a:pt x="237305" y="67558"/>
                </a:lnTo>
                <a:lnTo>
                  <a:pt x="243007" y="72181"/>
                </a:lnTo>
                <a:lnTo>
                  <a:pt x="243131" y="72330"/>
                </a:lnTo>
                <a:close/>
              </a:path>
              <a:path w="393700" h="154305">
                <a:moveTo>
                  <a:pt x="244205" y="125462"/>
                </a:moveTo>
                <a:lnTo>
                  <a:pt x="219542" y="125462"/>
                </a:lnTo>
                <a:lnTo>
                  <a:pt x="226090" y="123080"/>
                </a:lnTo>
                <a:lnTo>
                  <a:pt x="231250" y="118318"/>
                </a:lnTo>
                <a:lnTo>
                  <a:pt x="236409" y="113456"/>
                </a:lnTo>
                <a:lnTo>
                  <a:pt x="238989" y="107354"/>
                </a:lnTo>
                <a:lnTo>
                  <a:pt x="238989" y="92571"/>
                </a:lnTo>
                <a:lnTo>
                  <a:pt x="236508" y="86469"/>
                </a:lnTo>
                <a:lnTo>
                  <a:pt x="231547" y="81706"/>
                </a:lnTo>
                <a:lnTo>
                  <a:pt x="226686" y="76844"/>
                </a:lnTo>
                <a:lnTo>
                  <a:pt x="220137" y="74414"/>
                </a:lnTo>
                <a:lnTo>
                  <a:pt x="244870" y="74414"/>
                </a:lnTo>
                <a:lnTo>
                  <a:pt x="247695" y="77799"/>
                </a:lnTo>
                <a:lnTo>
                  <a:pt x="251044" y="84236"/>
                </a:lnTo>
                <a:lnTo>
                  <a:pt x="253053" y="91492"/>
                </a:lnTo>
                <a:lnTo>
                  <a:pt x="253723" y="99566"/>
                </a:lnTo>
                <a:lnTo>
                  <a:pt x="252997" y="107918"/>
                </a:lnTo>
                <a:lnTo>
                  <a:pt x="250821" y="115416"/>
                </a:lnTo>
                <a:lnTo>
                  <a:pt x="247193" y="122057"/>
                </a:lnTo>
                <a:lnTo>
                  <a:pt x="244205" y="125462"/>
                </a:lnTo>
                <a:close/>
              </a:path>
              <a:path w="393700" h="154305">
                <a:moveTo>
                  <a:pt x="211604" y="138558"/>
                </a:moveTo>
                <a:lnTo>
                  <a:pt x="198787" y="137377"/>
                </a:lnTo>
                <a:lnTo>
                  <a:pt x="187569" y="133833"/>
                </a:lnTo>
                <a:lnTo>
                  <a:pt x="177951" y="127927"/>
                </a:lnTo>
                <a:lnTo>
                  <a:pt x="169933" y="119657"/>
                </a:lnTo>
                <a:lnTo>
                  <a:pt x="179011" y="109835"/>
                </a:lnTo>
                <a:lnTo>
                  <a:pt x="185625" y="116671"/>
                </a:lnTo>
                <a:lnTo>
                  <a:pt x="193261" y="121555"/>
                </a:lnTo>
                <a:lnTo>
                  <a:pt x="201921" y="124485"/>
                </a:lnTo>
                <a:lnTo>
                  <a:pt x="211604" y="125462"/>
                </a:lnTo>
                <a:lnTo>
                  <a:pt x="244205" y="125462"/>
                </a:lnTo>
                <a:lnTo>
                  <a:pt x="242114" y="127843"/>
                </a:lnTo>
                <a:lnTo>
                  <a:pt x="235854" y="132531"/>
                </a:lnTo>
                <a:lnTo>
                  <a:pt x="228682" y="135880"/>
                </a:lnTo>
                <a:lnTo>
                  <a:pt x="220599" y="137889"/>
                </a:lnTo>
                <a:lnTo>
                  <a:pt x="211604" y="138558"/>
                </a:lnTo>
                <a:close/>
              </a:path>
              <a:path w="393700" h="154305">
                <a:moveTo>
                  <a:pt x="301714" y="63103"/>
                </a:moveTo>
                <a:lnTo>
                  <a:pt x="289659" y="63103"/>
                </a:lnTo>
                <a:lnTo>
                  <a:pt x="291643" y="59630"/>
                </a:lnTo>
                <a:lnTo>
                  <a:pt x="295414" y="56356"/>
                </a:lnTo>
                <a:lnTo>
                  <a:pt x="306625" y="50105"/>
                </a:lnTo>
                <a:lnTo>
                  <a:pt x="312082" y="48517"/>
                </a:lnTo>
                <a:lnTo>
                  <a:pt x="323989" y="48517"/>
                </a:lnTo>
                <a:lnTo>
                  <a:pt x="329148" y="50055"/>
                </a:lnTo>
                <a:lnTo>
                  <a:pt x="332819" y="53131"/>
                </a:lnTo>
                <a:lnTo>
                  <a:pt x="336589" y="56207"/>
                </a:lnTo>
                <a:lnTo>
                  <a:pt x="339169" y="59977"/>
                </a:lnTo>
                <a:lnTo>
                  <a:pt x="339308" y="60424"/>
                </a:lnTo>
                <a:lnTo>
                  <a:pt x="307915" y="60424"/>
                </a:lnTo>
                <a:lnTo>
                  <a:pt x="303649" y="61813"/>
                </a:lnTo>
                <a:lnTo>
                  <a:pt x="301714" y="63103"/>
                </a:lnTo>
                <a:close/>
              </a:path>
              <a:path w="393700" h="154305">
                <a:moveTo>
                  <a:pt x="350976" y="64442"/>
                </a:moveTo>
                <a:lnTo>
                  <a:pt x="340558" y="64442"/>
                </a:lnTo>
                <a:lnTo>
                  <a:pt x="343435" y="59878"/>
                </a:lnTo>
                <a:lnTo>
                  <a:pt x="347603" y="56108"/>
                </a:lnTo>
                <a:lnTo>
                  <a:pt x="353060" y="53131"/>
                </a:lnTo>
                <a:lnTo>
                  <a:pt x="358517" y="50055"/>
                </a:lnTo>
                <a:lnTo>
                  <a:pt x="363924" y="48517"/>
                </a:lnTo>
                <a:lnTo>
                  <a:pt x="369282" y="48517"/>
                </a:lnTo>
                <a:lnTo>
                  <a:pt x="379765" y="50136"/>
                </a:lnTo>
                <a:lnTo>
                  <a:pt x="387253" y="54991"/>
                </a:lnTo>
                <a:lnTo>
                  <a:pt x="390269" y="60424"/>
                </a:lnTo>
                <a:lnTo>
                  <a:pt x="359608" y="60424"/>
                </a:lnTo>
                <a:lnTo>
                  <a:pt x="355242" y="61763"/>
                </a:lnTo>
                <a:lnTo>
                  <a:pt x="350976" y="64442"/>
                </a:lnTo>
                <a:close/>
              </a:path>
              <a:path w="393700" h="154305">
                <a:moveTo>
                  <a:pt x="289659" y="136475"/>
                </a:moveTo>
                <a:lnTo>
                  <a:pt x="276413" y="136475"/>
                </a:lnTo>
                <a:lnTo>
                  <a:pt x="276413" y="50601"/>
                </a:lnTo>
                <a:lnTo>
                  <a:pt x="289659" y="50601"/>
                </a:lnTo>
                <a:lnTo>
                  <a:pt x="289659" y="63103"/>
                </a:lnTo>
                <a:lnTo>
                  <a:pt x="301714" y="63103"/>
                </a:lnTo>
                <a:lnTo>
                  <a:pt x="299482" y="64591"/>
                </a:lnTo>
                <a:lnTo>
                  <a:pt x="295314" y="67270"/>
                </a:lnTo>
                <a:lnTo>
                  <a:pt x="292040" y="70346"/>
                </a:lnTo>
                <a:lnTo>
                  <a:pt x="289659" y="73818"/>
                </a:lnTo>
                <a:lnTo>
                  <a:pt x="289659" y="136475"/>
                </a:lnTo>
                <a:close/>
              </a:path>
              <a:path w="393700" h="154305">
                <a:moveTo>
                  <a:pt x="341451" y="136475"/>
                </a:moveTo>
                <a:lnTo>
                  <a:pt x="328057" y="136475"/>
                </a:lnTo>
                <a:lnTo>
                  <a:pt x="328057" y="66327"/>
                </a:lnTo>
                <a:lnTo>
                  <a:pt x="322798" y="60424"/>
                </a:lnTo>
                <a:lnTo>
                  <a:pt x="339308" y="60424"/>
                </a:lnTo>
                <a:lnTo>
                  <a:pt x="340558" y="64442"/>
                </a:lnTo>
                <a:lnTo>
                  <a:pt x="350976" y="64442"/>
                </a:lnTo>
                <a:lnTo>
                  <a:pt x="346809" y="67121"/>
                </a:lnTo>
                <a:lnTo>
                  <a:pt x="343634" y="70147"/>
                </a:lnTo>
                <a:lnTo>
                  <a:pt x="341451" y="73521"/>
                </a:lnTo>
                <a:lnTo>
                  <a:pt x="341451" y="136475"/>
                </a:lnTo>
                <a:close/>
              </a:path>
              <a:path w="393700" h="154305">
                <a:moveTo>
                  <a:pt x="393243" y="136475"/>
                </a:moveTo>
                <a:lnTo>
                  <a:pt x="379998" y="136475"/>
                </a:lnTo>
                <a:lnTo>
                  <a:pt x="379998" y="66327"/>
                </a:lnTo>
                <a:lnTo>
                  <a:pt x="374689" y="60424"/>
                </a:lnTo>
                <a:lnTo>
                  <a:pt x="390269" y="60424"/>
                </a:lnTo>
                <a:lnTo>
                  <a:pt x="391748" y="63103"/>
                </a:lnTo>
                <a:lnTo>
                  <a:pt x="393125" y="73521"/>
                </a:lnTo>
                <a:lnTo>
                  <a:pt x="393243" y="13647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 descr=""/>
          <p:cNvSpPr/>
          <p:nvPr/>
        </p:nvSpPr>
        <p:spPr>
          <a:xfrm>
            <a:off x="7765681" y="2132057"/>
            <a:ext cx="391795" cy="154305"/>
          </a:xfrm>
          <a:custGeom>
            <a:avLst/>
            <a:gdLst/>
            <a:ahLst/>
            <a:cxnLst/>
            <a:rect l="l" t="t" r="r" b="b"/>
            <a:pathLst>
              <a:path w="391795" h="154305">
                <a:moveTo>
                  <a:pt x="51494" y="125313"/>
                </a:moveTo>
                <a:lnTo>
                  <a:pt x="40778" y="125313"/>
                </a:lnTo>
                <a:lnTo>
                  <a:pt x="40778" y="81855"/>
                </a:lnTo>
                <a:lnTo>
                  <a:pt x="30658" y="79275"/>
                </a:lnTo>
                <a:lnTo>
                  <a:pt x="3720" y="54967"/>
                </a:lnTo>
                <a:lnTo>
                  <a:pt x="3720" y="40084"/>
                </a:lnTo>
                <a:lnTo>
                  <a:pt x="40778" y="16371"/>
                </a:lnTo>
                <a:lnTo>
                  <a:pt x="40778" y="0"/>
                </a:lnTo>
                <a:lnTo>
                  <a:pt x="51494" y="0"/>
                </a:lnTo>
                <a:lnTo>
                  <a:pt x="51494" y="16519"/>
                </a:lnTo>
                <a:lnTo>
                  <a:pt x="61614" y="18259"/>
                </a:lnTo>
                <a:lnTo>
                  <a:pt x="70842" y="21542"/>
                </a:lnTo>
                <a:lnTo>
                  <a:pt x="79176" y="26370"/>
                </a:lnTo>
                <a:lnTo>
                  <a:pt x="82794" y="29467"/>
                </a:lnTo>
                <a:lnTo>
                  <a:pt x="40778" y="29467"/>
                </a:lnTo>
                <a:lnTo>
                  <a:pt x="34329" y="29964"/>
                </a:lnTo>
                <a:lnTo>
                  <a:pt x="29071" y="31898"/>
                </a:lnTo>
                <a:lnTo>
                  <a:pt x="21034" y="38546"/>
                </a:lnTo>
                <a:lnTo>
                  <a:pt x="19050" y="42862"/>
                </a:lnTo>
                <a:lnTo>
                  <a:pt x="19050" y="52486"/>
                </a:lnTo>
                <a:lnTo>
                  <a:pt x="40778" y="65782"/>
                </a:lnTo>
                <a:lnTo>
                  <a:pt x="51494" y="65782"/>
                </a:lnTo>
                <a:lnTo>
                  <a:pt x="51494" y="68609"/>
                </a:lnTo>
                <a:lnTo>
                  <a:pt x="61912" y="71586"/>
                </a:lnTo>
                <a:lnTo>
                  <a:pt x="69502" y="74562"/>
                </a:lnTo>
                <a:lnTo>
                  <a:pt x="74265" y="77539"/>
                </a:lnTo>
                <a:lnTo>
                  <a:pt x="79126" y="80416"/>
                </a:lnTo>
                <a:lnTo>
                  <a:pt x="82847" y="83988"/>
                </a:lnTo>
                <a:lnTo>
                  <a:pt x="83447" y="84980"/>
                </a:lnTo>
                <a:lnTo>
                  <a:pt x="51494" y="84980"/>
                </a:lnTo>
                <a:lnTo>
                  <a:pt x="51494" y="125313"/>
                </a:lnTo>
                <a:close/>
              </a:path>
              <a:path w="391795" h="154305">
                <a:moveTo>
                  <a:pt x="51494" y="65782"/>
                </a:moveTo>
                <a:lnTo>
                  <a:pt x="40778" y="65782"/>
                </a:lnTo>
                <a:lnTo>
                  <a:pt x="40778" y="29467"/>
                </a:lnTo>
                <a:lnTo>
                  <a:pt x="82794" y="29467"/>
                </a:lnTo>
                <a:lnTo>
                  <a:pt x="83489" y="30063"/>
                </a:lnTo>
                <a:lnTo>
                  <a:pt x="51494" y="30063"/>
                </a:lnTo>
                <a:lnTo>
                  <a:pt x="51494" y="65782"/>
                </a:lnTo>
                <a:close/>
              </a:path>
              <a:path w="391795" h="154305">
                <a:moveTo>
                  <a:pt x="77688" y="43606"/>
                </a:moveTo>
                <a:lnTo>
                  <a:pt x="72032" y="38462"/>
                </a:lnTo>
                <a:lnTo>
                  <a:pt x="65782" y="34490"/>
                </a:lnTo>
                <a:lnTo>
                  <a:pt x="58935" y="31691"/>
                </a:lnTo>
                <a:lnTo>
                  <a:pt x="51494" y="30063"/>
                </a:lnTo>
                <a:lnTo>
                  <a:pt x="83489" y="30063"/>
                </a:lnTo>
                <a:lnTo>
                  <a:pt x="86617" y="32742"/>
                </a:lnTo>
                <a:lnTo>
                  <a:pt x="77688" y="43606"/>
                </a:lnTo>
                <a:close/>
              </a:path>
              <a:path w="391795" h="154305">
                <a:moveTo>
                  <a:pt x="81290" y="125313"/>
                </a:moveTo>
                <a:lnTo>
                  <a:pt x="51494" y="125313"/>
                </a:lnTo>
                <a:lnTo>
                  <a:pt x="58638" y="124420"/>
                </a:lnTo>
                <a:lnTo>
                  <a:pt x="64144" y="122187"/>
                </a:lnTo>
                <a:lnTo>
                  <a:pt x="68014" y="118616"/>
                </a:lnTo>
                <a:lnTo>
                  <a:pt x="71983" y="115044"/>
                </a:lnTo>
                <a:lnTo>
                  <a:pt x="73863" y="110765"/>
                </a:lnTo>
                <a:lnTo>
                  <a:pt x="73967" y="100607"/>
                </a:lnTo>
                <a:lnTo>
                  <a:pt x="72429" y="96837"/>
                </a:lnTo>
                <a:lnTo>
                  <a:pt x="69353" y="93761"/>
                </a:lnTo>
                <a:lnTo>
                  <a:pt x="66278" y="90586"/>
                </a:lnTo>
                <a:lnTo>
                  <a:pt x="60325" y="87659"/>
                </a:lnTo>
                <a:lnTo>
                  <a:pt x="51494" y="84980"/>
                </a:lnTo>
                <a:lnTo>
                  <a:pt x="83447" y="84980"/>
                </a:lnTo>
                <a:lnTo>
                  <a:pt x="88007" y="92521"/>
                </a:lnTo>
                <a:lnTo>
                  <a:pt x="89296" y="97680"/>
                </a:lnTo>
                <a:lnTo>
                  <a:pt x="89174" y="105072"/>
                </a:lnTo>
                <a:lnTo>
                  <a:pt x="88655" y="110765"/>
                </a:lnTo>
                <a:lnTo>
                  <a:pt x="86729" y="117127"/>
                </a:lnTo>
                <a:lnTo>
                  <a:pt x="83520" y="122820"/>
                </a:lnTo>
                <a:lnTo>
                  <a:pt x="81290" y="125313"/>
                </a:lnTo>
                <a:close/>
              </a:path>
              <a:path w="391795" h="154305">
                <a:moveTo>
                  <a:pt x="51494" y="154185"/>
                </a:moveTo>
                <a:lnTo>
                  <a:pt x="40778" y="154185"/>
                </a:lnTo>
                <a:lnTo>
                  <a:pt x="40778" y="138410"/>
                </a:lnTo>
                <a:lnTo>
                  <a:pt x="28519" y="136633"/>
                </a:lnTo>
                <a:lnTo>
                  <a:pt x="17636" y="132940"/>
                </a:lnTo>
                <a:lnTo>
                  <a:pt x="8129" y="127331"/>
                </a:lnTo>
                <a:lnTo>
                  <a:pt x="0" y="119806"/>
                </a:lnTo>
                <a:lnTo>
                  <a:pt x="8780" y="108644"/>
                </a:lnTo>
                <a:lnTo>
                  <a:pt x="15468" y="115044"/>
                </a:lnTo>
                <a:lnTo>
                  <a:pt x="23031" y="119955"/>
                </a:lnTo>
                <a:lnTo>
                  <a:pt x="31467" y="123378"/>
                </a:lnTo>
                <a:lnTo>
                  <a:pt x="40778" y="125313"/>
                </a:lnTo>
                <a:lnTo>
                  <a:pt x="81290" y="125313"/>
                </a:lnTo>
                <a:lnTo>
                  <a:pt x="79027" y="127843"/>
                </a:lnTo>
                <a:lnTo>
                  <a:pt x="73455" y="132019"/>
                </a:lnTo>
                <a:lnTo>
                  <a:pt x="67009" y="135173"/>
                </a:lnTo>
                <a:lnTo>
                  <a:pt x="59689" y="137303"/>
                </a:lnTo>
                <a:lnTo>
                  <a:pt x="51494" y="138410"/>
                </a:lnTo>
                <a:lnTo>
                  <a:pt x="51494" y="154185"/>
                </a:lnTo>
                <a:close/>
              </a:path>
              <a:path w="391795" h="154305">
                <a:moveTo>
                  <a:pt x="110585" y="57596"/>
                </a:moveTo>
                <a:lnTo>
                  <a:pt x="101655" y="48517"/>
                </a:lnTo>
                <a:lnTo>
                  <a:pt x="131272" y="18008"/>
                </a:lnTo>
                <a:lnTo>
                  <a:pt x="144369" y="18008"/>
                </a:lnTo>
                <a:lnTo>
                  <a:pt x="144369" y="37504"/>
                </a:lnTo>
                <a:lnTo>
                  <a:pt x="129635" y="37504"/>
                </a:lnTo>
                <a:lnTo>
                  <a:pt x="110585" y="57596"/>
                </a:lnTo>
                <a:close/>
              </a:path>
              <a:path w="391795" h="154305">
                <a:moveTo>
                  <a:pt x="144369" y="136475"/>
                </a:moveTo>
                <a:lnTo>
                  <a:pt x="129635" y="136475"/>
                </a:lnTo>
                <a:lnTo>
                  <a:pt x="129635" y="37504"/>
                </a:lnTo>
                <a:lnTo>
                  <a:pt x="144369" y="37504"/>
                </a:lnTo>
                <a:lnTo>
                  <a:pt x="144369" y="136475"/>
                </a:lnTo>
                <a:close/>
              </a:path>
              <a:path w="391795" h="154305">
                <a:moveTo>
                  <a:pt x="209819" y="138558"/>
                </a:moveTo>
                <a:lnTo>
                  <a:pt x="173932" y="124773"/>
                </a:lnTo>
                <a:lnTo>
                  <a:pt x="167403" y="106412"/>
                </a:lnTo>
                <a:lnTo>
                  <a:pt x="167443" y="99466"/>
                </a:lnTo>
                <a:lnTo>
                  <a:pt x="169933" y="93364"/>
                </a:lnTo>
                <a:lnTo>
                  <a:pt x="174993" y="87808"/>
                </a:lnTo>
                <a:lnTo>
                  <a:pt x="180053" y="82153"/>
                </a:lnTo>
                <a:lnTo>
                  <a:pt x="186949" y="77985"/>
                </a:lnTo>
                <a:lnTo>
                  <a:pt x="195680" y="75307"/>
                </a:lnTo>
                <a:lnTo>
                  <a:pt x="187742" y="73124"/>
                </a:lnTo>
                <a:lnTo>
                  <a:pt x="181343" y="69552"/>
                </a:lnTo>
                <a:lnTo>
                  <a:pt x="176481" y="64591"/>
                </a:lnTo>
                <a:lnTo>
                  <a:pt x="171719" y="59630"/>
                </a:lnTo>
                <a:lnTo>
                  <a:pt x="169337" y="53726"/>
                </a:lnTo>
                <a:lnTo>
                  <a:pt x="169337" y="37653"/>
                </a:lnTo>
                <a:lnTo>
                  <a:pt x="201354" y="16752"/>
                </a:lnTo>
                <a:lnTo>
                  <a:pt x="209819" y="16222"/>
                </a:lnTo>
                <a:lnTo>
                  <a:pt x="218404" y="16752"/>
                </a:lnTo>
                <a:lnTo>
                  <a:pt x="226152" y="18343"/>
                </a:lnTo>
                <a:lnTo>
                  <a:pt x="233064" y="20994"/>
                </a:lnTo>
                <a:lnTo>
                  <a:pt x="239138" y="24705"/>
                </a:lnTo>
                <a:lnTo>
                  <a:pt x="245370" y="29319"/>
                </a:lnTo>
                <a:lnTo>
                  <a:pt x="202278" y="29319"/>
                </a:lnTo>
                <a:lnTo>
                  <a:pt x="196077" y="31154"/>
                </a:lnTo>
                <a:lnTo>
                  <a:pt x="186453" y="38397"/>
                </a:lnTo>
                <a:lnTo>
                  <a:pt x="184071" y="43060"/>
                </a:lnTo>
                <a:lnTo>
                  <a:pt x="184071" y="48815"/>
                </a:lnTo>
                <a:lnTo>
                  <a:pt x="185680" y="55847"/>
                </a:lnTo>
                <a:lnTo>
                  <a:pt x="190508" y="61614"/>
                </a:lnTo>
                <a:lnTo>
                  <a:pt x="198554" y="66116"/>
                </a:lnTo>
                <a:lnTo>
                  <a:pt x="209819" y="69353"/>
                </a:lnTo>
                <a:lnTo>
                  <a:pt x="239126" y="69353"/>
                </a:lnTo>
                <a:lnTo>
                  <a:pt x="238939" y="69552"/>
                </a:lnTo>
                <a:lnTo>
                  <a:pt x="232440" y="73124"/>
                </a:lnTo>
                <a:lnTo>
                  <a:pt x="224106" y="75307"/>
                </a:lnTo>
                <a:lnTo>
                  <a:pt x="232738" y="77787"/>
                </a:lnTo>
                <a:lnTo>
                  <a:pt x="239584" y="81855"/>
                </a:lnTo>
                <a:lnTo>
                  <a:pt x="209819" y="81855"/>
                </a:lnTo>
                <a:lnTo>
                  <a:pt x="202377" y="82847"/>
                </a:lnTo>
                <a:lnTo>
                  <a:pt x="195878" y="85526"/>
                </a:lnTo>
                <a:lnTo>
                  <a:pt x="184865" y="94158"/>
                </a:lnTo>
                <a:lnTo>
                  <a:pt x="182137" y="99119"/>
                </a:lnTo>
                <a:lnTo>
                  <a:pt x="182137" y="111025"/>
                </a:lnTo>
                <a:lnTo>
                  <a:pt x="184815" y="116036"/>
                </a:lnTo>
                <a:lnTo>
                  <a:pt x="195531" y="123576"/>
                </a:lnTo>
                <a:lnTo>
                  <a:pt x="202079" y="125462"/>
                </a:lnTo>
                <a:lnTo>
                  <a:pt x="244971" y="125462"/>
                </a:lnTo>
                <a:lnTo>
                  <a:pt x="240179" y="129778"/>
                </a:lnTo>
                <a:lnTo>
                  <a:pt x="233761" y="133619"/>
                </a:lnTo>
                <a:lnTo>
                  <a:pt x="226562" y="136363"/>
                </a:lnTo>
                <a:lnTo>
                  <a:pt x="218581" y="138010"/>
                </a:lnTo>
                <a:lnTo>
                  <a:pt x="209819" y="138558"/>
                </a:lnTo>
                <a:close/>
              </a:path>
              <a:path w="391795" h="154305">
                <a:moveTo>
                  <a:pt x="239126" y="69353"/>
                </a:moveTo>
                <a:lnTo>
                  <a:pt x="209819" y="69353"/>
                </a:lnTo>
                <a:lnTo>
                  <a:pt x="221148" y="66116"/>
                </a:lnTo>
                <a:lnTo>
                  <a:pt x="229241" y="61614"/>
                </a:lnTo>
                <a:lnTo>
                  <a:pt x="234096" y="55847"/>
                </a:lnTo>
                <a:lnTo>
                  <a:pt x="235715" y="48815"/>
                </a:lnTo>
                <a:lnTo>
                  <a:pt x="235715" y="43060"/>
                </a:lnTo>
                <a:lnTo>
                  <a:pt x="233284" y="38397"/>
                </a:lnTo>
                <a:lnTo>
                  <a:pt x="228422" y="34825"/>
                </a:lnTo>
                <a:lnTo>
                  <a:pt x="223660" y="31154"/>
                </a:lnTo>
                <a:lnTo>
                  <a:pt x="217458" y="29319"/>
                </a:lnTo>
                <a:lnTo>
                  <a:pt x="245370" y="29319"/>
                </a:lnTo>
                <a:lnTo>
                  <a:pt x="246778" y="30360"/>
                </a:lnTo>
                <a:lnTo>
                  <a:pt x="250546" y="37653"/>
                </a:lnTo>
                <a:lnTo>
                  <a:pt x="250558" y="53726"/>
                </a:lnTo>
                <a:lnTo>
                  <a:pt x="248266" y="59531"/>
                </a:lnTo>
                <a:lnTo>
                  <a:pt x="243603" y="64591"/>
                </a:lnTo>
                <a:lnTo>
                  <a:pt x="239126" y="69353"/>
                </a:lnTo>
                <a:close/>
              </a:path>
              <a:path w="391795" h="154305">
                <a:moveTo>
                  <a:pt x="244971" y="125462"/>
                </a:moveTo>
                <a:lnTo>
                  <a:pt x="217558" y="125462"/>
                </a:lnTo>
                <a:lnTo>
                  <a:pt x="224106" y="123576"/>
                </a:lnTo>
                <a:lnTo>
                  <a:pt x="234822" y="116036"/>
                </a:lnTo>
                <a:lnTo>
                  <a:pt x="237501" y="111025"/>
                </a:lnTo>
                <a:lnTo>
                  <a:pt x="237446" y="99119"/>
                </a:lnTo>
                <a:lnTo>
                  <a:pt x="234772" y="94257"/>
                </a:lnTo>
                <a:lnTo>
                  <a:pt x="229315" y="89892"/>
                </a:lnTo>
                <a:lnTo>
                  <a:pt x="223957" y="85526"/>
                </a:lnTo>
                <a:lnTo>
                  <a:pt x="217458" y="82847"/>
                </a:lnTo>
                <a:lnTo>
                  <a:pt x="209819" y="81855"/>
                </a:lnTo>
                <a:lnTo>
                  <a:pt x="239584" y="81855"/>
                </a:lnTo>
                <a:lnTo>
                  <a:pt x="244644" y="87510"/>
                </a:lnTo>
                <a:lnTo>
                  <a:pt x="249804" y="93166"/>
                </a:lnTo>
                <a:lnTo>
                  <a:pt x="252282" y="99218"/>
                </a:lnTo>
                <a:lnTo>
                  <a:pt x="252383" y="106412"/>
                </a:lnTo>
                <a:lnTo>
                  <a:pt x="251621" y="113286"/>
                </a:lnTo>
                <a:lnTo>
                  <a:pt x="249332" y="119471"/>
                </a:lnTo>
                <a:lnTo>
                  <a:pt x="245519" y="124969"/>
                </a:lnTo>
                <a:lnTo>
                  <a:pt x="244971" y="125462"/>
                </a:lnTo>
                <a:close/>
              </a:path>
              <a:path w="391795" h="154305">
                <a:moveTo>
                  <a:pt x="300115" y="63103"/>
                </a:moveTo>
                <a:lnTo>
                  <a:pt x="288060" y="63103"/>
                </a:lnTo>
                <a:lnTo>
                  <a:pt x="290044" y="59630"/>
                </a:lnTo>
                <a:lnTo>
                  <a:pt x="293814" y="56356"/>
                </a:lnTo>
                <a:lnTo>
                  <a:pt x="305026" y="50105"/>
                </a:lnTo>
                <a:lnTo>
                  <a:pt x="310483" y="48517"/>
                </a:lnTo>
                <a:lnTo>
                  <a:pt x="322389" y="48517"/>
                </a:lnTo>
                <a:lnTo>
                  <a:pt x="327549" y="50055"/>
                </a:lnTo>
                <a:lnTo>
                  <a:pt x="331220" y="53131"/>
                </a:lnTo>
                <a:lnTo>
                  <a:pt x="334990" y="56207"/>
                </a:lnTo>
                <a:lnTo>
                  <a:pt x="337570" y="59977"/>
                </a:lnTo>
                <a:lnTo>
                  <a:pt x="337709" y="60424"/>
                </a:lnTo>
                <a:lnTo>
                  <a:pt x="306316" y="60424"/>
                </a:lnTo>
                <a:lnTo>
                  <a:pt x="302049" y="61813"/>
                </a:lnTo>
                <a:lnTo>
                  <a:pt x="300115" y="63103"/>
                </a:lnTo>
                <a:close/>
              </a:path>
              <a:path w="391795" h="154305">
                <a:moveTo>
                  <a:pt x="349377" y="64442"/>
                </a:moveTo>
                <a:lnTo>
                  <a:pt x="338959" y="64442"/>
                </a:lnTo>
                <a:lnTo>
                  <a:pt x="341836" y="59878"/>
                </a:lnTo>
                <a:lnTo>
                  <a:pt x="346003" y="56108"/>
                </a:lnTo>
                <a:lnTo>
                  <a:pt x="351460" y="53131"/>
                </a:lnTo>
                <a:lnTo>
                  <a:pt x="356917" y="50055"/>
                </a:lnTo>
                <a:lnTo>
                  <a:pt x="362325" y="48517"/>
                </a:lnTo>
                <a:lnTo>
                  <a:pt x="367683" y="48517"/>
                </a:lnTo>
                <a:lnTo>
                  <a:pt x="378166" y="50136"/>
                </a:lnTo>
                <a:lnTo>
                  <a:pt x="385654" y="54991"/>
                </a:lnTo>
                <a:lnTo>
                  <a:pt x="388669" y="60424"/>
                </a:lnTo>
                <a:lnTo>
                  <a:pt x="358009" y="60424"/>
                </a:lnTo>
                <a:lnTo>
                  <a:pt x="353643" y="61763"/>
                </a:lnTo>
                <a:lnTo>
                  <a:pt x="349377" y="64442"/>
                </a:lnTo>
                <a:close/>
              </a:path>
              <a:path w="391795" h="154305">
                <a:moveTo>
                  <a:pt x="288060" y="136475"/>
                </a:moveTo>
                <a:lnTo>
                  <a:pt x="274814" y="136475"/>
                </a:lnTo>
                <a:lnTo>
                  <a:pt x="274814" y="50601"/>
                </a:lnTo>
                <a:lnTo>
                  <a:pt x="288060" y="50601"/>
                </a:lnTo>
                <a:lnTo>
                  <a:pt x="288060" y="63103"/>
                </a:lnTo>
                <a:lnTo>
                  <a:pt x="300115" y="63103"/>
                </a:lnTo>
                <a:lnTo>
                  <a:pt x="297882" y="64591"/>
                </a:lnTo>
                <a:lnTo>
                  <a:pt x="293715" y="67270"/>
                </a:lnTo>
                <a:lnTo>
                  <a:pt x="290441" y="70346"/>
                </a:lnTo>
                <a:lnTo>
                  <a:pt x="288060" y="73818"/>
                </a:lnTo>
                <a:lnTo>
                  <a:pt x="288060" y="136475"/>
                </a:lnTo>
                <a:close/>
              </a:path>
              <a:path w="391795" h="154305">
                <a:moveTo>
                  <a:pt x="339852" y="136475"/>
                </a:moveTo>
                <a:lnTo>
                  <a:pt x="326457" y="136475"/>
                </a:lnTo>
                <a:lnTo>
                  <a:pt x="326457" y="66327"/>
                </a:lnTo>
                <a:lnTo>
                  <a:pt x="321199" y="60424"/>
                </a:lnTo>
                <a:lnTo>
                  <a:pt x="337709" y="60424"/>
                </a:lnTo>
                <a:lnTo>
                  <a:pt x="338959" y="64442"/>
                </a:lnTo>
                <a:lnTo>
                  <a:pt x="349377" y="64442"/>
                </a:lnTo>
                <a:lnTo>
                  <a:pt x="345210" y="67121"/>
                </a:lnTo>
                <a:lnTo>
                  <a:pt x="342034" y="70147"/>
                </a:lnTo>
                <a:lnTo>
                  <a:pt x="339852" y="73521"/>
                </a:lnTo>
                <a:lnTo>
                  <a:pt x="339852" y="136475"/>
                </a:lnTo>
                <a:close/>
              </a:path>
              <a:path w="391795" h="154305">
                <a:moveTo>
                  <a:pt x="391644" y="136475"/>
                </a:moveTo>
                <a:lnTo>
                  <a:pt x="378398" y="136475"/>
                </a:lnTo>
                <a:lnTo>
                  <a:pt x="378398" y="66327"/>
                </a:lnTo>
                <a:lnTo>
                  <a:pt x="373090" y="60424"/>
                </a:lnTo>
                <a:lnTo>
                  <a:pt x="388669" y="60424"/>
                </a:lnTo>
                <a:lnTo>
                  <a:pt x="390149" y="63103"/>
                </a:lnTo>
                <a:lnTo>
                  <a:pt x="391526" y="73521"/>
                </a:lnTo>
                <a:lnTo>
                  <a:pt x="391644" y="13647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 descr=""/>
          <p:cNvSpPr/>
          <p:nvPr/>
        </p:nvSpPr>
        <p:spPr>
          <a:xfrm>
            <a:off x="1630731" y="2623079"/>
            <a:ext cx="466090" cy="144780"/>
          </a:xfrm>
          <a:custGeom>
            <a:avLst/>
            <a:gdLst/>
            <a:ahLst/>
            <a:cxnLst/>
            <a:rect l="l" t="t" r="r" b="b"/>
            <a:pathLst>
              <a:path w="466089" h="144780">
                <a:moveTo>
                  <a:pt x="21282" y="74414"/>
                </a:moveTo>
                <a:lnTo>
                  <a:pt x="3720" y="69800"/>
                </a:lnTo>
                <a:lnTo>
                  <a:pt x="3720" y="1785"/>
                </a:lnTo>
                <a:lnTo>
                  <a:pt x="84980" y="1785"/>
                </a:lnTo>
                <a:lnTo>
                  <a:pt x="84980" y="23961"/>
                </a:lnTo>
                <a:lnTo>
                  <a:pt x="28872" y="23961"/>
                </a:lnTo>
                <a:lnTo>
                  <a:pt x="28872" y="52833"/>
                </a:lnTo>
                <a:lnTo>
                  <a:pt x="80896" y="52833"/>
                </a:lnTo>
                <a:lnTo>
                  <a:pt x="82004" y="53726"/>
                </a:lnTo>
                <a:lnTo>
                  <a:pt x="86822" y="59419"/>
                </a:lnTo>
                <a:lnTo>
                  <a:pt x="89634" y="64740"/>
                </a:lnTo>
                <a:lnTo>
                  <a:pt x="46136" y="64740"/>
                </a:lnTo>
                <a:lnTo>
                  <a:pt x="39002" y="65344"/>
                </a:lnTo>
                <a:lnTo>
                  <a:pt x="32481" y="67158"/>
                </a:lnTo>
                <a:lnTo>
                  <a:pt x="26575" y="70181"/>
                </a:lnTo>
                <a:lnTo>
                  <a:pt x="21282" y="74414"/>
                </a:lnTo>
                <a:close/>
              </a:path>
              <a:path w="466089" h="144780">
                <a:moveTo>
                  <a:pt x="80896" y="52833"/>
                </a:moveTo>
                <a:lnTo>
                  <a:pt x="28872" y="52833"/>
                </a:lnTo>
                <a:lnTo>
                  <a:pt x="31749" y="50055"/>
                </a:lnTo>
                <a:lnTo>
                  <a:pt x="35470" y="47724"/>
                </a:lnTo>
                <a:lnTo>
                  <a:pt x="44598" y="43953"/>
                </a:lnTo>
                <a:lnTo>
                  <a:pt x="49609" y="43011"/>
                </a:lnTo>
                <a:lnTo>
                  <a:pt x="55066" y="43011"/>
                </a:lnTo>
                <a:lnTo>
                  <a:pt x="62721" y="43681"/>
                </a:lnTo>
                <a:lnTo>
                  <a:pt x="69763" y="45690"/>
                </a:lnTo>
                <a:lnTo>
                  <a:pt x="76190" y="49038"/>
                </a:lnTo>
                <a:lnTo>
                  <a:pt x="80896" y="52833"/>
                </a:lnTo>
                <a:close/>
              </a:path>
              <a:path w="466089" h="144780">
                <a:moveTo>
                  <a:pt x="88819" y="100012"/>
                </a:moveTo>
                <a:lnTo>
                  <a:pt x="52536" y="100012"/>
                </a:lnTo>
                <a:lnTo>
                  <a:pt x="57993" y="98325"/>
                </a:lnTo>
                <a:lnTo>
                  <a:pt x="61763" y="94952"/>
                </a:lnTo>
                <a:lnTo>
                  <a:pt x="65534" y="91479"/>
                </a:lnTo>
                <a:lnTo>
                  <a:pt x="67419" y="87312"/>
                </a:lnTo>
                <a:lnTo>
                  <a:pt x="67419" y="77092"/>
                </a:lnTo>
                <a:lnTo>
                  <a:pt x="65534" y="72826"/>
                </a:lnTo>
                <a:lnTo>
                  <a:pt x="61763" y="69651"/>
                </a:lnTo>
                <a:lnTo>
                  <a:pt x="58092" y="66377"/>
                </a:lnTo>
                <a:lnTo>
                  <a:pt x="52883" y="64740"/>
                </a:lnTo>
                <a:lnTo>
                  <a:pt x="89634" y="64740"/>
                </a:lnTo>
                <a:lnTo>
                  <a:pt x="90264" y="65930"/>
                </a:lnTo>
                <a:lnTo>
                  <a:pt x="92329" y="73260"/>
                </a:lnTo>
                <a:lnTo>
                  <a:pt x="93017" y="81408"/>
                </a:lnTo>
                <a:lnTo>
                  <a:pt x="92217" y="90310"/>
                </a:lnTo>
                <a:lnTo>
                  <a:pt x="89817" y="98263"/>
                </a:lnTo>
                <a:lnTo>
                  <a:pt x="88819" y="100012"/>
                </a:lnTo>
                <a:close/>
              </a:path>
              <a:path w="466089" h="144780">
                <a:moveTo>
                  <a:pt x="45541" y="122336"/>
                </a:moveTo>
                <a:lnTo>
                  <a:pt x="31644" y="121229"/>
                </a:lnTo>
                <a:lnTo>
                  <a:pt x="19422" y="117909"/>
                </a:lnTo>
                <a:lnTo>
                  <a:pt x="8873" y="112374"/>
                </a:lnTo>
                <a:lnTo>
                  <a:pt x="0" y="104626"/>
                </a:lnTo>
                <a:lnTo>
                  <a:pt x="13989" y="87064"/>
                </a:lnTo>
                <a:lnTo>
                  <a:pt x="20696" y="92729"/>
                </a:lnTo>
                <a:lnTo>
                  <a:pt x="28165" y="96775"/>
                </a:lnTo>
                <a:lnTo>
                  <a:pt x="36397" y="99203"/>
                </a:lnTo>
                <a:lnTo>
                  <a:pt x="45392" y="100012"/>
                </a:lnTo>
                <a:lnTo>
                  <a:pt x="88819" y="100012"/>
                </a:lnTo>
                <a:lnTo>
                  <a:pt x="85817" y="105267"/>
                </a:lnTo>
                <a:lnTo>
                  <a:pt x="80218" y="111323"/>
                </a:lnTo>
                <a:lnTo>
                  <a:pt x="73251" y="116141"/>
                </a:lnTo>
                <a:lnTo>
                  <a:pt x="65149" y="119583"/>
                </a:lnTo>
                <a:lnTo>
                  <a:pt x="55912" y="121648"/>
                </a:lnTo>
                <a:lnTo>
                  <a:pt x="45541" y="122336"/>
                </a:lnTo>
                <a:close/>
              </a:path>
              <a:path w="466089" h="144780">
                <a:moveTo>
                  <a:pt x="119650" y="120401"/>
                </a:moveTo>
                <a:lnTo>
                  <a:pt x="116277" y="120401"/>
                </a:lnTo>
                <a:lnTo>
                  <a:pt x="113399" y="119211"/>
                </a:lnTo>
                <a:lnTo>
                  <a:pt x="111018" y="116830"/>
                </a:lnTo>
                <a:lnTo>
                  <a:pt x="108736" y="114448"/>
                </a:lnTo>
                <a:lnTo>
                  <a:pt x="107632" y="111472"/>
                </a:lnTo>
                <a:lnTo>
                  <a:pt x="107595" y="103733"/>
                </a:lnTo>
                <a:lnTo>
                  <a:pt x="108935" y="100409"/>
                </a:lnTo>
                <a:lnTo>
                  <a:pt x="111613" y="97631"/>
                </a:lnTo>
                <a:lnTo>
                  <a:pt x="114392" y="94853"/>
                </a:lnTo>
                <a:lnTo>
                  <a:pt x="117666" y="93464"/>
                </a:lnTo>
                <a:lnTo>
                  <a:pt x="126000" y="93464"/>
                </a:lnTo>
                <a:lnTo>
                  <a:pt x="129820" y="95150"/>
                </a:lnTo>
                <a:lnTo>
                  <a:pt x="135972" y="101897"/>
                </a:lnTo>
                <a:lnTo>
                  <a:pt x="137510" y="106213"/>
                </a:lnTo>
                <a:lnTo>
                  <a:pt x="137510" y="118318"/>
                </a:lnTo>
                <a:lnTo>
                  <a:pt x="137068" y="119955"/>
                </a:lnTo>
                <a:lnTo>
                  <a:pt x="123073" y="119955"/>
                </a:lnTo>
                <a:lnTo>
                  <a:pt x="119650" y="120401"/>
                </a:lnTo>
                <a:close/>
              </a:path>
              <a:path w="466089" h="144780">
                <a:moveTo>
                  <a:pt x="119204" y="144660"/>
                </a:moveTo>
                <a:lnTo>
                  <a:pt x="109381" y="136624"/>
                </a:lnTo>
                <a:lnTo>
                  <a:pt x="112457" y="135036"/>
                </a:lnTo>
                <a:lnTo>
                  <a:pt x="115334" y="132506"/>
                </a:lnTo>
                <a:lnTo>
                  <a:pt x="118013" y="129033"/>
                </a:lnTo>
                <a:lnTo>
                  <a:pt x="120791" y="125660"/>
                </a:lnTo>
                <a:lnTo>
                  <a:pt x="122478" y="122634"/>
                </a:lnTo>
                <a:lnTo>
                  <a:pt x="123073" y="119955"/>
                </a:lnTo>
                <a:lnTo>
                  <a:pt x="137068" y="119955"/>
                </a:lnTo>
                <a:lnTo>
                  <a:pt x="135823" y="124569"/>
                </a:lnTo>
                <a:lnTo>
                  <a:pt x="129076" y="135880"/>
                </a:lnTo>
                <a:lnTo>
                  <a:pt x="124661" y="140692"/>
                </a:lnTo>
                <a:lnTo>
                  <a:pt x="119204" y="144660"/>
                </a:lnTo>
                <a:close/>
              </a:path>
              <a:path w="466089" h="144780">
                <a:moveTo>
                  <a:pt x="196085" y="122336"/>
                </a:moveTo>
                <a:lnTo>
                  <a:pt x="160217" y="104923"/>
                </a:lnTo>
                <a:lnTo>
                  <a:pt x="147120" y="61019"/>
                </a:lnTo>
                <a:lnTo>
                  <a:pt x="147492" y="52647"/>
                </a:lnTo>
                <a:lnTo>
                  <a:pt x="164849" y="12157"/>
                </a:lnTo>
                <a:lnTo>
                  <a:pt x="196085" y="0"/>
                </a:lnTo>
                <a:lnTo>
                  <a:pt x="206745" y="1069"/>
                </a:lnTo>
                <a:lnTo>
                  <a:pt x="216251" y="4278"/>
                </a:lnTo>
                <a:lnTo>
                  <a:pt x="224604" y="9627"/>
                </a:lnTo>
                <a:lnTo>
                  <a:pt x="231804" y="17115"/>
                </a:lnTo>
                <a:lnTo>
                  <a:pt x="235135" y="22324"/>
                </a:lnTo>
                <a:lnTo>
                  <a:pt x="188743" y="22324"/>
                </a:lnTo>
                <a:lnTo>
                  <a:pt x="182988" y="25598"/>
                </a:lnTo>
                <a:lnTo>
                  <a:pt x="172719" y="61019"/>
                </a:lnTo>
                <a:lnTo>
                  <a:pt x="173100" y="70042"/>
                </a:lnTo>
                <a:lnTo>
                  <a:pt x="188643" y="100012"/>
                </a:lnTo>
                <a:lnTo>
                  <a:pt x="235111" y="100012"/>
                </a:lnTo>
                <a:lnTo>
                  <a:pt x="231952" y="105072"/>
                </a:lnTo>
                <a:lnTo>
                  <a:pt x="224743" y="112625"/>
                </a:lnTo>
                <a:lnTo>
                  <a:pt x="216363" y="118020"/>
                </a:lnTo>
                <a:lnTo>
                  <a:pt x="206810" y="121257"/>
                </a:lnTo>
                <a:lnTo>
                  <a:pt x="196085" y="122336"/>
                </a:lnTo>
                <a:close/>
              </a:path>
              <a:path w="466089" h="144780">
                <a:moveTo>
                  <a:pt x="235111" y="100012"/>
                </a:moveTo>
                <a:lnTo>
                  <a:pt x="203427" y="100012"/>
                </a:lnTo>
                <a:lnTo>
                  <a:pt x="209132" y="96688"/>
                </a:lnTo>
                <a:lnTo>
                  <a:pt x="213200" y="90041"/>
                </a:lnTo>
                <a:lnTo>
                  <a:pt x="215935" y="84432"/>
                </a:lnTo>
                <a:lnTo>
                  <a:pt x="217888" y="77725"/>
                </a:lnTo>
                <a:lnTo>
                  <a:pt x="219060" y="69921"/>
                </a:lnTo>
                <a:lnTo>
                  <a:pt x="219451" y="61019"/>
                </a:lnTo>
                <a:lnTo>
                  <a:pt x="219060" y="52015"/>
                </a:lnTo>
                <a:lnTo>
                  <a:pt x="203328" y="22324"/>
                </a:lnTo>
                <a:lnTo>
                  <a:pt x="235135" y="22324"/>
                </a:lnTo>
                <a:lnTo>
                  <a:pt x="237664" y="26277"/>
                </a:lnTo>
                <a:lnTo>
                  <a:pt x="241849" y="36648"/>
                </a:lnTo>
                <a:lnTo>
                  <a:pt x="244361" y="48229"/>
                </a:lnTo>
                <a:lnTo>
                  <a:pt x="245198" y="61019"/>
                </a:lnTo>
                <a:lnTo>
                  <a:pt x="244370" y="73762"/>
                </a:lnTo>
                <a:lnTo>
                  <a:pt x="241887" y="85352"/>
                </a:lnTo>
                <a:lnTo>
                  <a:pt x="237747" y="95789"/>
                </a:lnTo>
                <a:lnTo>
                  <a:pt x="235111" y="100012"/>
                </a:lnTo>
                <a:close/>
              </a:path>
              <a:path w="466089" h="144780">
                <a:moveTo>
                  <a:pt x="306259" y="122336"/>
                </a:moveTo>
                <a:lnTo>
                  <a:pt x="270392" y="104923"/>
                </a:lnTo>
                <a:lnTo>
                  <a:pt x="257295" y="61019"/>
                </a:lnTo>
                <a:lnTo>
                  <a:pt x="257667" y="52647"/>
                </a:lnTo>
                <a:lnTo>
                  <a:pt x="275024" y="12157"/>
                </a:lnTo>
                <a:lnTo>
                  <a:pt x="306259" y="0"/>
                </a:lnTo>
                <a:lnTo>
                  <a:pt x="316919" y="1069"/>
                </a:lnTo>
                <a:lnTo>
                  <a:pt x="326425" y="4278"/>
                </a:lnTo>
                <a:lnTo>
                  <a:pt x="334778" y="9627"/>
                </a:lnTo>
                <a:lnTo>
                  <a:pt x="341978" y="17115"/>
                </a:lnTo>
                <a:lnTo>
                  <a:pt x="345310" y="22324"/>
                </a:lnTo>
                <a:lnTo>
                  <a:pt x="298917" y="22324"/>
                </a:lnTo>
                <a:lnTo>
                  <a:pt x="293162" y="25598"/>
                </a:lnTo>
                <a:lnTo>
                  <a:pt x="282893" y="61019"/>
                </a:lnTo>
                <a:lnTo>
                  <a:pt x="283275" y="70042"/>
                </a:lnTo>
                <a:lnTo>
                  <a:pt x="298818" y="100012"/>
                </a:lnTo>
                <a:lnTo>
                  <a:pt x="345286" y="100012"/>
                </a:lnTo>
                <a:lnTo>
                  <a:pt x="342127" y="105072"/>
                </a:lnTo>
                <a:lnTo>
                  <a:pt x="334918" y="112625"/>
                </a:lnTo>
                <a:lnTo>
                  <a:pt x="326537" y="118020"/>
                </a:lnTo>
                <a:lnTo>
                  <a:pt x="316984" y="121257"/>
                </a:lnTo>
                <a:lnTo>
                  <a:pt x="306259" y="122336"/>
                </a:lnTo>
                <a:close/>
              </a:path>
              <a:path w="466089" h="144780">
                <a:moveTo>
                  <a:pt x="345286" y="100012"/>
                </a:moveTo>
                <a:lnTo>
                  <a:pt x="313601" y="100012"/>
                </a:lnTo>
                <a:lnTo>
                  <a:pt x="319307" y="96688"/>
                </a:lnTo>
                <a:lnTo>
                  <a:pt x="323374" y="90041"/>
                </a:lnTo>
                <a:lnTo>
                  <a:pt x="326109" y="84432"/>
                </a:lnTo>
                <a:lnTo>
                  <a:pt x="328063" y="77725"/>
                </a:lnTo>
                <a:lnTo>
                  <a:pt x="329235" y="69921"/>
                </a:lnTo>
                <a:lnTo>
                  <a:pt x="329625" y="61019"/>
                </a:lnTo>
                <a:lnTo>
                  <a:pt x="329235" y="52015"/>
                </a:lnTo>
                <a:lnTo>
                  <a:pt x="313502" y="22324"/>
                </a:lnTo>
                <a:lnTo>
                  <a:pt x="345310" y="22324"/>
                </a:lnTo>
                <a:lnTo>
                  <a:pt x="347838" y="26277"/>
                </a:lnTo>
                <a:lnTo>
                  <a:pt x="352024" y="36648"/>
                </a:lnTo>
                <a:lnTo>
                  <a:pt x="354535" y="48229"/>
                </a:lnTo>
                <a:lnTo>
                  <a:pt x="355373" y="61019"/>
                </a:lnTo>
                <a:lnTo>
                  <a:pt x="354545" y="73762"/>
                </a:lnTo>
                <a:lnTo>
                  <a:pt x="352061" y="85352"/>
                </a:lnTo>
                <a:lnTo>
                  <a:pt x="347922" y="95789"/>
                </a:lnTo>
                <a:lnTo>
                  <a:pt x="345286" y="100012"/>
                </a:lnTo>
                <a:close/>
              </a:path>
              <a:path w="466089" h="144780">
                <a:moveTo>
                  <a:pt x="416434" y="122336"/>
                </a:moveTo>
                <a:lnTo>
                  <a:pt x="380566" y="104923"/>
                </a:lnTo>
                <a:lnTo>
                  <a:pt x="367469" y="61019"/>
                </a:lnTo>
                <a:lnTo>
                  <a:pt x="367841" y="52647"/>
                </a:lnTo>
                <a:lnTo>
                  <a:pt x="385198" y="12157"/>
                </a:lnTo>
                <a:lnTo>
                  <a:pt x="416434" y="0"/>
                </a:lnTo>
                <a:lnTo>
                  <a:pt x="427094" y="1069"/>
                </a:lnTo>
                <a:lnTo>
                  <a:pt x="436600" y="4278"/>
                </a:lnTo>
                <a:lnTo>
                  <a:pt x="444953" y="9627"/>
                </a:lnTo>
                <a:lnTo>
                  <a:pt x="452153" y="17115"/>
                </a:lnTo>
                <a:lnTo>
                  <a:pt x="455484" y="22324"/>
                </a:lnTo>
                <a:lnTo>
                  <a:pt x="409092" y="22324"/>
                </a:lnTo>
                <a:lnTo>
                  <a:pt x="403337" y="25598"/>
                </a:lnTo>
                <a:lnTo>
                  <a:pt x="393068" y="61019"/>
                </a:lnTo>
                <a:lnTo>
                  <a:pt x="393449" y="70042"/>
                </a:lnTo>
                <a:lnTo>
                  <a:pt x="408992" y="100012"/>
                </a:lnTo>
                <a:lnTo>
                  <a:pt x="455460" y="100012"/>
                </a:lnTo>
                <a:lnTo>
                  <a:pt x="452301" y="105072"/>
                </a:lnTo>
                <a:lnTo>
                  <a:pt x="445093" y="112625"/>
                </a:lnTo>
                <a:lnTo>
                  <a:pt x="436712" y="118020"/>
                </a:lnTo>
                <a:lnTo>
                  <a:pt x="427159" y="121257"/>
                </a:lnTo>
                <a:lnTo>
                  <a:pt x="416434" y="122336"/>
                </a:lnTo>
                <a:close/>
              </a:path>
              <a:path w="466089" h="144780">
                <a:moveTo>
                  <a:pt x="455460" y="100012"/>
                </a:moveTo>
                <a:lnTo>
                  <a:pt x="423776" y="100012"/>
                </a:lnTo>
                <a:lnTo>
                  <a:pt x="429481" y="96688"/>
                </a:lnTo>
                <a:lnTo>
                  <a:pt x="433549" y="90041"/>
                </a:lnTo>
                <a:lnTo>
                  <a:pt x="436284" y="84432"/>
                </a:lnTo>
                <a:lnTo>
                  <a:pt x="438237" y="77725"/>
                </a:lnTo>
                <a:lnTo>
                  <a:pt x="439409" y="69921"/>
                </a:lnTo>
                <a:lnTo>
                  <a:pt x="439800" y="61019"/>
                </a:lnTo>
                <a:lnTo>
                  <a:pt x="439409" y="52015"/>
                </a:lnTo>
                <a:lnTo>
                  <a:pt x="423677" y="22324"/>
                </a:lnTo>
                <a:lnTo>
                  <a:pt x="455484" y="22324"/>
                </a:lnTo>
                <a:lnTo>
                  <a:pt x="458013" y="26277"/>
                </a:lnTo>
                <a:lnTo>
                  <a:pt x="462198" y="36648"/>
                </a:lnTo>
                <a:lnTo>
                  <a:pt x="464710" y="48229"/>
                </a:lnTo>
                <a:lnTo>
                  <a:pt x="465547" y="61019"/>
                </a:lnTo>
                <a:lnTo>
                  <a:pt x="464719" y="73762"/>
                </a:lnTo>
                <a:lnTo>
                  <a:pt x="462236" y="85352"/>
                </a:lnTo>
                <a:lnTo>
                  <a:pt x="458096" y="95789"/>
                </a:lnTo>
                <a:lnTo>
                  <a:pt x="455460" y="1000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 descr=""/>
          <p:cNvSpPr/>
          <p:nvPr/>
        </p:nvSpPr>
        <p:spPr>
          <a:xfrm>
            <a:off x="3243399" y="2606857"/>
            <a:ext cx="432434" cy="154305"/>
          </a:xfrm>
          <a:custGeom>
            <a:avLst/>
            <a:gdLst/>
            <a:ahLst/>
            <a:cxnLst/>
            <a:rect l="l" t="t" r="r" b="b"/>
            <a:pathLst>
              <a:path w="432435" h="154305">
                <a:moveTo>
                  <a:pt x="51494" y="125313"/>
                </a:moveTo>
                <a:lnTo>
                  <a:pt x="40778" y="125313"/>
                </a:lnTo>
                <a:lnTo>
                  <a:pt x="40778" y="81855"/>
                </a:lnTo>
                <a:lnTo>
                  <a:pt x="30658" y="79275"/>
                </a:lnTo>
                <a:lnTo>
                  <a:pt x="3720" y="54967"/>
                </a:lnTo>
                <a:lnTo>
                  <a:pt x="3720" y="40084"/>
                </a:lnTo>
                <a:lnTo>
                  <a:pt x="40778" y="16371"/>
                </a:lnTo>
                <a:lnTo>
                  <a:pt x="40778" y="0"/>
                </a:lnTo>
                <a:lnTo>
                  <a:pt x="51494" y="0"/>
                </a:lnTo>
                <a:lnTo>
                  <a:pt x="51494" y="16519"/>
                </a:lnTo>
                <a:lnTo>
                  <a:pt x="61614" y="18259"/>
                </a:lnTo>
                <a:lnTo>
                  <a:pt x="70842" y="21542"/>
                </a:lnTo>
                <a:lnTo>
                  <a:pt x="79176" y="26370"/>
                </a:lnTo>
                <a:lnTo>
                  <a:pt x="82794" y="29467"/>
                </a:lnTo>
                <a:lnTo>
                  <a:pt x="40778" y="29467"/>
                </a:lnTo>
                <a:lnTo>
                  <a:pt x="34329" y="29964"/>
                </a:lnTo>
                <a:lnTo>
                  <a:pt x="29071" y="31898"/>
                </a:lnTo>
                <a:lnTo>
                  <a:pt x="21034" y="38546"/>
                </a:lnTo>
                <a:lnTo>
                  <a:pt x="19050" y="42862"/>
                </a:lnTo>
                <a:lnTo>
                  <a:pt x="19050" y="52486"/>
                </a:lnTo>
                <a:lnTo>
                  <a:pt x="40778" y="65782"/>
                </a:lnTo>
                <a:lnTo>
                  <a:pt x="51494" y="65782"/>
                </a:lnTo>
                <a:lnTo>
                  <a:pt x="51494" y="68609"/>
                </a:lnTo>
                <a:lnTo>
                  <a:pt x="61912" y="71586"/>
                </a:lnTo>
                <a:lnTo>
                  <a:pt x="69502" y="74562"/>
                </a:lnTo>
                <a:lnTo>
                  <a:pt x="74265" y="77539"/>
                </a:lnTo>
                <a:lnTo>
                  <a:pt x="79126" y="80416"/>
                </a:lnTo>
                <a:lnTo>
                  <a:pt x="82847" y="83988"/>
                </a:lnTo>
                <a:lnTo>
                  <a:pt x="83447" y="84980"/>
                </a:lnTo>
                <a:lnTo>
                  <a:pt x="51494" y="84980"/>
                </a:lnTo>
                <a:lnTo>
                  <a:pt x="51494" y="125313"/>
                </a:lnTo>
                <a:close/>
              </a:path>
              <a:path w="432435" h="154305">
                <a:moveTo>
                  <a:pt x="51494" y="65782"/>
                </a:moveTo>
                <a:lnTo>
                  <a:pt x="40778" y="65782"/>
                </a:lnTo>
                <a:lnTo>
                  <a:pt x="40778" y="29467"/>
                </a:lnTo>
                <a:lnTo>
                  <a:pt x="82794" y="29467"/>
                </a:lnTo>
                <a:lnTo>
                  <a:pt x="83489" y="30063"/>
                </a:lnTo>
                <a:lnTo>
                  <a:pt x="51494" y="30063"/>
                </a:lnTo>
                <a:lnTo>
                  <a:pt x="51494" y="65782"/>
                </a:lnTo>
                <a:close/>
              </a:path>
              <a:path w="432435" h="154305">
                <a:moveTo>
                  <a:pt x="77688" y="43606"/>
                </a:moveTo>
                <a:lnTo>
                  <a:pt x="72032" y="38462"/>
                </a:lnTo>
                <a:lnTo>
                  <a:pt x="65782" y="34490"/>
                </a:lnTo>
                <a:lnTo>
                  <a:pt x="58935" y="31691"/>
                </a:lnTo>
                <a:lnTo>
                  <a:pt x="51494" y="30063"/>
                </a:lnTo>
                <a:lnTo>
                  <a:pt x="83489" y="30063"/>
                </a:lnTo>
                <a:lnTo>
                  <a:pt x="86617" y="32742"/>
                </a:lnTo>
                <a:lnTo>
                  <a:pt x="77688" y="43606"/>
                </a:lnTo>
                <a:close/>
              </a:path>
              <a:path w="432435" h="154305">
                <a:moveTo>
                  <a:pt x="81290" y="125313"/>
                </a:moveTo>
                <a:lnTo>
                  <a:pt x="51494" y="125313"/>
                </a:lnTo>
                <a:lnTo>
                  <a:pt x="58638" y="124420"/>
                </a:lnTo>
                <a:lnTo>
                  <a:pt x="64144" y="122187"/>
                </a:lnTo>
                <a:lnTo>
                  <a:pt x="68014" y="118616"/>
                </a:lnTo>
                <a:lnTo>
                  <a:pt x="71983" y="115044"/>
                </a:lnTo>
                <a:lnTo>
                  <a:pt x="73863" y="110765"/>
                </a:lnTo>
                <a:lnTo>
                  <a:pt x="73967" y="100607"/>
                </a:lnTo>
                <a:lnTo>
                  <a:pt x="72429" y="96837"/>
                </a:lnTo>
                <a:lnTo>
                  <a:pt x="69353" y="93761"/>
                </a:lnTo>
                <a:lnTo>
                  <a:pt x="66278" y="90586"/>
                </a:lnTo>
                <a:lnTo>
                  <a:pt x="60324" y="87659"/>
                </a:lnTo>
                <a:lnTo>
                  <a:pt x="51494" y="84980"/>
                </a:lnTo>
                <a:lnTo>
                  <a:pt x="83447" y="84980"/>
                </a:lnTo>
                <a:lnTo>
                  <a:pt x="88007" y="92521"/>
                </a:lnTo>
                <a:lnTo>
                  <a:pt x="89296" y="97680"/>
                </a:lnTo>
                <a:lnTo>
                  <a:pt x="89174" y="105072"/>
                </a:lnTo>
                <a:lnTo>
                  <a:pt x="88655" y="110765"/>
                </a:lnTo>
                <a:lnTo>
                  <a:pt x="86729" y="117127"/>
                </a:lnTo>
                <a:lnTo>
                  <a:pt x="83520" y="122820"/>
                </a:lnTo>
                <a:lnTo>
                  <a:pt x="81290" y="125313"/>
                </a:lnTo>
                <a:close/>
              </a:path>
              <a:path w="432435" h="154305">
                <a:moveTo>
                  <a:pt x="51494" y="154185"/>
                </a:moveTo>
                <a:lnTo>
                  <a:pt x="40778" y="154185"/>
                </a:lnTo>
                <a:lnTo>
                  <a:pt x="40778" y="138410"/>
                </a:lnTo>
                <a:lnTo>
                  <a:pt x="28519" y="136633"/>
                </a:lnTo>
                <a:lnTo>
                  <a:pt x="17636" y="132940"/>
                </a:lnTo>
                <a:lnTo>
                  <a:pt x="8129" y="127331"/>
                </a:lnTo>
                <a:lnTo>
                  <a:pt x="0" y="119806"/>
                </a:lnTo>
                <a:lnTo>
                  <a:pt x="8780" y="108644"/>
                </a:lnTo>
                <a:lnTo>
                  <a:pt x="15468" y="115044"/>
                </a:lnTo>
                <a:lnTo>
                  <a:pt x="23031" y="119955"/>
                </a:lnTo>
                <a:lnTo>
                  <a:pt x="31467" y="123378"/>
                </a:lnTo>
                <a:lnTo>
                  <a:pt x="40778" y="125313"/>
                </a:lnTo>
                <a:lnTo>
                  <a:pt x="81290" y="125313"/>
                </a:lnTo>
                <a:lnTo>
                  <a:pt x="79027" y="127843"/>
                </a:lnTo>
                <a:lnTo>
                  <a:pt x="73455" y="132019"/>
                </a:lnTo>
                <a:lnTo>
                  <a:pt x="67009" y="135173"/>
                </a:lnTo>
                <a:lnTo>
                  <a:pt x="59689" y="137303"/>
                </a:lnTo>
                <a:lnTo>
                  <a:pt x="51494" y="138410"/>
                </a:lnTo>
                <a:lnTo>
                  <a:pt x="51494" y="154185"/>
                </a:lnTo>
                <a:close/>
              </a:path>
              <a:path w="432435" h="154305">
                <a:moveTo>
                  <a:pt x="191399" y="106412"/>
                </a:moveTo>
                <a:lnTo>
                  <a:pt x="103590" y="106412"/>
                </a:lnTo>
                <a:lnTo>
                  <a:pt x="103590" y="94208"/>
                </a:lnTo>
                <a:lnTo>
                  <a:pt x="154489" y="18008"/>
                </a:lnTo>
                <a:lnTo>
                  <a:pt x="174730" y="18008"/>
                </a:lnTo>
                <a:lnTo>
                  <a:pt x="174730" y="31700"/>
                </a:lnTo>
                <a:lnTo>
                  <a:pt x="159996" y="31700"/>
                </a:lnTo>
                <a:lnTo>
                  <a:pt x="118324" y="93464"/>
                </a:lnTo>
                <a:lnTo>
                  <a:pt x="191399" y="93464"/>
                </a:lnTo>
                <a:lnTo>
                  <a:pt x="191399" y="106412"/>
                </a:lnTo>
                <a:close/>
              </a:path>
              <a:path w="432435" h="154305">
                <a:moveTo>
                  <a:pt x="174730" y="93464"/>
                </a:moveTo>
                <a:lnTo>
                  <a:pt x="159996" y="93464"/>
                </a:lnTo>
                <a:lnTo>
                  <a:pt x="159996" y="31700"/>
                </a:lnTo>
                <a:lnTo>
                  <a:pt x="174730" y="31700"/>
                </a:lnTo>
                <a:lnTo>
                  <a:pt x="174730" y="93464"/>
                </a:lnTo>
                <a:close/>
              </a:path>
              <a:path w="432435" h="154305">
                <a:moveTo>
                  <a:pt x="174730" y="136475"/>
                </a:moveTo>
                <a:lnTo>
                  <a:pt x="159996" y="136475"/>
                </a:lnTo>
                <a:lnTo>
                  <a:pt x="159996" y="106412"/>
                </a:lnTo>
                <a:lnTo>
                  <a:pt x="174730" y="106412"/>
                </a:lnTo>
                <a:lnTo>
                  <a:pt x="174730" y="136475"/>
                </a:lnTo>
                <a:close/>
              </a:path>
              <a:path w="432435" h="154305">
                <a:moveTo>
                  <a:pt x="223434" y="85725"/>
                </a:moveTo>
                <a:lnTo>
                  <a:pt x="212570" y="81855"/>
                </a:lnTo>
                <a:lnTo>
                  <a:pt x="212570" y="18008"/>
                </a:lnTo>
                <a:lnTo>
                  <a:pt x="285049" y="18008"/>
                </a:lnTo>
                <a:lnTo>
                  <a:pt x="285049" y="31105"/>
                </a:lnTo>
                <a:lnTo>
                  <a:pt x="227304" y="31105"/>
                </a:lnTo>
                <a:lnTo>
                  <a:pt x="227304" y="72330"/>
                </a:lnTo>
                <a:lnTo>
                  <a:pt x="282048" y="72330"/>
                </a:lnTo>
                <a:lnTo>
                  <a:pt x="283787" y="74414"/>
                </a:lnTo>
                <a:lnTo>
                  <a:pt x="250819" y="74414"/>
                </a:lnTo>
                <a:lnTo>
                  <a:pt x="243135" y="75120"/>
                </a:lnTo>
                <a:lnTo>
                  <a:pt x="236010" y="77241"/>
                </a:lnTo>
                <a:lnTo>
                  <a:pt x="229443" y="80776"/>
                </a:lnTo>
                <a:lnTo>
                  <a:pt x="223434" y="85725"/>
                </a:lnTo>
                <a:close/>
              </a:path>
              <a:path w="432435" h="154305">
                <a:moveTo>
                  <a:pt x="282048" y="72330"/>
                </a:moveTo>
                <a:lnTo>
                  <a:pt x="227304" y="72330"/>
                </a:lnTo>
                <a:lnTo>
                  <a:pt x="230181" y="69453"/>
                </a:lnTo>
                <a:lnTo>
                  <a:pt x="234001" y="66972"/>
                </a:lnTo>
                <a:lnTo>
                  <a:pt x="238764" y="64889"/>
                </a:lnTo>
                <a:lnTo>
                  <a:pt x="243526" y="62706"/>
                </a:lnTo>
                <a:lnTo>
                  <a:pt x="248933" y="61614"/>
                </a:lnTo>
                <a:lnTo>
                  <a:pt x="254986" y="61614"/>
                </a:lnTo>
                <a:lnTo>
                  <a:pt x="262753" y="62275"/>
                </a:lnTo>
                <a:lnTo>
                  <a:pt x="269831" y="64256"/>
                </a:lnTo>
                <a:lnTo>
                  <a:pt x="276222" y="67558"/>
                </a:lnTo>
                <a:lnTo>
                  <a:pt x="281924" y="72181"/>
                </a:lnTo>
                <a:lnTo>
                  <a:pt x="282048" y="72330"/>
                </a:lnTo>
                <a:close/>
              </a:path>
              <a:path w="432435" h="154305">
                <a:moveTo>
                  <a:pt x="283121" y="125462"/>
                </a:moveTo>
                <a:lnTo>
                  <a:pt x="258458" y="125462"/>
                </a:lnTo>
                <a:lnTo>
                  <a:pt x="265007" y="123080"/>
                </a:lnTo>
                <a:lnTo>
                  <a:pt x="270166" y="118318"/>
                </a:lnTo>
                <a:lnTo>
                  <a:pt x="275326" y="113456"/>
                </a:lnTo>
                <a:lnTo>
                  <a:pt x="277905" y="107354"/>
                </a:lnTo>
                <a:lnTo>
                  <a:pt x="277905" y="92571"/>
                </a:lnTo>
                <a:lnTo>
                  <a:pt x="275425" y="86469"/>
                </a:lnTo>
                <a:lnTo>
                  <a:pt x="270464" y="81706"/>
                </a:lnTo>
                <a:lnTo>
                  <a:pt x="265602" y="76844"/>
                </a:lnTo>
                <a:lnTo>
                  <a:pt x="259054" y="74414"/>
                </a:lnTo>
                <a:lnTo>
                  <a:pt x="283787" y="74414"/>
                </a:lnTo>
                <a:lnTo>
                  <a:pt x="286612" y="77799"/>
                </a:lnTo>
                <a:lnTo>
                  <a:pt x="289960" y="84236"/>
                </a:lnTo>
                <a:lnTo>
                  <a:pt x="291970" y="91492"/>
                </a:lnTo>
                <a:lnTo>
                  <a:pt x="292639" y="99566"/>
                </a:lnTo>
                <a:lnTo>
                  <a:pt x="291914" y="107918"/>
                </a:lnTo>
                <a:lnTo>
                  <a:pt x="289737" y="115416"/>
                </a:lnTo>
                <a:lnTo>
                  <a:pt x="286109" y="122057"/>
                </a:lnTo>
                <a:lnTo>
                  <a:pt x="283121" y="125462"/>
                </a:lnTo>
                <a:close/>
              </a:path>
              <a:path w="432435" h="154305">
                <a:moveTo>
                  <a:pt x="250521" y="138558"/>
                </a:moveTo>
                <a:lnTo>
                  <a:pt x="237703" y="137377"/>
                </a:lnTo>
                <a:lnTo>
                  <a:pt x="226485" y="133833"/>
                </a:lnTo>
                <a:lnTo>
                  <a:pt x="216867" y="127927"/>
                </a:lnTo>
                <a:lnTo>
                  <a:pt x="208849" y="119657"/>
                </a:lnTo>
                <a:lnTo>
                  <a:pt x="217928" y="109835"/>
                </a:lnTo>
                <a:lnTo>
                  <a:pt x="224541" y="116671"/>
                </a:lnTo>
                <a:lnTo>
                  <a:pt x="232178" y="121555"/>
                </a:lnTo>
                <a:lnTo>
                  <a:pt x="240838" y="124485"/>
                </a:lnTo>
                <a:lnTo>
                  <a:pt x="250521" y="125462"/>
                </a:lnTo>
                <a:lnTo>
                  <a:pt x="283121" y="125462"/>
                </a:lnTo>
                <a:lnTo>
                  <a:pt x="281031" y="127843"/>
                </a:lnTo>
                <a:lnTo>
                  <a:pt x="274771" y="132531"/>
                </a:lnTo>
                <a:lnTo>
                  <a:pt x="267599" y="135880"/>
                </a:lnTo>
                <a:lnTo>
                  <a:pt x="259516" y="137889"/>
                </a:lnTo>
                <a:lnTo>
                  <a:pt x="250521" y="138558"/>
                </a:lnTo>
                <a:close/>
              </a:path>
              <a:path w="432435" h="154305">
                <a:moveTo>
                  <a:pt x="340630" y="63103"/>
                </a:moveTo>
                <a:lnTo>
                  <a:pt x="328575" y="63103"/>
                </a:lnTo>
                <a:lnTo>
                  <a:pt x="330560" y="59630"/>
                </a:lnTo>
                <a:lnTo>
                  <a:pt x="334330" y="56356"/>
                </a:lnTo>
                <a:lnTo>
                  <a:pt x="345542" y="50105"/>
                </a:lnTo>
                <a:lnTo>
                  <a:pt x="350999" y="48517"/>
                </a:lnTo>
                <a:lnTo>
                  <a:pt x="362905" y="48517"/>
                </a:lnTo>
                <a:lnTo>
                  <a:pt x="368064" y="50055"/>
                </a:lnTo>
                <a:lnTo>
                  <a:pt x="371736" y="53131"/>
                </a:lnTo>
                <a:lnTo>
                  <a:pt x="375506" y="56207"/>
                </a:lnTo>
                <a:lnTo>
                  <a:pt x="378086" y="59977"/>
                </a:lnTo>
                <a:lnTo>
                  <a:pt x="378224" y="60424"/>
                </a:lnTo>
                <a:lnTo>
                  <a:pt x="346832" y="60424"/>
                </a:lnTo>
                <a:lnTo>
                  <a:pt x="342565" y="61813"/>
                </a:lnTo>
                <a:lnTo>
                  <a:pt x="340630" y="63103"/>
                </a:lnTo>
                <a:close/>
              </a:path>
              <a:path w="432435" h="154305">
                <a:moveTo>
                  <a:pt x="389893" y="64442"/>
                </a:moveTo>
                <a:lnTo>
                  <a:pt x="379475" y="64442"/>
                </a:lnTo>
                <a:lnTo>
                  <a:pt x="382352" y="59878"/>
                </a:lnTo>
                <a:lnTo>
                  <a:pt x="386519" y="56108"/>
                </a:lnTo>
                <a:lnTo>
                  <a:pt x="391976" y="53131"/>
                </a:lnTo>
                <a:lnTo>
                  <a:pt x="397433" y="50055"/>
                </a:lnTo>
                <a:lnTo>
                  <a:pt x="402841" y="48517"/>
                </a:lnTo>
                <a:lnTo>
                  <a:pt x="408198" y="48517"/>
                </a:lnTo>
                <a:lnTo>
                  <a:pt x="418682" y="50136"/>
                </a:lnTo>
                <a:lnTo>
                  <a:pt x="426169" y="54991"/>
                </a:lnTo>
                <a:lnTo>
                  <a:pt x="429185" y="60424"/>
                </a:lnTo>
                <a:lnTo>
                  <a:pt x="398525" y="60424"/>
                </a:lnTo>
                <a:lnTo>
                  <a:pt x="394159" y="61763"/>
                </a:lnTo>
                <a:lnTo>
                  <a:pt x="389893" y="64442"/>
                </a:lnTo>
                <a:close/>
              </a:path>
              <a:path w="432435" h="154305">
                <a:moveTo>
                  <a:pt x="328575" y="136475"/>
                </a:moveTo>
                <a:lnTo>
                  <a:pt x="315330" y="136475"/>
                </a:lnTo>
                <a:lnTo>
                  <a:pt x="315330" y="50601"/>
                </a:lnTo>
                <a:lnTo>
                  <a:pt x="328575" y="50601"/>
                </a:lnTo>
                <a:lnTo>
                  <a:pt x="328575" y="63103"/>
                </a:lnTo>
                <a:lnTo>
                  <a:pt x="340630" y="63103"/>
                </a:lnTo>
                <a:lnTo>
                  <a:pt x="338398" y="64591"/>
                </a:lnTo>
                <a:lnTo>
                  <a:pt x="334231" y="67270"/>
                </a:lnTo>
                <a:lnTo>
                  <a:pt x="330957" y="70346"/>
                </a:lnTo>
                <a:lnTo>
                  <a:pt x="328575" y="73818"/>
                </a:lnTo>
                <a:lnTo>
                  <a:pt x="328575" y="136475"/>
                </a:lnTo>
                <a:close/>
              </a:path>
              <a:path w="432435" h="154305">
                <a:moveTo>
                  <a:pt x="380368" y="136475"/>
                </a:moveTo>
                <a:lnTo>
                  <a:pt x="366973" y="136475"/>
                </a:lnTo>
                <a:lnTo>
                  <a:pt x="366973" y="66327"/>
                </a:lnTo>
                <a:lnTo>
                  <a:pt x="361714" y="60424"/>
                </a:lnTo>
                <a:lnTo>
                  <a:pt x="378224" y="60424"/>
                </a:lnTo>
                <a:lnTo>
                  <a:pt x="379475" y="64442"/>
                </a:lnTo>
                <a:lnTo>
                  <a:pt x="389893" y="64442"/>
                </a:lnTo>
                <a:lnTo>
                  <a:pt x="385725" y="67121"/>
                </a:lnTo>
                <a:lnTo>
                  <a:pt x="382550" y="70147"/>
                </a:lnTo>
                <a:lnTo>
                  <a:pt x="380368" y="73521"/>
                </a:lnTo>
                <a:lnTo>
                  <a:pt x="380368" y="136475"/>
                </a:lnTo>
                <a:close/>
              </a:path>
              <a:path w="432435" h="154305">
                <a:moveTo>
                  <a:pt x="432160" y="136475"/>
                </a:moveTo>
                <a:lnTo>
                  <a:pt x="418914" y="136475"/>
                </a:lnTo>
                <a:lnTo>
                  <a:pt x="418914" y="66327"/>
                </a:lnTo>
                <a:lnTo>
                  <a:pt x="413606" y="60424"/>
                </a:lnTo>
                <a:lnTo>
                  <a:pt x="429185" y="60424"/>
                </a:lnTo>
                <a:lnTo>
                  <a:pt x="430665" y="63103"/>
                </a:lnTo>
                <a:lnTo>
                  <a:pt x="432042" y="73521"/>
                </a:lnTo>
                <a:lnTo>
                  <a:pt x="432160" y="13647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 descr=""/>
          <p:cNvSpPr/>
          <p:nvPr/>
        </p:nvSpPr>
        <p:spPr>
          <a:xfrm>
            <a:off x="4739187" y="2606857"/>
            <a:ext cx="441959" cy="154305"/>
          </a:xfrm>
          <a:custGeom>
            <a:avLst/>
            <a:gdLst/>
            <a:ahLst/>
            <a:cxnLst/>
            <a:rect l="l" t="t" r="r" b="b"/>
            <a:pathLst>
              <a:path w="441960" h="154305">
                <a:moveTo>
                  <a:pt x="51494" y="125313"/>
                </a:moveTo>
                <a:lnTo>
                  <a:pt x="40778" y="125313"/>
                </a:lnTo>
                <a:lnTo>
                  <a:pt x="40778" y="81855"/>
                </a:lnTo>
                <a:lnTo>
                  <a:pt x="30658" y="79275"/>
                </a:lnTo>
                <a:lnTo>
                  <a:pt x="3720" y="54967"/>
                </a:lnTo>
                <a:lnTo>
                  <a:pt x="3720" y="40084"/>
                </a:lnTo>
                <a:lnTo>
                  <a:pt x="40778" y="16371"/>
                </a:lnTo>
                <a:lnTo>
                  <a:pt x="40778" y="0"/>
                </a:lnTo>
                <a:lnTo>
                  <a:pt x="51494" y="0"/>
                </a:lnTo>
                <a:lnTo>
                  <a:pt x="51494" y="16519"/>
                </a:lnTo>
                <a:lnTo>
                  <a:pt x="61614" y="18259"/>
                </a:lnTo>
                <a:lnTo>
                  <a:pt x="70842" y="21542"/>
                </a:lnTo>
                <a:lnTo>
                  <a:pt x="79176" y="26370"/>
                </a:lnTo>
                <a:lnTo>
                  <a:pt x="82794" y="29467"/>
                </a:lnTo>
                <a:lnTo>
                  <a:pt x="40778" y="29467"/>
                </a:lnTo>
                <a:lnTo>
                  <a:pt x="34329" y="29964"/>
                </a:lnTo>
                <a:lnTo>
                  <a:pt x="29071" y="31898"/>
                </a:lnTo>
                <a:lnTo>
                  <a:pt x="21034" y="38546"/>
                </a:lnTo>
                <a:lnTo>
                  <a:pt x="19050" y="42862"/>
                </a:lnTo>
                <a:lnTo>
                  <a:pt x="19050" y="52486"/>
                </a:lnTo>
                <a:lnTo>
                  <a:pt x="40778" y="65782"/>
                </a:lnTo>
                <a:lnTo>
                  <a:pt x="51494" y="65782"/>
                </a:lnTo>
                <a:lnTo>
                  <a:pt x="51494" y="68609"/>
                </a:lnTo>
                <a:lnTo>
                  <a:pt x="61912" y="71586"/>
                </a:lnTo>
                <a:lnTo>
                  <a:pt x="69502" y="74562"/>
                </a:lnTo>
                <a:lnTo>
                  <a:pt x="74265" y="77539"/>
                </a:lnTo>
                <a:lnTo>
                  <a:pt x="79126" y="80416"/>
                </a:lnTo>
                <a:lnTo>
                  <a:pt x="82847" y="83988"/>
                </a:lnTo>
                <a:lnTo>
                  <a:pt x="83447" y="84980"/>
                </a:lnTo>
                <a:lnTo>
                  <a:pt x="51494" y="84980"/>
                </a:lnTo>
                <a:lnTo>
                  <a:pt x="51494" y="125313"/>
                </a:lnTo>
                <a:close/>
              </a:path>
              <a:path w="441960" h="154305">
                <a:moveTo>
                  <a:pt x="51494" y="65782"/>
                </a:moveTo>
                <a:lnTo>
                  <a:pt x="40778" y="65782"/>
                </a:lnTo>
                <a:lnTo>
                  <a:pt x="40778" y="29467"/>
                </a:lnTo>
                <a:lnTo>
                  <a:pt x="82794" y="29467"/>
                </a:lnTo>
                <a:lnTo>
                  <a:pt x="83489" y="30063"/>
                </a:lnTo>
                <a:lnTo>
                  <a:pt x="51494" y="30063"/>
                </a:lnTo>
                <a:lnTo>
                  <a:pt x="51494" y="65782"/>
                </a:lnTo>
                <a:close/>
              </a:path>
              <a:path w="441960" h="154305">
                <a:moveTo>
                  <a:pt x="77688" y="43606"/>
                </a:moveTo>
                <a:lnTo>
                  <a:pt x="72032" y="38462"/>
                </a:lnTo>
                <a:lnTo>
                  <a:pt x="65782" y="34490"/>
                </a:lnTo>
                <a:lnTo>
                  <a:pt x="58935" y="31691"/>
                </a:lnTo>
                <a:lnTo>
                  <a:pt x="51494" y="30063"/>
                </a:lnTo>
                <a:lnTo>
                  <a:pt x="83489" y="30063"/>
                </a:lnTo>
                <a:lnTo>
                  <a:pt x="86617" y="32742"/>
                </a:lnTo>
                <a:lnTo>
                  <a:pt x="77688" y="43606"/>
                </a:lnTo>
                <a:close/>
              </a:path>
              <a:path w="441960" h="154305">
                <a:moveTo>
                  <a:pt x="81290" y="125313"/>
                </a:moveTo>
                <a:lnTo>
                  <a:pt x="51494" y="125313"/>
                </a:lnTo>
                <a:lnTo>
                  <a:pt x="58638" y="124420"/>
                </a:lnTo>
                <a:lnTo>
                  <a:pt x="64144" y="122187"/>
                </a:lnTo>
                <a:lnTo>
                  <a:pt x="68014" y="118616"/>
                </a:lnTo>
                <a:lnTo>
                  <a:pt x="71983" y="115044"/>
                </a:lnTo>
                <a:lnTo>
                  <a:pt x="73863" y="110765"/>
                </a:lnTo>
                <a:lnTo>
                  <a:pt x="73967" y="100607"/>
                </a:lnTo>
                <a:lnTo>
                  <a:pt x="72429" y="96837"/>
                </a:lnTo>
                <a:lnTo>
                  <a:pt x="69353" y="93761"/>
                </a:lnTo>
                <a:lnTo>
                  <a:pt x="66278" y="90586"/>
                </a:lnTo>
                <a:lnTo>
                  <a:pt x="60324" y="87659"/>
                </a:lnTo>
                <a:lnTo>
                  <a:pt x="51494" y="84980"/>
                </a:lnTo>
                <a:lnTo>
                  <a:pt x="83447" y="84980"/>
                </a:lnTo>
                <a:lnTo>
                  <a:pt x="88007" y="92521"/>
                </a:lnTo>
                <a:lnTo>
                  <a:pt x="89296" y="97680"/>
                </a:lnTo>
                <a:lnTo>
                  <a:pt x="89174" y="105072"/>
                </a:lnTo>
                <a:lnTo>
                  <a:pt x="88655" y="110765"/>
                </a:lnTo>
                <a:lnTo>
                  <a:pt x="86729" y="117127"/>
                </a:lnTo>
                <a:lnTo>
                  <a:pt x="83520" y="122820"/>
                </a:lnTo>
                <a:lnTo>
                  <a:pt x="81290" y="125313"/>
                </a:lnTo>
                <a:close/>
              </a:path>
              <a:path w="441960" h="154305">
                <a:moveTo>
                  <a:pt x="51494" y="154185"/>
                </a:moveTo>
                <a:lnTo>
                  <a:pt x="40778" y="154185"/>
                </a:lnTo>
                <a:lnTo>
                  <a:pt x="40778" y="138410"/>
                </a:lnTo>
                <a:lnTo>
                  <a:pt x="28519" y="136633"/>
                </a:lnTo>
                <a:lnTo>
                  <a:pt x="17636" y="132940"/>
                </a:lnTo>
                <a:lnTo>
                  <a:pt x="8129" y="127331"/>
                </a:lnTo>
                <a:lnTo>
                  <a:pt x="0" y="119806"/>
                </a:lnTo>
                <a:lnTo>
                  <a:pt x="8780" y="108644"/>
                </a:lnTo>
                <a:lnTo>
                  <a:pt x="15468" y="115044"/>
                </a:lnTo>
                <a:lnTo>
                  <a:pt x="23031" y="119955"/>
                </a:lnTo>
                <a:lnTo>
                  <a:pt x="31467" y="123378"/>
                </a:lnTo>
                <a:lnTo>
                  <a:pt x="40778" y="125313"/>
                </a:lnTo>
                <a:lnTo>
                  <a:pt x="81290" y="125313"/>
                </a:lnTo>
                <a:lnTo>
                  <a:pt x="79027" y="127843"/>
                </a:lnTo>
                <a:lnTo>
                  <a:pt x="73455" y="132019"/>
                </a:lnTo>
                <a:lnTo>
                  <a:pt x="67009" y="135173"/>
                </a:lnTo>
                <a:lnTo>
                  <a:pt x="59689" y="137303"/>
                </a:lnTo>
                <a:lnTo>
                  <a:pt x="51494" y="138410"/>
                </a:lnTo>
                <a:lnTo>
                  <a:pt x="51494" y="154185"/>
                </a:lnTo>
                <a:close/>
              </a:path>
              <a:path w="441960" h="154305">
                <a:moveTo>
                  <a:pt x="152703" y="138558"/>
                </a:moveTo>
                <a:lnTo>
                  <a:pt x="113794" y="113593"/>
                </a:lnTo>
                <a:lnTo>
                  <a:pt x="107076" y="76497"/>
                </a:lnTo>
                <a:lnTo>
                  <a:pt x="107799" y="64591"/>
                </a:lnTo>
                <a:lnTo>
                  <a:pt x="127068" y="25598"/>
                </a:lnTo>
                <a:lnTo>
                  <a:pt x="155085" y="16222"/>
                </a:lnTo>
                <a:lnTo>
                  <a:pt x="164786" y="17105"/>
                </a:lnTo>
                <a:lnTo>
                  <a:pt x="173502" y="19756"/>
                </a:lnTo>
                <a:lnTo>
                  <a:pt x="181232" y="24175"/>
                </a:lnTo>
                <a:lnTo>
                  <a:pt x="186840" y="29319"/>
                </a:lnTo>
                <a:lnTo>
                  <a:pt x="155085" y="29319"/>
                </a:lnTo>
                <a:lnTo>
                  <a:pt x="147997" y="30128"/>
                </a:lnTo>
                <a:lnTo>
                  <a:pt x="122324" y="66042"/>
                </a:lnTo>
                <a:lnTo>
                  <a:pt x="121808" y="74860"/>
                </a:lnTo>
                <a:lnTo>
                  <a:pt x="121896" y="80516"/>
                </a:lnTo>
                <a:lnTo>
                  <a:pt x="133909" y="80516"/>
                </a:lnTo>
                <a:lnTo>
                  <a:pt x="129883" y="82946"/>
                </a:lnTo>
                <a:lnTo>
                  <a:pt x="125617" y="87213"/>
                </a:lnTo>
                <a:lnTo>
                  <a:pt x="122342" y="92571"/>
                </a:lnTo>
                <a:lnTo>
                  <a:pt x="123412" y="99770"/>
                </a:lnTo>
                <a:lnTo>
                  <a:pt x="143575" y="125462"/>
                </a:lnTo>
                <a:lnTo>
                  <a:pt x="184424" y="125462"/>
                </a:lnTo>
                <a:lnTo>
                  <a:pt x="182618" y="127545"/>
                </a:lnTo>
                <a:lnTo>
                  <a:pt x="176451" y="132364"/>
                </a:lnTo>
                <a:lnTo>
                  <a:pt x="169409" y="135805"/>
                </a:lnTo>
                <a:lnTo>
                  <a:pt x="161494" y="137870"/>
                </a:lnTo>
                <a:lnTo>
                  <a:pt x="152703" y="138558"/>
                </a:lnTo>
                <a:close/>
              </a:path>
              <a:path w="441960" h="154305">
                <a:moveTo>
                  <a:pt x="180534" y="41374"/>
                </a:moveTo>
                <a:lnTo>
                  <a:pt x="177458" y="37802"/>
                </a:lnTo>
                <a:lnTo>
                  <a:pt x="174035" y="34924"/>
                </a:lnTo>
                <a:lnTo>
                  <a:pt x="170265" y="32742"/>
                </a:lnTo>
                <a:lnTo>
                  <a:pt x="166495" y="30460"/>
                </a:lnTo>
                <a:lnTo>
                  <a:pt x="161435" y="29319"/>
                </a:lnTo>
                <a:lnTo>
                  <a:pt x="186840" y="29319"/>
                </a:lnTo>
                <a:lnTo>
                  <a:pt x="187976" y="30360"/>
                </a:lnTo>
                <a:lnTo>
                  <a:pt x="180534" y="41374"/>
                </a:lnTo>
                <a:close/>
              </a:path>
              <a:path w="441960" h="154305">
                <a:moveTo>
                  <a:pt x="133909" y="80516"/>
                </a:moveTo>
                <a:lnTo>
                  <a:pt x="121896" y="80516"/>
                </a:lnTo>
                <a:lnTo>
                  <a:pt x="125468" y="75058"/>
                </a:lnTo>
                <a:lnTo>
                  <a:pt x="130429" y="70643"/>
                </a:lnTo>
                <a:lnTo>
                  <a:pt x="143228" y="63797"/>
                </a:lnTo>
                <a:lnTo>
                  <a:pt x="149479" y="62061"/>
                </a:lnTo>
                <a:lnTo>
                  <a:pt x="155531" y="62061"/>
                </a:lnTo>
                <a:lnTo>
                  <a:pt x="185784" y="74860"/>
                </a:lnTo>
                <a:lnTo>
                  <a:pt x="146006" y="74860"/>
                </a:lnTo>
                <a:lnTo>
                  <a:pt x="140400" y="76497"/>
                </a:lnTo>
                <a:lnTo>
                  <a:pt x="135142" y="79771"/>
                </a:lnTo>
                <a:lnTo>
                  <a:pt x="133909" y="80516"/>
                </a:lnTo>
                <a:close/>
              </a:path>
              <a:path w="441960" h="154305">
                <a:moveTo>
                  <a:pt x="184424" y="125462"/>
                </a:moveTo>
                <a:lnTo>
                  <a:pt x="160145" y="125462"/>
                </a:lnTo>
                <a:lnTo>
                  <a:pt x="166693" y="122981"/>
                </a:lnTo>
                <a:lnTo>
                  <a:pt x="176814" y="113059"/>
                </a:lnTo>
                <a:lnTo>
                  <a:pt x="179344" y="107205"/>
                </a:lnTo>
                <a:lnTo>
                  <a:pt x="179344" y="92323"/>
                </a:lnTo>
                <a:lnTo>
                  <a:pt x="176863" y="86022"/>
                </a:lnTo>
                <a:lnTo>
                  <a:pt x="171902" y="81557"/>
                </a:lnTo>
                <a:lnTo>
                  <a:pt x="167041" y="77092"/>
                </a:lnTo>
                <a:lnTo>
                  <a:pt x="160393" y="74860"/>
                </a:lnTo>
                <a:lnTo>
                  <a:pt x="185784" y="74860"/>
                </a:lnTo>
                <a:lnTo>
                  <a:pt x="188199" y="77706"/>
                </a:lnTo>
                <a:lnTo>
                  <a:pt x="191548" y="84162"/>
                </a:lnTo>
                <a:lnTo>
                  <a:pt x="193557" y="91547"/>
                </a:lnTo>
                <a:lnTo>
                  <a:pt x="194226" y="99863"/>
                </a:lnTo>
                <a:lnTo>
                  <a:pt x="193501" y="107844"/>
                </a:lnTo>
                <a:lnTo>
                  <a:pt x="191324" y="115118"/>
                </a:lnTo>
                <a:lnTo>
                  <a:pt x="187697" y="121685"/>
                </a:lnTo>
                <a:lnTo>
                  <a:pt x="184424" y="125462"/>
                </a:lnTo>
                <a:close/>
              </a:path>
              <a:path w="441960" h="154305">
                <a:moveTo>
                  <a:pt x="257278" y="138558"/>
                </a:moveTo>
                <a:lnTo>
                  <a:pt x="218983" y="112458"/>
                </a:lnTo>
                <a:lnTo>
                  <a:pt x="212034" y="77241"/>
                </a:lnTo>
                <a:lnTo>
                  <a:pt x="212816" y="64154"/>
                </a:lnTo>
                <a:lnTo>
                  <a:pt x="231270" y="25682"/>
                </a:lnTo>
                <a:lnTo>
                  <a:pt x="257278" y="16222"/>
                </a:lnTo>
                <a:lnTo>
                  <a:pt x="266505" y="16222"/>
                </a:lnTo>
                <a:lnTo>
                  <a:pt x="274542" y="18851"/>
                </a:lnTo>
                <a:lnTo>
                  <a:pt x="281388" y="24110"/>
                </a:lnTo>
                <a:lnTo>
                  <a:pt x="286225" y="28444"/>
                </a:lnTo>
                <a:lnTo>
                  <a:pt x="286950" y="29319"/>
                </a:lnTo>
                <a:lnTo>
                  <a:pt x="257278" y="29319"/>
                </a:lnTo>
                <a:lnTo>
                  <a:pt x="250590" y="30109"/>
                </a:lnTo>
                <a:lnTo>
                  <a:pt x="227568" y="66554"/>
                </a:lnTo>
                <a:lnTo>
                  <a:pt x="227066" y="77241"/>
                </a:lnTo>
                <a:lnTo>
                  <a:pt x="227559" y="87938"/>
                </a:lnTo>
                <a:lnTo>
                  <a:pt x="244553" y="122262"/>
                </a:lnTo>
                <a:lnTo>
                  <a:pt x="257278" y="125462"/>
                </a:lnTo>
                <a:lnTo>
                  <a:pt x="287026" y="125462"/>
                </a:lnTo>
                <a:lnTo>
                  <a:pt x="286309" y="126336"/>
                </a:lnTo>
                <a:lnTo>
                  <a:pt x="281537" y="130671"/>
                </a:lnTo>
                <a:lnTo>
                  <a:pt x="276226" y="134122"/>
                </a:lnTo>
                <a:lnTo>
                  <a:pt x="270412" y="136587"/>
                </a:lnTo>
                <a:lnTo>
                  <a:pt x="264096" y="138065"/>
                </a:lnTo>
                <a:lnTo>
                  <a:pt x="257278" y="138558"/>
                </a:lnTo>
                <a:close/>
              </a:path>
              <a:path w="441960" h="154305">
                <a:moveTo>
                  <a:pt x="287026" y="125462"/>
                </a:moveTo>
                <a:lnTo>
                  <a:pt x="257278" y="125462"/>
                </a:lnTo>
                <a:lnTo>
                  <a:pt x="264022" y="124662"/>
                </a:lnTo>
                <a:lnTo>
                  <a:pt x="269966" y="122262"/>
                </a:lnTo>
                <a:lnTo>
                  <a:pt x="286988" y="87938"/>
                </a:lnTo>
                <a:lnTo>
                  <a:pt x="287490" y="77241"/>
                </a:lnTo>
                <a:lnTo>
                  <a:pt x="286988" y="66554"/>
                </a:lnTo>
                <a:lnTo>
                  <a:pt x="264022" y="30109"/>
                </a:lnTo>
                <a:lnTo>
                  <a:pt x="257278" y="29319"/>
                </a:lnTo>
                <a:lnTo>
                  <a:pt x="286950" y="29319"/>
                </a:lnTo>
                <a:lnTo>
                  <a:pt x="302327" y="68879"/>
                </a:lnTo>
                <a:lnTo>
                  <a:pt x="302671" y="77241"/>
                </a:lnTo>
                <a:lnTo>
                  <a:pt x="302327" y="85622"/>
                </a:lnTo>
                <a:lnTo>
                  <a:pt x="290504" y="121220"/>
                </a:lnTo>
                <a:lnTo>
                  <a:pt x="287026" y="125462"/>
                </a:lnTo>
                <a:close/>
              </a:path>
              <a:path w="441960" h="154305">
                <a:moveTo>
                  <a:pt x="350404" y="63103"/>
                </a:moveTo>
                <a:lnTo>
                  <a:pt x="338349" y="63103"/>
                </a:lnTo>
                <a:lnTo>
                  <a:pt x="340333" y="59630"/>
                </a:lnTo>
                <a:lnTo>
                  <a:pt x="344104" y="56356"/>
                </a:lnTo>
                <a:lnTo>
                  <a:pt x="355315" y="50105"/>
                </a:lnTo>
                <a:lnTo>
                  <a:pt x="360772" y="48517"/>
                </a:lnTo>
                <a:lnTo>
                  <a:pt x="372679" y="48517"/>
                </a:lnTo>
                <a:lnTo>
                  <a:pt x="377838" y="50055"/>
                </a:lnTo>
                <a:lnTo>
                  <a:pt x="381509" y="53131"/>
                </a:lnTo>
                <a:lnTo>
                  <a:pt x="385280" y="56207"/>
                </a:lnTo>
                <a:lnTo>
                  <a:pt x="387859" y="59977"/>
                </a:lnTo>
                <a:lnTo>
                  <a:pt x="387998" y="60424"/>
                </a:lnTo>
                <a:lnTo>
                  <a:pt x="356605" y="60424"/>
                </a:lnTo>
                <a:lnTo>
                  <a:pt x="352339" y="61813"/>
                </a:lnTo>
                <a:lnTo>
                  <a:pt x="350404" y="63103"/>
                </a:lnTo>
                <a:close/>
              </a:path>
              <a:path w="441960" h="154305">
                <a:moveTo>
                  <a:pt x="399666" y="64442"/>
                </a:moveTo>
                <a:lnTo>
                  <a:pt x="389248" y="64442"/>
                </a:lnTo>
                <a:lnTo>
                  <a:pt x="392126" y="59878"/>
                </a:lnTo>
                <a:lnTo>
                  <a:pt x="396293" y="56108"/>
                </a:lnTo>
                <a:lnTo>
                  <a:pt x="401750" y="53131"/>
                </a:lnTo>
                <a:lnTo>
                  <a:pt x="407207" y="50055"/>
                </a:lnTo>
                <a:lnTo>
                  <a:pt x="412614" y="48517"/>
                </a:lnTo>
                <a:lnTo>
                  <a:pt x="417972" y="48517"/>
                </a:lnTo>
                <a:lnTo>
                  <a:pt x="428455" y="50136"/>
                </a:lnTo>
                <a:lnTo>
                  <a:pt x="435943" y="54991"/>
                </a:lnTo>
                <a:lnTo>
                  <a:pt x="438959" y="60424"/>
                </a:lnTo>
                <a:lnTo>
                  <a:pt x="408298" y="60424"/>
                </a:lnTo>
                <a:lnTo>
                  <a:pt x="403933" y="61763"/>
                </a:lnTo>
                <a:lnTo>
                  <a:pt x="399666" y="64442"/>
                </a:lnTo>
                <a:close/>
              </a:path>
              <a:path w="441960" h="154305">
                <a:moveTo>
                  <a:pt x="338349" y="136475"/>
                </a:moveTo>
                <a:lnTo>
                  <a:pt x="325103" y="136475"/>
                </a:lnTo>
                <a:lnTo>
                  <a:pt x="325103" y="50601"/>
                </a:lnTo>
                <a:lnTo>
                  <a:pt x="338349" y="50601"/>
                </a:lnTo>
                <a:lnTo>
                  <a:pt x="338349" y="63103"/>
                </a:lnTo>
                <a:lnTo>
                  <a:pt x="350404" y="63103"/>
                </a:lnTo>
                <a:lnTo>
                  <a:pt x="348172" y="64591"/>
                </a:lnTo>
                <a:lnTo>
                  <a:pt x="344005" y="67270"/>
                </a:lnTo>
                <a:lnTo>
                  <a:pt x="340730" y="70346"/>
                </a:lnTo>
                <a:lnTo>
                  <a:pt x="338349" y="73818"/>
                </a:lnTo>
                <a:lnTo>
                  <a:pt x="338349" y="136475"/>
                </a:lnTo>
                <a:close/>
              </a:path>
              <a:path w="441960" h="154305">
                <a:moveTo>
                  <a:pt x="390141" y="136475"/>
                </a:moveTo>
                <a:lnTo>
                  <a:pt x="376747" y="136475"/>
                </a:lnTo>
                <a:lnTo>
                  <a:pt x="376747" y="66327"/>
                </a:lnTo>
                <a:lnTo>
                  <a:pt x="371488" y="60424"/>
                </a:lnTo>
                <a:lnTo>
                  <a:pt x="387998" y="60424"/>
                </a:lnTo>
                <a:lnTo>
                  <a:pt x="389248" y="64442"/>
                </a:lnTo>
                <a:lnTo>
                  <a:pt x="399666" y="64442"/>
                </a:lnTo>
                <a:lnTo>
                  <a:pt x="395499" y="67121"/>
                </a:lnTo>
                <a:lnTo>
                  <a:pt x="392324" y="70147"/>
                </a:lnTo>
                <a:lnTo>
                  <a:pt x="390141" y="73521"/>
                </a:lnTo>
                <a:lnTo>
                  <a:pt x="390141" y="136475"/>
                </a:lnTo>
                <a:close/>
              </a:path>
              <a:path w="441960" h="154305">
                <a:moveTo>
                  <a:pt x="441933" y="136475"/>
                </a:moveTo>
                <a:lnTo>
                  <a:pt x="428688" y="136475"/>
                </a:lnTo>
                <a:lnTo>
                  <a:pt x="428688" y="66327"/>
                </a:lnTo>
                <a:lnTo>
                  <a:pt x="423380" y="60424"/>
                </a:lnTo>
                <a:lnTo>
                  <a:pt x="438959" y="60424"/>
                </a:lnTo>
                <a:lnTo>
                  <a:pt x="440438" y="63103"/>
                </a:lnTo>
                <a:lnTo>
                  <a:pt x="441815" y="73521"/>
                </a:lnTo>
                <a:lnTo>
                  <a:pt x="441933" y="13647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 descr=""/>
          <p:cNvSpPr/>
          <p:nvPr/>
        </p:nvSpPr>
        <p:spPr>
          <a:xfrm>
            <a:off x="6248570" y="2606857"/>
            <a:ext cx="424815" cy="154305"/>
          </a:xfrm>
          <a:custGeom>
            <a:avLst/>
            <a:gdLst/>
            <a:ahLst/>
            <a:cxnLst/>
            <a:rect l="l" t="t" r="r" b="b"/>
            <a:pathLst>
              <a:path w="424815" h="154305">
                <a:moveTo>
                  <a:pt x="51494" y="125313"/>
                </a:moveTo>
                <a:lnTo>
                  <a:pt x="40778" y="125313"/>
                </a:lnTo>
                <a:lnTo>
                  <a:pt x="40778" y="81855"/>
                </a:lnTo>
                <a:lnTo>
                  <a:pt x="30658" y="79275"/>
                </a:lnTo>
                <a:lnTo>
                  <a:pt x="3720" y="54967"/>
                </a:lnTo>
                <a:lnTo>
                  <a:pt x="3720" y="40084"/>
                </a:lnTo>
                <a:lnTo>
                  <a:pt x="40778" y="16371"/>
                </a:lnTo>
                <a:lnTo>
                  <a:pt x="40778" y="0"/>
                </a:lnTo>
                <a:lnTo>
                  <a:pt x="51494" y="0"/>
                </a:lnTo>
                <a:lnTo>
                  <a:pt x="51494" y="16519"/>
                </a:lnTo>
                <a:lnTo>
                  <a:pt x="61614" y="18259"/>
                </a:lnTo>
                <a:lnTo>
                  <a:pt x="70842" y="21542"/>
                </a:lnTo>
                <a:lnTo>
                  <a:pt x="79176" y="26370"/>
                </a:lnTo>
                <a:lnTo>
                  <a:pt x="82794" y="29467"/>
                </a:lnTo>
                <a:lnTo>
                  <a:pt x="40778" y="29467"/>
                </a:lnTo>
                <a:lnTo>
                  <a:pt x="34329" y="29964"/>
                </a:lnTo>
                <a:lnTo>
                  <a:pt x="29071" y="31898"/>
                </a:lnTo>
                <a:lnTo>
                  <a:pt x="21034" y="38546"/>
                </a:lnTo>
                <a:lnTo>
                  <a:pt x="19050" y="42862"/>
                </a:lnTo>
                <a:lnTo>
                  <a:pt x="19050" y="52486"/>
                </a:lnTo>
                <a:lnTo>
                  <a:pt x="40778" y="65782"/>
                </a:lnTo>
                <a:lnTo>
                  <a:pt x="51494" y="65782"/>
                </a:lnTo>
                <a:lnTo>
                  <a:pt x="51494" y="68609"/>
                </a:lnTo>
                <a:lnTo>
                  <a:pt x="61912" y="71586"/>
                </a:lnTo>
                <a:lnTo>
                  <a:pt x="69502" y="74562"/>
                </a:lnTo>
                <a:lnTo>
                  <a:pt x="74265" y="77539"/>
                </a:lnTo>
                <a:lnTo>
                  <a:pt x="79126" y="80416"/>
                </a:lnTo>
                <a:lnTo>
                  <a:pt x="82847" y="83988"/>
                </a:lnTo>
                <a:lnTo>
                  <a:pt x="83447" y="84980"/>
                </a:lnTo>
                <a:lnTo>
                  <a:pt x="51494" y="84980"/>
                </a:lnTo>
                <a:lnTo>
                  <a:pt x="51494" y="125313"/>
                </a:lnTo>
                <a:close/>
              </a:path>
              <a:path w="424815" h="154305">
                <a:moveTo>
                  <a:pt x="51494" y="65782"/>
                </a:moveTo>
                <a:lnTo>
                  <a:pt x="40778" y="65782"/>
                </a:lnTo>
                <a:lnTo>
                  <a:pt x="40778" y="29467"/>
                </a:lnTo>
                <a:lnTo>
                  <a:pt x="82794" y="29467"/>
                </a:lnTo>
                <a:lnTo>
                  <a:pt x="83489" y="30063"/>
                </a:lnTo>
                <a:lnTo>
                  <a:pt x="51494" y="30063"/>
                </a:lnTo>
                <a:lnTo>
                  <a:pt x="51494" y="65782"/>
                </a:lnTo>
                <a:close/>
              </a:path>
              <a:path w="424815" h="154305">
                <a:moveTo>
                  <a:pt x="77688" y="43606"/>
                </a:moveTo>
                <a:lnTo>
                  <a:pt x="72032" y="38462"/>
                </a:lnTo>
                <a:lnTo>
                  <a:pt x="65782" y="34490"/>
                </a:lnTo>
                <a:lnTo>
                  <a:pt x="58935" y="31691"/>
                </a:lnTo>
                <a:lnTo>
                  <a:pt x="51494" y="30063"/>
                </a:lnTo>
                <a:lnTo>
                  <a:pt x="83489" y="30063"/>
                </a:lnTo>
                <a:lnTo>
                  <a:pt x="86617" y="32742"/>
                </a:lnTo>
                <a:lnTo>
                  <a:pt x="77688" y="43606"/>
                </a:lnTo>
                <a:close/>
              </a:path>
              <a:path w="424815" h="154305">
                <a:moveTo>
                  <a:pt x="81290" y="125313"/>
                </a:moveTo>
                <a:lnTo>
                  <a:pt x="51494" y="125313"/>
                </a:lnTo>
                <a:lnTo>
                  <a:pt x="58638" y="124420"/>
                </a:lnTo>
                <a:lnTo>
                  <a:pt x="64144" y="122187"/>
                </a:lnTo>
                <a:lnTo>
                  <a:pt x="68014" y="118616"/>
                </a:lnTo>
                <a:lnTo>
                  <a:pt x="71983" y="115044"/>
                </a:lnTo>
                <a:lnTo>
                  <a:pt x="73863" y="110765"/>
                </a:lnTo>
                <a:lnTo>
                  <a:pt x="73967" y="100607"/>
                </a:lnTo>
                <a:lnTo>
                  <a:pt x="72429" y="96837"/>
                </a:lnTo>
                <a:lnTo>
                  <a:pt x="69353" y="93761"/>
                </a:lnTo>
                <a:lnTo>
                  <a:pt x="66278" y="90586"/>
                </a:lnTo>
                <a:lnTo>
                  <a:pt x="60324" y="87659"/>
                </a:lnTo>
                <a:lnTo>
                  <a:pt x="51494" y="84980"/>
                </a:lnTo>
                <a:lnTo>
                  <a:pt x="83447" y="84980"/>
                </a:lnTo>
                <a:lnTo>
                  <a:pt x="88007" y="92521"/>
                </a:lnTo>
                <a:lnTo>
                  <a:pt x="89296" y="97680"/>
                </a:lnTo>
                <a:lnTo>
                  <a:pt x="89174" y="105072"/>
                </a:lnTo>
                <a:lnTo>
                  <a:pt x="88655" y="110765"/>
                </a:lnTo>
                <a:lnTo>
                  <a:pt x="86729" y="117127"/>
                </a:lnTo>
                <a:lnTo>
                  <a:pt x="83520" y="122820"/>
                </a:lnTo>
                <a:lnTo>
                  <a:pt x="81290" y="125313"/>
                </a:lnTo>
                <a:close/>
              </a:path>
              <a:path w="424815" h="154305">
                <a:moveTo>
                  <a:pt x="51494" y="154185"/>
                </a:moveTo>
                <a:lnTo>
                  <a:pt x="40778" y="154185"/>
                </a:lnTo>
                <a:lnTo>
                  <a:pt x="40778" y="138410"/>
                </a:lnTo>
                <a:lnTo>
                  <a:pt x="28519" y="136633"/>
                </a:lnTo>
                <a:lnTo>
                  <a:pt x="17636" y="132940"/>
                </a:lnTo>
                <a:lnTo>
                  <a:pt x="8129" y="127331"/>
                </a:lnTo>
                <a:lnTo>
                  <a:pt x="0" y="119806"/>
                </a:lnTo>
                <a:lnTo>
                  <a:pt x="8780" y="108644"/>
                </a:lnTo>
                <a:lnTo>
                  <a:pt x="15468" y="115044"/>
                </a:lnTo>
                <a:lnTo>
                  <a:pt x="23031" y="119955"/>
                </a:lnTo>
                <a:lnTo>
                  <a:pt x="31467" y="123378"/>
                </a:lnTo>
                <a:lnTo>
                  <a:pt x="40778" y="125313"/>
                </a:lnTo>
                <a:lnTo>
                  <a:pt x="81290" y="125313"/>
                </a:lnTo>
                <a:lnTo>
                  <a:pt x="79027" y="127843"/>
                </a:lnTo>
                <a:lnTo>
                  <a:pt x="73455" y="132019"/>
                </a:lnTo>
                <a:lnTo>
                  <a:pt x="67009" y="135173"/>
                </a:lnTo>
                <a:lnTo>
                  <a:pt x="59689" y="137303"/>
                </a:lnTo>
                <a:lnTo>
                  <a:pt x="51494" y="138410"/>
                </a:lnTo>
                <a:lnTo>
                  <a:pt x="51494" y="154185"/>
                </a:lnTo>
                <a:close/>
              </a:path>
              <a:path w="424815" h="154305">
                <a:moveTo>
                  <a:pt x="135737" y="136475"/>
                </a:moveTo>
                <a:lnTo>
                  <a:pt x="119366" y="136475"/>
                </a:lnTo>
                <a:lnTo>
                  <a:pt x="167289" y="31105"/>
                </a:lnTo>
                <a:lnTo>
                  <a:pt x="103441" y="31105"/>
                </a:lnTo>
                <a:lnTo>
                  <a:pt x="103441" y="18008"/>
                </a:lnTo>
                <a:lnTo>
                  <a:pt x="184255" y="18008"/>
                </a:lnTo>
                <a:lnTo>
                  <a:pt x="184255" y="28128"/>
                </a:lnTo>
                <a:lnTo>
                  <a:pt x="135737" y="136475"/>
                </a:lnTo>
                <a:close/>
              </a:path>
              <a:path w="424815" h="154305">
                <a:moveTo>
                  <a:pt x="215793" y="85725"/>
                </a:moveTo>
                <a:lnTo>
                  <a:pt x="204929" y="81855"/>
                </a:lnTo>
                <a:lnTo>
                  <a:pt x="204929" y="18008"/>
                </a:lnTo>
                <a:lnTo>
                  <a:pt x="277408" y="18008"/>
                </a:lnTo>
                <a:lnTo>
                  <a:pt x="277408" y="31105"/>
                </a:lnTo>
                <a:lnTo>
                  <a:pt x="219663" y="31105"/>
                </a:lnTo>
                <a:lnTo>
                  <a:pt x="219663" y="72330"/>
                </a:lnTo>
                <a:lnTo>
                  <a:pt x="274407" y="72330"/>
                </a:lnTo>
                <a:lnTo>
                  <a:pt x="276145" y="74414"/>
                </a:lnTo>
                <a:lnTo>
                  <a:pt x="243178" y="74414"/>
                </a:lnTo>
                <a:lnTo>
                  <a:pt x="235494" y="75120"/>
                </a:lnTo>
                <a:lnTo>
                  <a:pt x="228369" y="77241"/>
                </a:lnTo>
                <a:lnTo>
                  <a:pt x="221802" y="80776"/>
                </a:lnTo>
                <a:lnTo>
                  <a:pt x="215793" y="85725"/>
                </a:lnTo>
                <a:close/>
              </a:path>
              <a:path w="424815" h="154305">
                <a:moveTo>
                  <a:pt x="274407" y="72330"/>
                </a:moveTo>
                <a:lnTo>
                  <a:pt x="219663" y="72330"/>
                </a:lnTo>
                <a:lnTo>
                  <a:pt x="222540" y="69453"/>
                </a:lnTo>
                <a:lnTo>
                  <a:pt x="226360" y="66972"/>
                </a:lnTo>
                <a:lnTo>
                  <a:pt x="231122" y="64889"/>
                </a:lnTo>
                <a:lnTo>
                  <a:pt x="235885" y="62706"/>
                </a:lnTo>
                <a:lnTo>
                  <a:pt x="241292" y="61614"/>
                </a:lnTo>
                <a:lnTo>
                  <a:pt x="247345" y="61614"/>
                </a:lnTo>
                <a:lnTo>
                  <a:pt x="255112" y="62275"/>
                </a:lnTo>
                <a:lnTo>
                  <a:pt x="262190" y="64256"/>
                </a:lnTo>
                <a:lnTo>
                  <a:pt x="268581" y="67558"/>
                </a:lnTo>
                <a:lnTo>
                  <a:pt x="274283" y="72181"/>
                </a:lnTo>
                <a:lnTo>
                  <a:pt x="274407" y="72330"/>
                </a:lnTo>
                <a:close/>
              </a:path>
              <a:path w="424815" h="154305">
                <a:moveTo>
                  <a:pt x="275480" y="125462"/>
                </a:moveTo>
                <a:lnTo>
                  <a:pt x="250817" y="125462"/>
                </a:lnTo>
                <a:lnTo>
                  <a:pt x="257366" y="123080"/>
                </a:lnTo>
                <a:lnTo>
                  <a:pt x="262525" y="118318"/>
                </a:lnTo>
                <a:lnTo>
                  <a:pt x="267685" y="113456"/>
                </a:lnTo>
                <a:lnTo>
                  <a:pt x="270264" y="107354"/>
                </a:lnTo>
                <a:lnTo>
                  <a:pt x="270264" y="92571"/>
                </a:lnTo>
                <a:lnTo>
                  <a:pt x="267784" y="86469"/>
                </a:lnTo>
                <a:lnTo>
                  <a:pt x="262823" y="81706"/>
                </a:lnTo>
                <a:lnTo>
                  <a:pt x="257961" y="76844"/>
                </a:lnTo>
                <a:lnTo>
                  <a:pt x="251413" y="74414"/>
                </a:lnTo>
                <a:lnTo>
                  <a:pt x="276145" y="74414"/>
                </a:lnTo>
                <a:lnTo>
                  <a:pt x="278971" y="77799"/>
                </a:lnTo>
                <a:lnTo>
                  <a:pt x="282319" y="84236"/>
                </a:lnTo>
                <a:lnTo>
                  <a:pt x="284329" y="91492"/>
                </a:lnTo>
                <a:lnTo>
                  <a:pt x="284998" y="99566"/>
                </a:lnTo>
                <a:lnTo>
                  <a:pt x="284273" y="107918"/>
                </a:lnTo>
                <a:lnTo>
                  <a:pt x="282096" y="115416"/>
                </a:lnTo>
                <a:lnTo>
                  <a:pt x="278468" y="122057"/>
                </a:lnTo>
                <a:lnTo>
                  <a:pt x="275480" y="125462"/>
                </a:lnTo>
                <a:close/>
              </a:path>
              <a:path w="424815" h="154305">
                <a:moveTo>
                  <a:pt x="242880" y="138558"/>
                </a:moveTo>
                <a:lnTo>
                  <a:pt x="230062" y="137377"/>
                </a:lnTo>
                <a:lnTo>
                  <a:pt x="218844" y="133833"/>
                </a:lnTo>
                <a:lnTo>
                  <a:pt x="209226" y="127927"/>
                </a:lnTo>
                <a:lnTo>
                  <a:pt x="201208" y="119657"/>
                </a:lnTo>
                <a:lnTo>
                  <a:pt x="210287" y="109835"/>
                </a:lnTo>
                <a:lnTo>
                  <a:pt x="216900" y="116671"/>
                </a:lnTo>
                <a:lnTo>
                  <a:pt x="224537" y="121555"/>
                </a:lnTo>
                <a:lnTo>
                  <a:pt x="233197" y="124485"/>
                </a:lnTo>
                <a:lnTo>
                  <a:pt x="242880" y="125462"/>
                </a:lnTo>
                <a:lnTo>
                  <a:pt x="275480" y="125462"/>
                </a:lnTo>
                <a:lnTo>
                  <a:pt x="273390" y="127843"/>
                </a:lnTo>
                <a:lnTo>
                  <a:pt x="267130" y="132531"/>
                </a:lnTo>
                <a:lnTo>
                  <a:pt x="259958" y="135880"/>
                </a:lnTo>
                <a:lnTo>
                  <a:pt x="251875" y="137889"/>
                </a:lnTo>
                <a:lnTo>
                  <a:pt x="242880" y="138558"/>
                </a:lnTo>
                <a:close/>
              </a:path>
              <a:path w="424815" h="154305">
                <a:moveTo>
                  <a:pt x="332989" y="63103"/>
                </a:moveTo>
                <a:lnTo>
                  <a:pt x="320934" y="63103"/>
                </a:lnTo>
                <a:lnTo>
                  <a:pt x="322919" y="59630"/>
                </a:lnTo>
                <a:lnTo>
                  <a:pt x="326689" y="56356"/>
                </a:lnTo>
                <a:lnTo>
                  <a:pt x="337901" y="50105"/>
                </a:lnTo>
                <a:lnTo>
                  <a:pt x="343358" y="48517"/>
                </a:lnTo>
                <a:lnTo>
                  <a:pt x="355264" y="48517"/>
                </a:lnTo>
                <a:lnTo>
                  <a:pt x="360423" y="50055"/>
                </a:lnTo>
                <a:lnTo>
                  <a:pt x="364094" y="53131"/>
                </a:lnTo>
                <a:lnTo>
                  <a:pt x="367865" y="56207"/>
                </a:lnTo>
                <a:lnTo>
                  <a:pt x="370445" y="59977"/>
                </a:lnTo>
                <a:lnTo>
                  <a:pt x="370583" y="60424"/>
                </a:lnTo>
                <a:lnTo>
                  <a:pt x="339191" y="60424"/>
                </a:lnTo>
                <a:lnTo>
                  <a:pt x="334924" y="61813"/>
                </a:lnTo>
                <a:lnTo>
                  <a:pt x="332989" y="63103"/>
                </a:lnTo>
                <a:close/>
              </a:path>
              <a:path w="424815" h="154305">
                <a:moveTo>
                  <a:pt x="382252" y="64442"/>
                </a:moveTo>
                <a:lnTo>
                  <a:pt x="371834" y="64442"/>
                </a:lnTo>
                <a:lnTo>
                  <a:pt x="374711" y="59878"/>
                </a:lnTo>
                <a:lnTo>
                  <a:pt x="378878" y="56108"/>
                </a:lnTo>
                <a:lnTo>
                  <a:pt x="384335" y="53131"/>
                </a:lnTo>
                <a:lnTo>
                  <a:pt x="389792" y="50055"/>
                </a:lnTo>
                <a:lnTo>
                  <a:pt x="395200" y="48517"/>
                </a:lnTo>
                <a:lnTo>
                  <a:pt x="400557" y="48517"/>
                </a:lnTo>
                <a:lnTo>
                  <a:pt x="411040" y="50136"/>
                </a:lnTo>
                <a:lnTo>
                  <a:pt x="418528" y="54991"/>
                </a:lnTo>
                <a:lnTo>
                  <a:pt x="421544" y="60424"/>
                </a:lnTo>
                <a:lnTo>
                  <a:pt x="390884" y="60424"/>
                </a:lnTo>
                <a:lnTo>
                  <a:pt x="386518" y="61763"/>
                </a:lnTo>
                <a:lnTo>
                  <a:pt x="382252" y="64442"/>
                </a:lnTo>
                <a:close/>
              </a:path>
              <a:path w="424815" h="154305">
                <a:moveTo>
                  <a:pt x="320934" y="136475"/>
                </a:moveTo>
                <a:lnTo>
                  <a:pt x="307689" y="136475"/>
                </a:lnTo>
                <a:lnTo>
                  <a:pt x="307689" y="50601"/>
                </a:lnTo>
                <a:lnTo>
                  <a:pt x="320934" y="50601"/>
                </a:lnTo>
                <a:lnTo>
                  <a:pt x="320934" y="63103"/>
                </a:lnTo>
                <a:lnTo>
                  <a:pt x="332989" y="63103"/>
                </a:lnTo>
                <a:lnTo>
                  <a:pt x="330757" y="64591"/>
                </a:lnTo>
                <a:lnTo>
                  <a:pt x="326590" y="67270"/>
                </a:lnTo>
                <a:lnTo>
                  <a:pt x="323316" y="70346"/>
                </a:lnTo>
                <a:lnTo>
                  <a:pt x="320934" y="73818"/>
                </a:lnTo>
                <a:lnTo>
                  <a:pt x="320934" y="136475"/>
                </a:lnTo>
                <a:close/>
              </a:path>
              <a:path w="424815" h="154305">
                <a:moveTo>
                  <a:pt x="372727" y="136475"/>
                </a:moveTo>
                <a:lnTo>
                  <a:pt x="359332" y="136475"/>
                </a:lnTo>
                <a:lnTo>
                  <a:pt x="359332" y="66327"/>
                </a:lnTo>
                <a:lnTo>
                  <a:pt x="354073" y="60424"/>
                </a:lnTo>
                <a:lnTo>
                  <a:pt x="370583" y="60424"/>
                </a:lnTo>
                <a:lnTo>
                  <a:pt x="371834" y="64442"/>
                </a:lnTo>
                <a:lnTo>
                  <a:pt x="382252" y="64442"/>
                </a:lnTo>
                <a:lnTo>
                  <a:pt x="378084" y="67121"/>
                </a:lnTo>
                <a:lnTo>
                  <a:pt x="374909" y="70147"/>
                </a:lnTo>
                <a:lnTo>
                  <a:pt x="372727" y="73521"/>
                </a:lnTo>
                <a:lnTo>
                  <a:pt x="372727" y="136475"/>
                </a:lnTo>
                <a:close/>
              </a:path>
              <a:path w="424815" h="154305">
                <a:moveTo>
                  <a:pt x="424519" y="136475"/>
                </a:moveTo>
                <a:lnTo>
                  <a:pt x="411273" y="136475"/>
                </a:lnTo>
                <a:lnTo>
                  <a:pt x="411273" y="66327"/>
                </a:lnTo>
                <a:lnTo>
                  <a:pt x="405965" y="60424"/>
                </a:lnTo>
                <a:lnTo>
                  <a:pt x="421544" y="60424"/>
                </a:lnTo>
                <a:lnTo>
                  <a:pt x="423024" y="63103"/>
                </a:lnTo>
                <a:lnTo>
                  <a:pt x="424401" y="73521"/>
                </a:lnTo>
                <a:lnTo>
                  <a:pt x="424519" y="13647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 descr=""/>
          <p:cNvSpPr/>
          <p:nvPr/>
        </p:nvSpPr>
        <p:spPr>
          <a:xfrm>
            <a:off x="7740536" y="2606857"/>
            <a:ext cx="441959" cy="154305"/>
          </a:xfrm>
          <a:custGeom>
            <a:avLst/>
            <a:gdLst/>
            <a:ahLst/>
            <a:cxnLst/>
            <a:rect l="l" t="t" r="r" b="b"/>
            <a:pathLst>
              <a:path w="441959" h="154305">
                <a:moveTo>
                  <a:pt x="51494" y="125313"/>
                </a:moveTo>
                <a:lnTo>
                  <a:pt x="40778" y="125313"/>
                </a:lnTo>
                <a:lnTo>
                  <a:pt x="40778" y="81855"/>
                </a:lnTo>
                <a:lnTo>
                  <a:pt x="30658" y="79275"/>
                </a:lnTo>
                <a:lnTo>
                  <a:pt x="3720" y="54967"/>
                </a:lnTo>
                <a:lnTo>
                  <a:pt x="3720" y="40084"/>
                </a:lnTo>
                <a:lnTo>
                  <a:pt x="40778" y="16371"/>
                </a:lnTo>
                <a:lnTo>
                  <a:pt x="40778" y="0"/>
                </a:lnTo>
                <a:lnTo>
                  <a:pt x="51494" y="0"/>
                </a:lnTo>
                <a:lnTo>
                  <a:pt x="51494" y="16519"/>
                </a:lnTo>
                <a:lnTo>
                  <a:pt x="61614" y="18259"/>
                </a:lnTo>
                <a:lnTo>
                  <a:pt x="70842" y="21542"/>
                </a:lnTo>
                <a:lnTo>
                  <a:pt x="79176" y="26370"/>
                </a:lnTo>
                <a:lnTo>
                  <a:pt x="82794" y="29467"/>
                </a:lnTo>
                <a:lnTo>
                  <a:pt x="40778" y="29467"/>
                </a:lnTo>
                <a:lnTo>
                  <a:pt x="34329" y="29964"/>
                </a:lnTo>
                <a:lnTo>
                  <a:pt x="29071" y="31898"/>
                </a:lnTo>
                <a:lnTo>
                  <a:pt x="21034" y="38546"/>
                </a:lnTo>
                <a:lnTo>
                  <a:pt x="19050" y="42862"/>
                </a:lnTo>
                <a:lnTo>
                  <a:pt x="19050" y="52486"/>
                </a:lnTo>
                <a:lnTo>
                  <a:pt x="40778" y="65782"/>
                </a:lnTo>
                <a:lnTo>
                  <a:pt x="51494" y="65782"/>
                </a:lnTo>
                <a:lnTo>
                  <a:pt x="51494" y="68609"/>
                </a:lnTo>
                <a:lnTo>
                  <a:pt x="61912" y="71586"/>
                </a:lnTo>
                <a:lnTo>
                  <a:pt x="69502" y="74562"/>
                </a:lnTo>
                <a:lnTo>
                  <a:pt x="74265" y="77539"/>
                </a:lnTo>
                <a:lnTo>
                  <a:pt x="79126" y="80416"/>
                </a:lnTo>
                <a:lnTo>
                  <a:pt x="82847" y="83988"/>
                </a:lnTo>
                <a:lnTo>
                  <a:pt x="83447" y="84980"/>
                </a:lnTo>
                <a:lnTo>
                  <a:pt x="51494" y="84980"/>
                </a:lnTo>
                <a:lnTo>
                  <a:pt x="51494" y="125313"/>
                </a:lnTo>
                <a:close/>
              </a:path>
              <a:path w="441959" h="154305">
                <a:moveTo>
                  <a:pt x="51494" y="65782"/>
                </a:moveTo>
                <a:lnTo>
                  <a:pt x="40778" y="65782"/>
                </a:lnTo>
                <a:lnTo>
                  <a:pt x="40778" y="29467"/>
                </a:lnTo>
                <a:lnTo>
                  <a:pt x="82794" y="29467"/>
                </a:lnTo>
                <a:lnTo>
                  <a:pt x="83489" y="30063"/>
                </a:lnTo>
                <a:lnTo>
                  <a:pt x="51494" y="30063"/>
                </a:lnTo>
                <a:lnTo>
                  <a:pt x="51494" y="65782"/>
                </a:lnTo>
                <a:close/>
              </a:path>
              <a:path w="441959" h="154305">
                <a:moveTo>
                  <a:pt x="77688" y="43606"/>
                </a:moveTo>
                <a:lnTo>
                  <a:pt x="72032" y="38462"/>
                </a:lnTo>
                <a:lnTo>
                  <a:pt x="65782" y="34490"/>
                </a:lnTo>
                <a:lnTo>
                  <a:pt x="58935" y="31691"/>
                </a:lnTo>
                <a:lnTo>
                  <a:pt x="51494" y="30063"/>
                </a:lnTo>
                <a:lnTo>
                  <a:pt x="83489" y="30063"/>
                </a:lnTo>
                <a:lnTo>
                  <a:pt x="86617" y="32742"/>
                </a:lnTo>
                <a:lnTo>
                  <a:pt x="77688" y="43606"/>
                </a:lnTo>
                <a:close/>
              </a:path>
              <a:path w="441959" h="154305">
                <a:moveTo>
                  <a:pt x="81290" y="125313"/>
                </a:moveTo>
                <a:lnTo>
                  <a:pt x="51494" y="125313"/>
                </a:lnTo>
                <a:lnTo>
                  <a:pt x="58638" y="124420"/>
                </a:lnTo>
                <a:lnTo>
                  <a:pt x="64144" y="122187"/>
                </a:lnTo>
                <a:lnTo>
                  <a:pt x="68014" y="118616"/>
                </a:lnTo>
                <a:lnTo>
                  <a:pt x="71983" y="115044"/>
                </a:lnTo>
                <a:lnTo>
                  <a:pt x="73863" y="110765"/>
                </a:lnTo>
                <a:lnTo>
                  <a:pt x="73967" y="100607"/>
                </a:lnTo>
                <a:lnTo>
                  <a:pt x="72429" y="96837"/>
                </a:lnTo>
                <a:lnTo>
                  <a:pt x="69353" y="93761"/>
                </a:lnTo>
                <a:lnTo>
                  <a:pt x="66278" y="90586"/>
                </a:lnTo>
                <a:lnTo>
                  <a:pt x="60324" y="87659"/>
                </a:lnTo>
                <a:lnTo>
                  <a:pt x="51494" y="84980"/>
                </a:lnTo>
                <a:lnTo>
                  <a:pt x="83447" y="84980"/>
                </a:lnTo>
                <a:lnTo>
                  <a:pt x="88007" y="92521"/>
                </a:lnTo>
                <a:lnTo>
                  <a:pt x="89296" y="97680"/>
                </a:lnTo>
                <a:lnTo>
                  <a:pt x="89174" y="105072"/>
                </a:lnTo>
                <a:lnTo>
                  <a:pt x="88655" y="110765"/>
                </a:lnTo>
                <a:lnTo>
                  <a:pt x="86729" y="117127"/>
                </a:lnTo>
                <a:lnTo>
                  <a:pt x="83520" y="122820"/>
                </a:lnTo>
                <a:lnTo>
                  <a:pt x="81290" y="125313"/>
                </a:lnTo>
                <a:close/>
              </a:path>
              <a:path w="441959" h="154305">
                <a:moveTo>
                  <a:pt x="51494" y="154185"/>
                </a:moveTo>
                <a:lnTo>
                  <a:pt x="40778" y="154185"/>
                </a:lnTo>
                <a:lnTo>
                  <a:pt x="40778" y="138410"/>
                </a:lnTo>
                <a:lnTo>
                  <a:pt x="28519" y="136633"/>
                </a:lnTo>
                <a:lnTo>
                  <a:pt x="17636" y="132940"/>
                </a:lnTo>
                <a:lnTo>
                  <a:pt x="8129" y="127331"/>
                </a:lnTo>
                <a:lnTo>
                  <a:pt x="0" y="119806"/>
                </a:lnTo>
                <a:lnTo>
                  <a:pt x="8780" y="108644"/>
                </a:lnTo>
                <a:lnTo>
                  <a:pt x="15468" y="115044"/>
                </a:lnTo>
                <a:lnTo>
                  <a:pt x="23031" y="119955"/>
                </a:lnTo>
                <a:lnTo>
                  <a:pt x="31467" y="123378"/>
                </a:lnTo>
                <a:lnTo>
                  <a:pt x="40778" y="125313"/>
                </a:lnTo>
                <a:lnTo>
                  <a:pt x="81290" y="125313"/>
                </a:lnTo>
                <a:lnTo>
                  <a:pt x="79027" y="127843"/>
                </a:lnTo>
                <a:lnTo>
                  <a:pt x="73455" y="132019"/>
                </a:lnTo>
                <a:lnTo>
                  <a:pt x="67009" y="135173"/>
                </a:lnTo>
                <a:lnTo>
                  <a:pt x="59689" y="137303"/>
                </a:lnTo>
                <a:lnTo>
                  <a:pt x="51494" y="138410"/>
                </a:lnTo>
                <a:lnTo>
                  <a:pt x="51494" y="154185"/>
                </a:lnTo>
                <a:close/>
              </a:path>
              <a:path w="441959" h="154305">
                <a:moveTo>
                  <a:pt x="151711" y="92571"/>
                </a:moveTo>
                <a:lnTo>
                  <a:pt x="145560" y="92571"/>
                </a:lnTo>
                <a:lnTo>
                  <a:pt x="137207" y="91929"/>
                </a:lnTo>
                <a:lnTo>
                  <a:pt x="107376" y="62963"/>
                </a:lnTo>
                <a:lnTo>
                  <a:pt x="106716" y="54768"/>
                </a:lnTo>
                <a:lnTo>
                  <a:pt x="107432" y="46843"/>
                </a:lnTo>
                <a:lnTo>
                  <a:pt x="139355" y="16622"/>
                </a:lnTo>
                <a:lnTo>
                  <a:pt x="148090" y="15924"/>
                </a:lnTo>
                <a:lnTo>
                  <a:pt x="158229" y="16938"/>
                </a:lnTo>
                <a:lnTo>
                  <a:pt x="167214" y="19980"/>
                </a:lnTo>
                <a:lnTo>
                  <a:pt x="175046" y="25049"/>
                </a:lnTo>
                <a:lnTo>
                  <a:pt x="178924" y="29170"/>
                </a:lnTo>
                <a:lnTo>
                  <a:pt x="140748" y="29170"/>
                </a:lnTo>
                <a:lnTo>
                  <a:pt x="134249" y="31650"/>
                </a:lnTo>
                <a:lnTo>
                  <a:pt x="129189" y="36611"/>
                </a:lnTo>
                <a:lnTo>
                  <a:pt x="124128" y="41473"/>
                </a:lnTo>
                <a:lnTo>
                  <a:pt x="121598" y="47327"/>
                </a:lnTo>
                <a:lnTo>
                  <a:pt x="140549" y="79771"/>
                </a:lnTo>
                <a:lnTo>
                  <a:pt x="175196" y="79771"/>
                </a:lnTo>
                <a:lnTo>
                  <a:pt x="170662" y="83889"/>
                </a:lnTo>
                <a:lnTo>
                  <a:pt x="157962" y="90834"/>
                </a:lnTo>
                <a:lnTo>
                  <a:pt x="151711" y="92571"/>
                </a:lnTo>
                <a:close/>
              </a:path>
              <a:path w="441959" h="154305">
                <a:moveTo>
                  <a:pt x="175196" y="79771"/>
                </a:moveTo>
                <a:lnTo>
                  <a:pt x="154837" y="79771"/>
                </a:lnTo>
                <a:lnTo>
                  <a:pt x="160442" y="78184"/>
                </a:lnTo>
                <a:lnTo>
                  <a:pt x="171158" y="71834"/>
                </a:lnTo>
                <a:lnTo>
                  <a:pt x="175375" y="67567"/>
                </a:lnTo>
                <a:lnTo>
                  <a:pt x="178451" y="62210"/>
                </a:lnTo>
                <a:lnTo>
                  <a:pt x="177232" y="54768"/>
                </a:lnTo>
                <a:lnTo>
                  <a:pt x="156821" y="29170"/>
                </a:lnTo>
                <a:lnTo>
                  <a:pt x="178924" y="29170"/>
                </a:lnTo>
                <a:lnTo>
                  <a:pt x="193754" y="74116"/>
                </a:lnTo>
                <a:lnTo>
                  <a:pt x="178897" y="74116"/>
                </a:lnTo>
                <a:lnTo>
                  <a:pt x="175524" y="79474"/>
                </a:lnTo>
                <a:lnTo>
                  <a:pt x="175196" y="79771"/>
                </a:lnTo>
                <a:close/>
              </a:path>
              <a:path w="441959" h="154305">
                <a:moveTo>
                  <a:pt x="177466" y="125313"/>
                </a:moveTo>
                <a:lnTo>
                  <a:pt x="145709" y="125313"/>
                </a:lnTo>
                <a:lnTo>
                  <a:pt x="153038" y="124513"/>
                </a:lnTo>
                <a:lnTo>
                  <a:pt x="159550" y="122113"/>
                </a:lnTo>
                <a:lnTo>
                  <a:pt x="178627" y="88794"/>
                </a:lnTo>
                <a:lnTo>
                  <a:pt x="179195" y="76348"/>
                </a:lnTo>
                <a:lnTo>
                  <a:pt x="178897" y="74116"/>
                </a:lnTo>
                <a:lnTo>
                  <a:pt x="193754" y="74116"/>
                </a:lnTo>
                <a:lnTo>
                  <a:pt x="193879" y="76348"/>
                </a:lnTo>
                <a:lnTo>
                  <a:pt x="193773" y="79771"/>
                </a:lnTo>
                <a:lnTo>
                  <a:pt x="193110" y="90524"/>
                </a:lnTo>
                <a:lnTo>
                  <a:pt x="190655" y="102393"/>
                </a:lnTo>
                <a:lnTo>
                  <a:pt x="186562" y="112848"/>
                </a:lnTo>
                <a:lnTo>
                  <a:pt x="180832" y="121890"/>
                </a:lnTo>
                <a:lnTo>
                  <a:pt x="177466" y="125313"/>
                </a:lnTo>
                <a:close/>
              </a:path>
              <a:path w="441959" h="154305">
                <a:moveTo>
                  <a:pt x="145709" y="138410"/>
                </a:moveTo>
                <a:lnTo>
                  <a:pt x="136063" y="137526"/>
                </a:lnTo>
                <a:lnTo>
                  <a:pt x="127365" y="134875"/>
                </a:lnTo>
                <a:lnTo>
                  <a:pt x="119617" y="130457"/>
                </a:lnTo>
                <a:lnTo>
                  <a:pt x="112817" y="124271"/>
                </a:lnTo>
                <a:lnTo>
                  <a:pt x="120259" y="113258"/>
                </a:lnTo>
                <a:lnTo>
                  <a:pt x="123335" y="116730"/>
                </a:lnTo>
                <a:lnTo>
                  <a:pt x="126807" y="119608"/>
                </a:lnTo>
                <a:lnTo>
                  <a:pt x="134546" y="124172"/>
                </a:lnTo>
                <a:lnTo>
                  <a:pt x="139557" y="125313"/>
                </a:lnTo>
                <a:lnTo>
                  <a:pt x="177466" y="125313"/>
                </a:lnTo>
                <a:lnTo>
                  <a:pt x="173725" y="129117"/>
                </a:lnTo>
                <a:lnTo>
                  <a:pt x="165503" y="134280"/>
                </a:lnTo>
                <a:lnTo>
                  <a:pt x="156164" y="137377"/>
                </a:lnTo>
                <a:lnTo>
                  <a:pt x="145709" y="138410"/>
                </a:lnTo>
                <a:close/>
              </a:path>
              <a:path w="441959" h="154305">
                <a:moveTo>
                  <a:pt x="257278" y="138558"/>
                </a:moveTo>
                <a:lnTo>
                  <a:pt x="218983" y="112458"/>
                </a:lnTo>
                <a:lnTo>
                  <a:pt x="212034" y="77241"/>
                </a:lnTo>
                <a:lnTo>
                  <a:pt x="212816" y="64154"/>
                </a:lnTo>
                <a:lnTo>
                  <a:pt x="231270" y="25682"/>
                </a:lnTo>
                <a:lnTo>
                  <a:pt x="257278" y="16222"/>
                </a:lnTo>
                <a:lnTo>
                  <a:pt x="266505" y="16222"/>
                </a:lnTo>
                <a:lnTo>
                  <a:pt x="274542" y="18851"/>
                </a:lnTo>
                <a:lnTo>
                  <a:pt x="281388" y="24110"/>
                </a:lnTo>
                <a:lnTo>
                  <a:pt x="286225" y="28444"/>
                </a:lnTo>
                <a:lnTo>
                  <a:pt x="286950" y="29319"/>
                </a:lnTo>
                <a:lnTo>
                  <a:pt x="257278" y="29319"/>
                </a:lnTo>
                <a:lnTo>
                  <a:pt x="250590" y="30109"/>
                </a:lnTo>
                <a:lnTo>
                  <a:pt x="227568" y="66554"/>
                </a:lnTo>
                <a:lnTo>
                  <a:pt x="227066" y="77241"/>
                </a:lnTo>
                <a:lnTo>
                  <a:pt x="227559" y="87938"/>
                </a:lnTo>
                <a:lnTo>
                  <a:pt x="244553" y="122262"/>
                </a:lnTo>
                <a:lnTo>
                  <a:pt x="257278" y="125462"/>
                </a:lnTo>
                <a:lnTo>
                  <a:pt x="287026" y="125462"/>
                </a:lnTo>
                <a:lnTo>
                  <a:pt x="286309" y="126336"/>
                </a:lnTo>
                <a:lnTo>
                  <a:pt x="281537" y="130671"/>
                </a:lnTo>
                <a:lnTo>
                  <a:pt x="276226" y="134122"/>
                </a:lnTo>
                <a:lnTo>
                  <a:pt x="270412" y="136587"/>
                </a:lnTo>
                <a:lnTo>
                  <a:pt x="264096" y="138065"/>
                </a:lnTo>
                <a:lnTo>
                  <a:pt x="257278" y="138558"/>
                </a:lnTo>
                <a:close/>
              </a:path>
              <a:path w="441959" h="154305">
                <a:moveTo>
                  <a:pt x="287026" y="125462"/>
                </a:moveTo>
                <a:lnTo>
                  <a:pt x="257278" y="125462"/>
                </a:lnTo>
                <a:lnTo>
                  <a:pt x="264022" y="124662"/>
                </a:lnTo>
                <a:lnTo>
                  <a:pt x="269966" y="122262"/>
                </a:lnTo>
                <a:lnTo>
                  <a:pt x="286988" y="87938"/>
                </a:lnTo>
                <a:lnTo>
                  <a:pt x="287490" y="77241"/>
                </a:lnTo>
                <a:lnTo>
                  <a:pt x="286988" y="66554"/>
                </a:lnTo>
                <a:lnTo>
                  <a:pt x="264022" y="30109"/>
                </a:lnTo>
                <a:lnTo>
                  <a:pt x="257278" y="29319"/>
                </a:lnTo>
                <a:lnTo>
                  <a:pt x="286950" y="29319"/>
                </a:lnTo>
                <a:lnTo>
                  <a:pt x="302327" y="68879"/>
                </a:lnTo>
                <a:lnTo>
                  <a:pt x="302671" y="77241"/>
                </a:lnTo>
                <a:lnTo>
                  <a:pt x="302327" y="85622"/>
                </a:lnTo>
                <a:lnTo>
                  <a:pt x="290504" y="121220"/>
                </a:lnTo>
                <a:lnTo>
                  <a:pt x="287026" y="125462"/>
                </a:lnTo>
                <a:close/>
              </a:path>
              <a:path w="441959" h="154305">
                <a:moveTo>
                  <a:pt x="350404" y="63103"/>
                </a:moveTo>
                <a:lnTo>
                  <a:pt x="338349" y="63103"/>
                </a:lnTo>
                <a:lnTo>
                  <a:pt x="340333" y="59630"/>
                </a:lnTo>
                <a:lnTo>
                  <a:pt x="344104" y="56356"/>
                </a:lnTo>
                <a:lnTo>
                  <a:pt x="355315" y="50105"/>
                </a:lnTo>
                <a:lnTo>
                  <a:pt x="360772" y="48517"/>
                </a:lnTo>
                <a:lnTo>
                  <a:pt x="372679" y="48517"/>
                </a:lnTo>
                <a:lnTo>
                  <a:pt x="377838" y="50055"/>
                </a:lnTo>
                <a:lnTo>
                  <a:pt x="381509" y="53131"/>
                </a:lnTo>
                <a:lnTo>
                  <a:pt x="385280" y="56207"/>
                </a:lnTo>
                <a:lnTo>
                  <a:pt x="387859" y="59977"/>
                </a:lnTo>
                <a:lnTo>
                  <a:pt x="387998" y="60424"/>
                </a:lnTo>
                <a:lnTo>
                  <a:pt x="356605" y="60424"/>
                </a:lnTo>
                <a:lnTo>
                  <a:pt x="352339" y="61813"/>
                </a:lnTo>
                <a:lnTo>
                  <a:pt x="350404" y="63103"/>
                </a:lnTo>
                <a:close/>
              </a:path>
              <a:path w="441959" h="154305">
                <a:moveTo>
                  <a:pt x="399666" y="64442"/>
                </a:moveTo>
                <a:lnTo>
                  <a:pt x="389248" y="64442"/>
                </a:lnTo>
                <a:lnTo>
                  <a:pt x="392126" y="59878"/>
                </a:lnTo>
                <a:lnTo>
                  <a:pt x="396293" y="56108"/>
                </a:lnTo>
                <a:lnTo>
                  <a:pt x="401750" y="53131"/>
                </a:lnTo>
                <a:lnTo>
                  <a:pt x="407207" y="50055"/>
                </a:lnTo>
                <a:lnTo>
                  <a:pt x="412614" y="48517"/>
                </a:lnTo>
                <a:lnTo>
                  <a:pt x="417972" y="48517"/>
                </a:lnTo>
                <a:lnTo>
                  <a:pt x="428455" y="50136"/>
                </a:lnTo>
                <a:lnTo>
                  <a:pt x="435943" y="54991"/>
                </a:lnTo>
                <a:lnTo>
                  <a:pt x="438959" y="60424"/>
                </a:lnTo>
                <a:lnTo>
                  <a:pt x="408298" y="60424"/>
                </a:lnTo>
                <a:lnTo>
                  <a:pt x="403933" y="61763"/>
                </a:lnTo>
                <a:lnTo>
                  <a:pt x="399666" y="64442"/>
                </a:lnTo>
                <a:close/>
              </a:path>
              <a:path w="441959" h="154305">
                <a:moveTo>
                  <a:pt x="338349" y="136475"/>
                </a:moveTo>
                <a:lnTo>
                  <a:pt x="325103" y="136475"/>
                </a:lnTo>
                <a:lnTo>
                  <a:pt x="325103" y="50601"/>
                </a:lnTo>
                <a:lnTo>
                  <a:pt x="338349" y="50601"/>
                </a:lnTo>
                <a:lnTo>
                  <a:pt x="338349" y="63103"/>
                </a:lnTo>
                <a:lnTo>
                  <a:pt x="350404" y="63103"/>
                </a:lnTo>
                <a:lnTo>
                  <a:pt x="348172" y="64591"/>
                </a:lnTo>
                <a:lnTo>
                  <a:pt x="344005" y="67270"/>
                </a:lnTo>
                <a:lnTo>
                  <a:pt x="340730" y="70346"/>
                </a:lnTo>
                <a:lnTo>
                  <a:pt x="338349" y="73818"/>
                </a:lnTo>
                <a:lnTo>
                  <a:pt x="338349" y="136475"/>
                </a:lnTo>
                <a:close/>
              </a:path>
              <a:path w="441959" h="154305">
                <a:moveTo>
                  <a:pt x="390141" y="136475"/>
                </a:moveTo>
                <a:lnTo>
                  <a:pt x="376747" y="136475"/>
                </a:lnTo>
                <a:lnTo>
                  <a:pt x="376747" y="66327"/>
                </a:lnTo>
                <a:lnTo>
                  <a:pt x="371488" y="60424"/>
                </a:lnTo>
                <a:lnTo>
                  <a:pt x="387998" y="60424"/>
                </a:lnTo>
                <a:lnTo>
                  <a:pt x="389248" y="64442"/>
                </a:lnTo>
                <a:lnTo>
                  <a:pt x="399666" y="64442"/>
                </a:lnTo>
                <a:lnTo>
                  <a:pt x="395499" y="67121"/>
                </a:lnTo>
                <a:lnTo>
                  <a:pt x="392324" y="70147"/>
                </a:lnTo>
                <a:lnTo>
                  <a:pt x="390141" y="73521"/>
                </a:lnTo>
                <a:lnTo>
                  <a:pt x="390141" y="136475"/>
                </a:lnTo>
                <a:close/>
              </a:path>
              <a:path w="441959" h="154305">
                <a:moveTo>
                  <a:pt x="441933" y="136475"/>
                </a:moveTo>
                <a:lnTo>
                  <a:pt x="428688" y="136475"/>
                </a:lnTo>
                <a:lnTo>
                  <a:pt x="428688" y="66327"/>
                </a:lnTo>
                <a:lnTo>
                  <a:pt x="423380" y="60424"/>
                </a:lnTo>
                <a:lnTo>
                  <a:pt x="438959" y="60424"/>
                </a:lnTo>
                <a:lnTo>
                  <a:pt x="440438" y="63103"/>
                </a:lnTo>
                <a:lnTo>
                  <a:pt x="441815" y="73521"/>
                </a:lnTo>
                <a:lnTo>
                  <a:pt x="441933" y="13647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 descr=""/>
          <p:cNvSpPr/>
          <p:nvPr/>
        </p:nvSpPr>
        <p:spPr>
          <a:xfrm>
            <a:off x="1588168" y="3097879"/>
            <a:ext cx="544195" cy="144780"/>
          </a:xfrm>
          <a:custGeom>
            <a:avLst/>
            <a:gdLst/>
            <a:ahLst/>
            <a:cxnLst/>
            <a:rect l="l" t="t" r="r" b="b"/>
            <a:pathLst>
              <a:path w="544194" h="144780">
                <a:moveTo>
                  <a:pt x="14436" y="54322"/>
                </a:moveTo>
                <a:lnTo>
                  <a:pt x="0" y="39290"/>
                </a:lnTo>
                <a:lnTo>
                  <a:pt x="37355" y="1785"/>
                </a:lnTo>
                <a:lnTo>
                  <a:pt x="59382" y="1785"/>
                </a:lnTo>
                <a:lnTo>
                  <a:pt x="59382" y="34230"/>
                </a:lnTo>
                <a:lnTo>
                  <a:pt x="34081" y="34230"/>
                </a:lnTo>
                <a:lnTo>
                  <a:pt x="14436" y="54322"/>
                </a:lnTo>
                <a:close/>
              </a:path>
              <a:path w="544194" h="144780">
                <a:moveTo>
                  <a:pt x="59382" y="120253"/>
                </a:moveTo>
                <a:lnTo>
                  <a:pt x="34081" y="120253"/>
                </a:lnTo>
                <a:lnTo>
                  <a:pt x="34081" y="34230"/>
                </a:lnTo>
                <a:lnTo>
                  <a:pt x="59382" y="34230"/>
                </a:lnTo>
                <a:lnTo>
                  <a:pt x="59382" y="120253"/>
                </a:lnTo>
                <a:close/>
              </a:path>
              <a:path w="544194" h="144780">
                <a:moveTo>
                  <a:pt x="126166" y="122336"/>
                </a:moveTo>
                <a:lnTo>
                  <a:pt x="90299" y="104923"/>
                </a:lnTo>
                <a:lnTo>
                  <a:pt x="77202" y="61019"/>
                </a:lnTo>
                <a:lnTo>
                  <a:pt x="77574" y="52647"/>
                </a:lnTo>
                <a:lnTo>
                  <a:pt x="94931" y="12157"/>
                </a:lnTo>
                <a:lnTo>
                  <a:pt x="126166" y="0"/>
                </a:lnTo>
                <a:lnTo>
                  <a:pt x="136826" y="1069"/>
                </a:lnTo>
                <a:lnTo>
                  <a:pt x="146332" y="4278"/>
                </a:lnTo>
                <a:lnTo>
                  <a:pt x="154685" y="9627"/>
                </a:lnTo>
                <a:lnTo>
                  <a:pt x="161885" y="17115"/>
                </a:lnTo>
                <a:lnTo>
                  <a:pt x="165217" y="22324"/>
                </a:lnTo>
                <a:lnTo>
                  <a:pt x="118824" y="22324"/>
                </a:lnTo>
                <a:lnTo>
                  <a:pt x="113069" y="25598"/>
                </a:lnTo>
                <a:lnTo>
                  <a:pt x="102800" y="61019"/>
                </a:lnTo>
                <a:lnTo>
                  <a:pt x="103182" y="70042"/>
                </a:lnTo>
                <a:lnTo>
                  <a:pt x="118725" y="100012"/>
                </a:lnTo>
                <a:lnTo>
                  <a:pt x="165193" y="100012"/>
                </a:lnTo>
                <a:lnTo>
                  <a:pt x="162034" y="105072"/>
                </a:lnTo>
                <a:lnTo>
                  <a:pt x="154825" y="112625"/>
                </a:lnTo>
                <a:lnTo>
                  <a:pt x="146444" y="118020"/>
                </a:lnTo>
                <a:lnTo>
                  <a:pt x="136891" y="121257"/>
                </a:lnTo>
                <a:lnTo>
                  <a:pt x="126166" y="122336"/>
                </a:lnTo>
                <a:close/>
              </a:path>
              <a:path w="544194" h="144780">
                <a:moveTo>
                  <a:pt x="165193" y="100012"/>
                </a:moveTo>
                <a:lnTo>
                  <a:pt x="133508" y="100012"/>
                </a:lnTo>
                <a:lnTo>
                  <a:pt x="139214" y="96688"/>
                </a:lnTo>
                <a:lnTo>
                  <a:pt x="143281" y="90041"/>
                </a:lnTo>
                <a:lnTo>
                  <a:pt x="146016" y="84432"/>
                </a:lnTo>
                <a:lnTo>
                  <a:pt x="147970" y="77725"/>
                </a:lnTo>
                <a:lnTo>
                  <a:pt x="149142" y="69921"/>
                </a:lnTo>
                <a:lnTo>
                  <a:pt x="149532" y="61019"/>
                </a:lnTo>
                <a:lnTo>
                  <a:pt x="149142" y="52015"/>
                </a:lnTo>
                <a:lnTo>
                  <a:pt x="133409" y="22324"/>
                </a:lnTo>
                <a:lnTo>
                  <a:pt x="165217" y="22324"/>
                </a:lnTo>
                <a:lnTo>
                  <a:pt x="167745" y="26277"/>
                </a:lnTo>
                <a:lnTo>
                  <a:pt x="171931" y="36648"/>
                </a:lnTo>
                <a:lnTo>
                  <a:pt x="174442" y="48229"/>
                </a:lnTo>
                <a:lnTo>
                  <a:pt x="175279" y="61019"/>
                </a:lnTo>
                <a:lnTo>
                  <a:pt x="174452" y="73762"/>
                </a:lnTo>
                <a:lnTo>
                  <a:pt x="171968" y="85352"/>
                </a:lnTo>
                <a:lnTo>
                  <a:pt x="167829" y="95789"/>
                </a:lnTo>
                <a:lnTo>
                  <a:pt x="165193" y="100012"/>
                </a:lnTo>
                <a:close/>
              </a:path>
              <a:path w="544194" h="144780">
                <a:moveTo>
                  <a:pt x="197930" y="120401"/>
                </a:moveTo>
                <a:lnTo>
                  <a:pt x="194557" y="120401"/>
                </a:lnTo>
                <a:lnTo>
                  <a:pt x="191679" y="119211"/>
                </a:lnTo>
                <a:lnTo>
                  <a:pt x="189298" y="116830"/>
                </a:lnTo>
                <a:lnTo>
                  <a:pt x="187016" y="114448"/>
                </a:lnTo>
                <a:lnTo>
                  <a:pt x="185912" y="111472"/>
                </a:lnTo>
                <a:lnTo>
                  <a:pt x="185875" y="103733"/>
                </a:lnTo>
                <a:lnTo>
                  <a:pt x="187214" y="100409"/>
                </a:lnTo>
                <a:lnTo>
                  <a:pt x="189893" y="97631"/>
                </a:lnTo>
                <a:lnTo>
                  <a:pt x="192671" y="94853"/>
                </a:lnTo>
                <a:lnTo>
                  <a:pt x="195946" y="93464"/>
                </a:lnTo>
                <a:lnTo>
                  <a:pt x="204280" y="93464"/>
                </a:lnTo>
                <a:lnTo>
                  <a:pt x="208100" y="95150"/>
                </a:lnTo>
                <a:lnTo>
                  <a:pt x="214251" y="101897"/>
                </a:lnTo>
                <a:lnTo>
                  <a:pt x="215789" y="106213"/>
                </a:lnTo>
                <a:lnTo>
                  <a:pt x="215789" y="118318"/>
                </a:lnTo>
                <a:lnTo>
                  <a:pt x="215348" y="119955"/>
                </a:lnTo>
                <a:lnTo>
                  <a:pt x="201353" y="119955"/>
                </a:lnTo>
                <a:lnTo>
                  <a:pt x="197930" y="120401"/>
                </a:lnTo>
                <a:close/>
              </a:path>
              <a:path w="544194" h="144780">
                <a:moveTo>
                  <a:pt x="197484" y="144660"/>
                </a:moveTo>
                <a:lnTo>
                  <a:pt x="187661" y="136624"/>
                </a:lnTo>
                <a:lnTo>
                  <a:pt x="190737" y="135036"/>
                </a:lnTo>
                <a:lnTo>
                  <a:pt x="193614" y="132506"/>
                </a:lnTo>
                <a:lnTo>
                  <a:pt x="196293" y="129033"/>
                </a:lnTo>
                <a:lnTo>
                  <a:pt x="199071" y="125660"/>
                </a:lnTo>
                <a:lnTo>
                  <a:pt x="200758" y="122634"/>
                </a:lnTo>
                <a:lnTo>
                  <a:pt x="201353" y="119955"/>
                </a:lnTo>
                <a:lnTo>
                  <a:pt x="215348" y="119955"/>
                </a:lnTo>
                <a:lnTo>
                  <a:pt x="214103" y="124569"/>
                </a:lnTo>
                <a:lnTo>
                  <a:pt x="207356" y="135880"/>
                </a:lnTo>
                <a:lnTo>
                  <a:pt x="202941" y="140692"/>
                </a:lnTo>
                <a:lnTo>
                  <a:pt x="197484" y="144660"/>
                </a:lnTo>
                <a:close/>
              </a:path>
              <a:path w="544194" h="144780">
                <a:moveTo>
                  <a:pt x="274365" y="122336"/>
                </a:moveTo>
                <a:lnTo>
                  <a:pt x="238497" y="104923"/>
                </a:lnTo>
                <a:lnTo>
                  <a:pt x="225400" y="61019"/>
                </a:lnTo>
                <a:lnTo>
                  <a:pt x="225772" y="52647"/>
                </a:lnTo>
                <a:lnTo>
                  <a:pt x="243129" y="12157"/>
                </a:lnTo>
                <a:lnTo>
                  <a:pt x="274365" y="0"/>
                </a:lnTo>
                <a:lnTo>
                  <a:pt x="285024" y="1069"/>
                </a:lnTo>
                <a:lnTo>
                  <a:pt x="294531" y="4278"/>
                </a:lnTo>
                <a:lnTo>
                  <a:pt x="302884" y="9627"/>
                </a:lnTo>
                <a:lnTo>
                  <a:pt x="310083" y="17115"/>
                </a:lnTo>
                <a:lnTo>
                  <a:pt x="313415" y="22324"/>
                </a:lnTo>
                <a:lnTo>
                  <a:pt x="267022" y="22324"/>
                </a:lnTo>
                <a:lnTo>
                  <a:pt x="261268" y="25598"/>
                </a:lnTo>
                <a:lnTo>
                  <a:pt x="250999" y="61019"/>
                </a:lnTo>
                <a:lnTo>
                  <a:pt x="251380" y="70042"/>
                </a:lnTo>
                <a:lnTo>
                  <a:pt x="266923" y="100012"/>
                </a:lnTo>
                <a:lnTo>
                  <a:pt x="313391" y="100012"/>
                </a:lnTo>
                <a:lnTo>
                  <a:pt x="310232" y="105072"/>
                </a:lnTo>
                <a:lnTo>
                  <a:pt x="303023" y="112625"/>
                </a:lnTo>
                <a:lnTo>
                  <a:pt x="294642" y="118020"/>
                </a:lnTo>
                <a:lnTo>
                  <a:pt x="285090" y="121257"/>
                </a:lnTo>
                <a:lnTo>
                  <a:pt x="274365" y="122336"/>
                </a:lnTo>
                <a:close/>
              </a:path>
              <a:path w="544194" h="144780">
                <a:moveTo>
                  <a:pt x="313391" y="100012"/>
                </a:moveTo>
                <a:lnTo>
                  <a:pt x="281707" y="100012"/>
                </a:lnTo>
                <a:lnTo>
                  <a:pt x="287412" y="96688"/>
                </a:lnTo>
                <a:lnTo>
                  <a:pt x="291480" y="90041"/>
                </a:lnTo>
                <a:lnTo>
                  <a:pt x="294215" y="84432"/>
                </a:lnTo>
                <a:lnTo>
                  <a:pt x="296168" y="77725"/>
                </a:lnTo>
                <a:lnTo>
                  <a:pt x="297340" y="69921"/>
                </a:lnTo>
                <a:lnTo>
                  <a:pt x="297731" y="61019"/>
                </a:lnTo>
                <a:lnTo>
                  <a:pt x="297340" y="52015"/>
                </a:lnTo>
                <a:lnTo>
                  <a:pt x="281608" y="22324"/>
                </a:lnTo>
                <a:lnTo>
                  <a:pt x="313415" y="22324"/>
                </a:lnTo>
                <a:lnTo>
                  <a:pt x="315943" y="26277"/>
                </a:lnTo>
                <a:lnTo>
                  <a:pt x="320129" y="36648"/>
                </a:lnTo>
                <a:lnTo>
                  <a:pt x="322641" y="48229"/>
                </a:lnTo>
                <a:lnTo>
                  <a:pt x="323478" y="61019"/>
                </a:lnTo>
                <a:lnTo>
                  <a:pt x="322650" y="73762"/>
                </a:lnTo>
                <a:lnTo>
                  <a:pt x="320166" y="85352"/>
                </a:lnTo>
                <a:lnTo>
                  <a:pt x="316027" y="95789"/>
                </a:lnTo>
                <a:lnTo>
                  <a:pt x="313391" y="100012"/>
                </a:lnTo>
                <a:close/>
              </a:path>
              <a:path w="544194" h="144780">
                <a:moveTo>
                  <a:pt x="384539" y="122336"/>
                </a:moveTo>
                <a:lnTo>
                  <a:pt x="348672" y="104923"/>
                </a:lnTo>
                <a:lnTo>
                  <a:pt x="335575" y="61019"/>
                </a:lnTo>
                <a:lnTo>
                  <a:pt x="335947" y="52647"/>
                </a:lnTo>
                <a:lnTo>
                  <a:pt x="353304" y="12157"/>
                </a:lnTo>
                <a:lnTo>
                  <a:pt x="384539" y="0"/>
                </a:lnTo>
                <a:lnTo>
                  <a:pt x="395199" y="1069"/>
                </a:lnTo>
                <a:lnTo>
                  <a:pt x="404705" y="4278"/>
                </a:lnTo>
                <a:lnTo>
                  <a:pt x="413058" y="9627"/>
                </a:lnTo>
                <a:lnTo>
                  <a:pt x="420258" y="17115"/>
                </a:lnTo>
                <a:lnTo>
                  <a:pt x="423590" y="22324"/>
                </a:lnTo>
                <a:lnTo>
                  <a:pt x="377197" y="22324"/>
                </a:lnTo>
                <a:lnTo>
                  <a:pt x="371442" y="25598"/>
                </a:lnTo>
                <a:lnTo>
                  <a:pt x="361173" y="61019"/>
                </a:lnTo>
                <a:lnTo>
                  <a:pt x="361554" y="70042"/>
                </a:lnTo>
                <a:lnTo>
                  <a:pt x="377098" y="100012"/>
                </a:lnTo>
                <a:lnTo>
                  <a:pt x="423565" y="100012"/>
                </a:lnTo>
                <a:lnTo>
                  <a:pt x="420407" y="105072"/>
                </a:lnTo>
                <a:lnTo>
                  <a:pt x="413198" y="112625"/>
                </a:lnTo>
                <a:lnTo>
                  <a:pt x="404817" y="118020"/>
                </a:lnTo>
                <a:lnTo>
                  <a:pt x="395264" y="121257"/>
                </a:lnTo>
                <a:lnTo>
                  <a:pt x="384539" y="122336"/>
                </a:lnTo>
                <a:close/>
              </a:path>
              <a:path w="544194" h="144780">
                <a:moveTo>
                  <a:pt x="423565" y="100012"/>
                </a:moveTo>
                <a:lnTo>
                  <a:pt x="391881" y="100012"/>
                </a:lnTo>
                <a:lnTo>
                  <a:pt x="397586" y="96688"/>
                </a:lnTo>
                <a:lnTo>
                  <a:pt x="401654" y="90041"/>
                </a:lnTo>
                <a:lnTo>
                  <a:pt x="404389" y="84432"/>
                </a:lnTo>
                <a:lnTo>
                  <a:pt x="406342" y="77725"/>
                </a:lnTo>
                <a:lnTo>
                  <a:pt x="407514" y="69921"/>
                </a:lnTo>
                <a:lnTo>
                  <a:pt x="407905" y="61019"/>
                </a:lnTo>
                <a:lnTo>
                  <a:pt x="407514" y="52015"/>
                </a:lnTo>
                <a:lnTo>
                  <a:pt x="391782" y="22324"/>
                </a:lnTo>
                <a:lnTo>
                  <a:pt x="423590" y="22324"/>
                </a:lnTo>
                <a:lnTo>
                  <a:pt x="426118" y="26277"/>
                </a:lnTo>
                <a:lnTo>
                  <a:pt x="430304" y="36648"/>
                </a:lnTo>
                <a:lnTo>
                  <a:pt x="432815" y="48229"/>
                </a:lnTo>
                <a:lnTo>
                  <a:pt x="433652" y="61019"/>
                </a:lnTo>
                <a:lnTo>
                  <a:pt x="432825" y="73762"/>
                </a:lnTo>
                <a:lnTo>
                  <a:pt x="430341" y="85352"/>
                </a:lnTo>
                <a:lnTo>
                  <a:pt x="426202" y="95789"/>
                </a:lnTo>
                <a:lnTo>
                  <a:pt x="423565" y="100012"/>
                </a:lnTo>
                <a:close/>
              </a:path>
              <a:path w="544194" h="144780">
                <a:moveTo>
                  <a:pt x="494714" y="122336"/>
                </a:moveTo>
                <a:lnTo>
                  <a:pt x="458846" y="104923"/>
                </a:lnTo>
                <a:lnTo>
                  <a:pt x="445749" y="61019"/>
                </a:lnTo>
                <a:lnTo>
                  <a:pt x="446121" y="52647"/>
                </a:lnTo>
                <a:lnTo>
                  <a:pt x="463478" y="12157"/>
                </a:lnTo>
                <a:lnTo>
                  <a:pt x="494714" y="0"/>
                </a:lnTo>
                <a:lnTo>
                  <a:pt x="505373" y="1069"/>
                </a:lnTo>
                <a:lnTo>
                  <a:pt x="514880" y="4278"/>
                </a:lnTo>
                <a:lnTo>
                  <a:pt x="523233" y="9627"/>
                </a:lnTo>
                <a:lnTo>
                  <a:pt x="530432" y="17115"/>
                </a:lnTo>
                <a:lnTo>
                  <a:pt x="533764" y="22324"/>
                </a:lnTo>
                <a:lnTo>
                  <a:pt x="487371" y="22324"/>
                </a:lnTo>
                <a:lnTo>
                  <a:pt x="481617" y="25598"/>
                </a:lnTo>
                <a:lnTo>
                  <a:pt x="471348" y="61019"/>
                </a:lnTo>
                <a:lnTo>
                  <a:pt x="471729" y="70042"/>
                </a:lnTo>
                <a:lnTo>
                  <a:pt x="487272" y="100012"/>
                </a:lnTo>
                <a:lnTo>
                  <a:pt x="533740" y="100012"/>
                </a:lnTo>
                <a:lnTo>
                  <a:pt x="530581" y="105072"/>
                </a:lnTo>
                <a:lnTo>
                  <a:pt x="523372" y="112625"/>
                </a:lnTo>
                <a:lnTo>
                  <a:pt x="514991" y="118020"/>
                </a:lnTo>
                <a:lnTo>
                  <a:pt x="505439" y="121257"/>
                </a:lnTo>
                <a:lnTo>
                  <a:pt x="494714" y="122336"/>
                </a:lnTo>
                <a:close/>
              </a:path>
              <a:path w="544194" h="144780">
                <a:moveTo>
                  <a:pt x="533740" y="100012"/>
                </a:moveTo>
                <a:lnTo>
                  <a:pt x="502056" y="100012"/>
                </a:lnTo>
                <a:lnTo>
                  <a:pt x="507761" y="96688"/>
                </a:lnTo>
                <a:lnTo>
                  <a:pt x="511829" y="90041"/>
                </a:lnTo>
                <a:lnTo>
                  <a:pt x="514564" y="84432"/>
                </a:lnTo>
                <a:lnTo>
                  <a:pt x="516517" y="77725"/>
                </a:lnTo>
                <a:lnTo>
                  <a:pt x="517689" y="69921"/>
                </a:lnTo>
                <a:lnTo>
                  <a:pt x="518080" y="61019"/>
                </a:lnTo>
                <a:lnTo>
                  <a:pt x="517689" y="52015"/>
                </a:lnTo>
                <a:lnTo>
                  <a:pt x="501957" y="22324"/>
                </a:lnTo>
                <a:lnTo>
                  <a:pt x="533764" y="22324"/>
                </a:lnTo>
                <a:lnTo>
                  <a:pt x="536293" y="26277"/>
                </a:lnTo>
                <a:lnTo>
                  <a:pt x="540478" y="36648"/>
                </a:lnTo>
                <a:lnTo>
                  <a:pt x="542990" y="48229"/>
                </a:lnTo>
                <a:lnTo>
                  <a:pt x="543827" y="61019"/>
                </a:lnTo>
                <a:lnTo>
                  <a:pt x="542999" y="73762"/>
                </a:lnTo>
                <a:lnTo>
                  <a:pt x="540516" y="85352"/>
                </a:lnTo>
                <a:lnTo>
                  <a:pt x="536376" y="95789"/>
                </a:lnTo>
                <a:lnTo>
                  <a:pt x="533740" y="1000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 descr=""/>
          <p:cNvSpPr/>
          <p:nvPr/>
        </p:nvSpPr>
        <p:spPr>
          <a:xfrm>
            <a:off x="3238512" y="3081657"/>
            <a:ext cx="441959" cy="154305"/>
          </a:xfrm>
          <a:custGeom>
            <a:avLst/>
            <a:gdLst/>
            <a:ahLst/>
            <a:cxnLst/>
            <a:rect l="l" t="t" r="r" b="b"/>
            <a:pathLst>
              <a:path w="441960" h="154305">
                <a:moveTo>
                  <a:pt x="51494" y="125313"/>
                </a:moveTo>
                <a:lnTo>
                  <a:pt x="40778" y="125313"/>
                </a:lnTo>
                <a:lnTo>
                  <a:pt x="40778" y="81855"/>
                </a:lnTo>
                <a:lnTo>
                  <a:pt x="30658" y="79275"/>
                </a:lnTo>
                <a:lnTo>
                  <a:pt x="3720" y="54967"/>
                </a:lnTo>
                <a:lnTo>
                  <a:pt x="3720" y="40084"/>
                </a:lnTo>
                <a:lnTo>
                  <a:pt x="40778" y="16371"/>
                </a:lnTo>
                <a:lnTo>
                  <a:pt x="40778" y="0"/>
                </a:lnTo>
                <a:lnTo>
                  <a:pt x="51494" y="0"/>
                </a:lnTo>
                <a:lnTo>
                  <a:pt x="51494" y="16519"/>
                </a:lnTo>
                <a:lnTo>
                  <a:pt x="61614" y="18259"/>
                </a:lnTo>
                <a:lnTo>
                  <a:pt x="70842" y="21542"/>
                </a:lnTo>
                <a:lnTo>
                  <a:pt x="79176" y="26370"/>
                </a:lnTo>
                <a:lnTo>
                  <a:pt x="82794" y="29467"/>
                </a:lnTo>
                <a:lnTo>
                  <a:pt x="40778" y="29467"/>
                </a:lnTo>
                <a:lnTo>
                  <a:pt x="34329" y="29964"/>
                </a:lnTo>
                <a:lnTo>
                  <a:pt x="29071" y="31898"/>
                </a:lnTo>
                <a:lnTo>
                  <a:pt x="21034" y="38546"/>
                </a:lnTo>
                <a:lnTo>
                  <a:pt x="19050" y="42862"/>
                </a:lnTo>
                <a:lnTo>
                  <a:pt x="19050" y="52486"/>
                </a:lnTo>
                <a:lnTo>
                  <a:pt x="40778" y="65782"/>
                </a:lnTo>
                <a:lnTo>
                  <a:pt x="51494" y="65782"/>
                </a:lnTo>
                <a:lnTo>
                  <a:pt x="51494" y="68609"/>
                </a:lnTo>
                <a:lnTo>
                  <a:pt x="61912" y="71586"/>
                </a:lnTo>
                <a:lnTo>
                  <a:pt x="69502" y="74562"/>
                </a:lnTo>
                <a:lnTo>
                  <a:pt x="74265" y="77539"/>
                </a:lnTo>
                <a:lnTo>
                  <a:pt x="79126" y="80416"/>
                </a:lnTo>
                <a:lnTo>
                  <a:pt x="82847" y="83988"/>
                </a:lnTo>
                <a:lnTo>
                  <a:pt x="83447" y="84980"/>
                </a:lnTo>
                <a:lnTo>
                  <a:pt x="51494" y="84980"/>
                </a:lnTo>
                <a:lnTo>
                  <a:pt x="51494" y="125313"/>
                </a:lnTo>
                <a:close/>
              </a:path>
              <a:path w="441960" h="154305">
                <a:moveTo>
                  <a:pt x="51494" y="65782"/>
                </a:moveTo>
                <a:lnTo>
                  <a:pt x="40778" y="65782"/>
                </a:lnTo>
                <a:lnTo>
                  <a:pt x="40778" y="29467"/>
                </a:lnTo>
                <a:lnTo>
                  <a:pt x="82794" y="29467"/>
                </a:lnTo>
                <a:lnTo>
                  <a:pt x="83489" y="30063"/>
                </a:lnTo>
                <a:lnTo>
                  <a:pt x="51494" y="30063"/>
                </a:lnTo>
                <a:lnTo>
                  <a:pt x="51494" y="65782"/>
                </a:lnTo>
                <a:close/>
              </a:path>
              <a:path w="441960" h="154305">
                <a:moveTo>
                  <a:pt x="77688" y="43606"/>
                </a:moveTo>
                <a:lnTo>
                  <a:pt x="72032" y="38462"/>
                </a:lnTo>
                <a:lnTo>
                  <a:pt x="65782" y="34490"/>
                </a:lnTo>
                <a:lnTo>
                  <a:pt x="58935" y="31691"/>
                </a:lnTo>
                <a:lnTo>
                  <a:pt x="51494" y="30063"/>
                </a:lnTo>
                <a:lnTo>
                  <a:pt x="83489" y="30063"/>
                </a:lnTo>
                <a:lnTo>
                  <a:pt x="86617" y="32742"/>
                </a:lnTo>
                <a:lnTo>
                  <a:pt x="77688" y="43606"/>
                </a:lnTo>
                <a:close/>
              </a:path>
              <a:path w="441960" h="154305">
                <a:moveTo>
                  <a:pt x="81290" y="125313"/>
                </a:moveTo>
                <a:lnTo>
                  <a:pt x="51494" y="125313"/>
                </a:lnTo>
                <a:lnTo>
                  <a:pt x="58638" y="124420"/>
                </a:lnTo>
                <a:lnTo>
                  <a:pt x="64144" y="122187"/>
                </a:lnTo>
                <a:lnTo>
                  <a:pt x="68014" y="118616"/>
                </a:lnTo>
                <a:lnTo>
                  <a:pt x="71983" y="115044"/>
                </a:lnTo>
                <a:lnTo>
                  <a:pt x="73863" y="110765"/>
                </a:lnTo>
                <a:lnTo>
                  <a:pt x="73967" y="100607"/>
                </a:lnTo>
                <a:lnTo>
                  <a:pt x="72429" y="96837"/>
                </a:lnTo>
                <a:lnTo>
                  <a:pt x="69353" y="93761"/>
                </a:lnTo>
                <a:lnTo>
                  <a:pt x="66278" y="90586"/>
                </a:lnTo>
                <a:lnTo>
                  <a:pt x="60324" y="87659"/>
                </a:lnTo>
                <a:lnTo>
                  <a:pt x="51494" y="84980"/>
                </a:lnTo>
                <a:lnTo>
                  <a:pt x="83447" y="84980"/>
                </a:lnTo>
                <a:lnTo>
                  <a:pt x="88007" y="92521"/>
                </a:lnTo>
                <a:lnTo>
                  <a:pt x="89296" y="97680"/>
                </a:lnTo>
                <a:lnTo>
                  <a:pt x="89174" y="105072"/>
                </a:lnTo>
                <a:lnTo>
                  <a:pt x="88655" y="110765"/>
                </a:lnTo>
                <a:lnTo>
                  <a:pt x="86729" y="117127"/>
                </a:lnTo>
                <a:lnTo>
                  <a:pt x="83520" y="122820"/>
                </a:lnTo>
                <a:lnTo>
                  <a:pt x="81290" y="125313"/>
                </a:lnTo>
                <a:close/>
              </a:path>
              <a:path w="441960" h="154305">
                <a:moveTo>
                  <a:pt x="51494" y="154185"/>
                </a:moveTo>
                <a:lnTo>
                  <a:pt x="40778" y="154185"/>
                </a:lnTo>
                <a:lnTo>
                  <a:pt x="40778" y="138410"/>
                </a:lnTo>
                <a:lnTo>
                  <a:pt x="28519" y="136633"/>
                </a:lnTo>
                <a:lnTo>
                  <a:pt x="17636" y="132940"/>
                </a:lnTo>
                <a:lnTo>
                  <a:pt x="8129" y="127331"/>
                </a:lnTo>
                <a:lnTo>
                  <a:pt x="0" y="119806"/>
                </a:lnTo>
                <a:lnTo>
                  <a:pt x="8780" y="108644"/>
                </a:lnTo>
                <a:lnTo>
                  <a:pt x="15468" y="115044"/>
                </a:lnTo>
                <a:lnTo>
                  <a:pt x="23031" y="119955"/>
                </a:lnTo>
                <a:lnTo>
                  <a:pt x="31467" y="123378"/>
                </a:lnTo>
                <a:lnTo>
                  <a:pt x="40778" y="125313"/>
                </a:lnTo>
                <a:lnTo>
                  <a:pt x="81290" y="125313"/>
                </a:lnTo>
                <a:lnTo>
                  <a:pt x="79027" y="127843"/>
                </a:lnTo>
                <a:lnTo>
                  <a:pt x="73455" y="132019"/>
                </a:lnTo>
                <a:lnTo>
                  <a:pt x="67009" y="135173"/>
                </a:lnTo>
                <a:lnTo>
                  <a:pt x="59689" y="137303"/>
                </a:lnTo>
                <a:lnTo>
                  <a:pt x="51494" y="138410"/>
                </a:lnTo>
                <a:lnTo>
                  <a:pt x="51494" y="154185"/>
                </a:lnTo>
                <a:close/>
              </a:path>
              <a:path w="441960" h="154305">
                <a:moveTo>
                  <a:pt x="151711" y="92571"/>
                </a:moveTo>
                <a:lnTo>
                  <a:pt x="145560" y="92571"/>
                </a:lnTo>
                <a:lnTo>
                  <a:pt x="137207" y="91929"/>
                </a:lnTo>
                <a:lnTo>
                  <a:pt x="107376" y="62963"/>
                </a:lnTo>
                <a:lnTo>
                  <a:pt x="106716" y="54768"/>
                </a:lnTo>
                <a:lnTo>
                  <a:pt x="107432" y="46843"/>
                </a:lnTo>
                <a:lnTo>
                  <a:pt x="139355" y="16622"/>
                </a:lnTo>
                <a:lnTo>
                  <a:pt x="148090" y="15924"/>
                </a:lnTo>
                <a:lnTo>
                  <a:pt x="158229" y="16938"/>
                </a:lnTo>
                <a:lnTo>
                  <a:pt x="167214" y="19980"/>
                </a:lnTo>
                <a:lnTo>
                  <a:pt x="175046" y="25049"/>
                </a:lnTo>
                <a:lnTo>
                  <a:pt x="178924" y="29170"/>
                </a:lnTo>
                <a:lnTo>
                  <a:pt x="140748" y="29170"/>
                </a:lnTo>
                <a:lnTo>
                  <a:pt x="134249" y="31650"/>
                </a:lnTo>
                <a:lnTo>
                  <a:pt x="129189" y="36611"/>
                </a:lnTo>
                <a:lnTo>
                  <a:pt x="124128" y="41473"/>
                </a:lnTo>
                <a:lnTo>
                  <a:pt x="121598" y="47327"/>
                </a:lnTo>
                <a:lnTo>
                  <a:pt x="140549" y="79771"/>
                </a:lnTo>
                <a:lnTo>
                  <a:pt x="175196" y="79771"/>
                </a:lnTo>
                <a:lnTo>
                  <a:pt x="170662" y="83889"/>
                </a:lnTo>
                <a:lnTo>
                  <a:pt x="157962" y="90834"/>
                </a:lnTo>
                <a:lnTo>
                  <a:pt x="151711" y="92571"/>
                </a:lnTo>
                <a:close/>
              </a:path>
              <a:path w="441960" h="154305">
                <a:moveTo>
                  <a:pt x="175196" y="79771"/>
                </a:moveTo>
                <a:lnTo>
                  <a:pt x="154837" y="79771"/>
                </a:lnTo>
                <a:lnTo>
                  <a:pt x="160442" y="78184"/>
                </a:lnTo>
                <a:lnTo>
                  <a:pt x="171158" y="71834"/>
                </a:lnTo>
                <a:lnTo>
                  <a:pt x="175375" y="67567"/>
                </a:lnTo>
                <a:lnTo>
                  <a:pt x="178451" y="62210"/>
                </a:lnTo>
                <a:lnTo>
                  <a:pt x="177232" y="54768"/>
                </a:lnTo>
                <a:lnTo>
                  <a:pt x="156821" y="29170"/>
                </a:lnTo>
                <a:lnTo>
                  <a:pt x="178924" y="29170"/>
                </a:lnTo>
                <a:lnTo>
                  <a:pt x="193754" y="74116"/>
                </a:lnTo>
                <a:lnTo>
                  <a:pt x="178897" y="74116"/>
                </a:lnTo>
                <a:lnTo>
                  <a:pt x="175524" y="79474"/>
                </a:lnTo>
                <a:lnTo>
                  <a:pt x="175196" y="79771"/>
                </a:lnTo>
                <a:close/>
              </a:path>
              <a:path w="441960" h="154305">
                <a:moveTo>
                  <a:pt x="177466" y="125313"/>
                </a:moveTo>
                <a:lnTo>
                  <a:pt x="145709" y="125313"/>
                </a:lnTo>
                <a:lnTo>
                  <a:pt x="153038" y="124513"/>
                </a:lnTo>
                <a:lnTo>
                  <a:pt x="159550" y="122113"/>
                </a:lnTo>
                <a:lnTo>
                  <a:pt x="178627" y="88794"/>
                </a:lnTo>
                <a:lnTo>
                  <a:pt x="179195" y="76348"/>
                </a:lnTo>
                <a:lnTo>
                  <a:pt x="178897" y="74116"/>
                </a:lnTo>
                <a:lnTo>
                  <a:pt x="193754" y="74116"/>
                </a:lnTo>
                <a:lnTo>
                  <a:pt x="193879" y="76348"/>
                </a:lnTo>
                <a:lnTo>
                  <a:pt x="193773" y="79771"/>
                </a:lnTo>
                <a:lnTo>
                  <a:pt x="193110" y="90524"/>
                </a:lnTo>
                <a:lnTo>
                  <a:pt x="190655" y="102393"/>
                </a:lnTo>
                <a:lnTo>
                  <a:pt x="186562" y="112848"/>
                </a:lnTo>
                <a:lnTo>
                  <a:pt x="180832" y="121890"/>
                </a:lnTo>
                <a:lnTo>
                  <a:pt x="177466" y="125313"/>
                </a:lnTo>
                <a:close/>
              </a:path>
              <a:path w="441960" h="154305">
                <a:moveTo>
                  <a:pt x="145709" y="138410"/>
                </a:moveTo>
                <a:lnTo>
                  <a:pt x="136063" y="137526"/>
                </a:lnTo>
                <a:lnTo>
                  <a:pt x="127365" y="134875"/>
                </a:lnTo>
                <a:lnTo>
                  <a:pt x="119617" y="130457"/>
                </a:lnTo>
                <a:lnTo>
                  <a:pt x="112817" y="124271"/>
                </a:lnTo>
                <a:lnTo>
                  <a:pt x="120259" y="113258"/>
                </a:lnTo>
                <a:lnTo>
                  <a:pt x="123335" y="116730"/>
                </a:lnTo>
                <a:lnTo>
                  <a:pt x="126807" y="119608"/>
                </a:lnTo>
                <a:lnTo>
                  <a:pt x="134546" y="124172"/>
                </a:lnTo>
                <a:lnTo>
                  <a:pt x="139557" y="125313"/>
                </a:lnTo>
                <a:lnTo>
                  <a:pt x="177466" y="125313"/>
                </a:lnTo>
                <a:lnTo>
                  <a:pt x="173725" y="129117"/>
                </a:lnTo>
                <a:lnTo>
                  <a:pt x="165503" y="134280"/>
                </a:lnTo>
                <a:lnTo>
                  <a:pt x="156164" y="137377"/>
                </a:lnTo>
                <a:lnTo>
                  <a:pt x="145709" y="138410"/>
                </a:lnTo>
                <a:close/>
              </a:path>
              <a:path w="441960" h="154305">
                <a:moveTo>
                  <a:pt x="257278" y="138558"/>
                </a:moveTo>
                <a:lnTo>
                  <a:pt x="218983" y="112458"/>
                </a:lnTo>
                <a:lnTo>
                  <a:pt x="212034" y="77241"/>
                </a:lnTo>
                <a:lnTo>
                  <a:pt x="212816" y="64154"/>
                </a:lnTo>
                <a:lnTo>
                  <a:pt x="231270" y="25682"/>
                </a:lnTo>
                <a:lnTo>
                  <a:pt x="257278" y="16222"/>
                </a:lnTo>
                <a:lnTo>
                  <a:pt x="266505" y="16222"/>
                </a:lnTo>
                <a:lnTo>
                  <a:pt x="274542" y="18851"/>
                </a:lnTo>
                <a:lnTo>
                  <a:pt x="281388" y="24110"/>
                </a:lnTo>
                <a:lnTo>
                  <a:pt x="286225" y="28444"/>
                </a:lnTo>
                <a:lnTo>
                  <a:pt x="286950" y="29319"/>
                </a:lnTo>
                <a:lnTo>
                  <a:pt x="257278" y="29319"/>
                </a:lnTo>
                <a:lnTo>
                  <a:pt x="250590" y="30109"/>
                </a:lnTo>
                <a:lnTo>
                  <a:pt x="227568" y="66554"/>
                </a:lnTo>
                <a:lnTo>
                  <a:pt x="227066" y="77241"/>
                </a:lnTo>
                <a:lnTo>
                  <a:pt x="227559" y="87938"/>
                </a:lnTo>
                <a:lnTo>
                  <a:pt x="244553" y="122262"/>
                </a:lnTo>
                <a:lnTo>
                  <a:pt x="257278" y="125462"/>
                </a:lnTo>
                <a:lnTo>
                  <a:pt x="287026" y="125462"/>
                </a:lnTo>
                <a:lnTo>
                  <a:pt x="286309" y="126336"/>
                </a:lnTo>
                <a:lnTo>
                  <a:pt x="281537" y="130671"/>
                </a:lnTo>
                <a:lnTo>
                  <a:pt x="276226" y="134122"/>
                </a:lnTo>
                <a:lnTo>
                  <a:pt x="270412" y="136587"/>
                </a:lnTo>
                <a:lnTo>
                  <a:pt x="264096" y="138065"/>
                </a:lnTo>
                <a:lnTo>
                  <a:pt x="257278" y="138558"/>
                </a:lnTo>
                <a:close/>
              </a:path>
              <a:path w="441960" h="154305">
                <a:moveTo>
                  <a:pt x="287026" y="125462"/>
                </a:moveTo>
                <a:lnTo>
                  <a:pt x="257278" y="125462"/>
                </a:lnTo>
                <a:lnTo>
                  <a:pt x="264022" y="124662"/>
                </a:lnTo>
                <a:lnTo>
                  <a:pt x="269966" y="122262"/>
                </a:lnTo>
                <a:lnTo>
                  <a:pt x="286988" y="87938"/>
                </a:lnTo>
                <a:lnTo>
                  <a:pt x="287490" y="77241"/>
                </a:lnTo>
                <a:lnTo>
                  <a:pt x="286988" y="66554"/>
                </a:lnTo>
                <a:lnTo>
                  <a:pt x="264022" y="30109"/>
                </a:lnTo>
                <a:lnTo>
                  <a:pt x="257278" y="29319"/>
                </a:lnTo>
                <a:lnTo>
                  <a:pt x="286950" y="29319"/>
                </a:lnTo>
                <a:lnTo>
                  <a:pt x="302327" y="68879"/>
                </a:lnTo>
                <a:lnTo>
                  <a:pt x="302671" y="77241"/>
                </a:lnTo>
                <a:lnTo>
                  <a:pt x="302327" y="85622"/>
                </a:lnTo>
                <a:lnTo>
                  <a:pt x="290504" y="121220"/>
                </a:lnTo>
                <a:lnTo>
                  <a:pt x="287026" y="125462"/>
                </a:lnTo>
                <a:close/>
              </a:path>
              <a:path w="441960" h="154305">
                <a:moveTo>
                  <a:pt x="350404" y="63103"/>
                </a:moveTo>
                <a:lnTo>
                  <a:pt x="338349" y="63103"/>
                </a:lnTo>
                <a:lnTo>
                  <a:pt x="340333" y="59630"/>
                </a:lnTo>
                <a:lnTo>
                  <a:pt x="344104" y="56356"/>
                </a:lnTo>
                <a:lnTo>
                  <a:pt x="355315" y="50105"/>
                </a:lnTo>
                <a:lnTo>
                  <a:pt x="360772" y="48517"/>
                </a:lnTo>
                <a:lnTo>
                  <a:pt x="372679" y="48517"/>
                </a:lnTo>
                <a:lnTo>
                  <a:pt x="377838" y="50055"/>
                </a:lnTo>
                <a:lnTo>
                  <a:pt x="381509" y="53131"/>
                </a:lnTo>
                <a:lnTo>
                  <a:pt x="385280" y="56207"/>
                </a:lnTo>
                <a:lnTo>
                  <a:pt x="387859" y="59977"/>
                </a:lnTo>
                <a:lnTo>
                  <a:pt x="387998" y="60424"/>
                </a:lnTo>
                <a:lnTo>
                  <a:pt x="356605" y="60424"/>
                </a:lnTo>
                <a:lnTo>
                  <a:pt x="352339" y="61813"/>
                </a:lnTo>
                <a:lnTo>
                  <a:pt x="350404" y="63103"/>
                </a:lnTo>
                <a:close/>
              </a:path>
              <a:path w="441960" h="154305">
                <a:moveTo>
                  <a:pt x="399666" y="64442"/>
                </a:moveTo>
                <a:lnTo>
                  <a:pt x="389248" y="64442"/>
                </a:lnTo>
                <a:lnTo>
                  <a:pt x="392126" y="59878"/>
                </a:lnTo>
                <a:lnTo>
                  <a:pt x="396293" y="56108"/>
                </a:lnTo>
                <a:lnTo>
                  <a:pt x="401750" y="53131"/>
                </a:lnTo>
                <a:lnTo>
                  <a:pt x="407207" y="50055"/>
                </a:lnTo>
                <a:lnTo>
                  <a:pt x="412614" y="48517"/>
                </a:lnTo>
                <a:lnTo>
                  <a:pt x="417972" y="48517"/>
                </a:lnTo>
                <a:lnTo>
                  <a:pt x="428455" y="50136"/>
                </a:lnTo>
                <a:lnTo>
                  <a:pt x="435943" y="54991"/>
                </a:lnTo>
                <a:lnTo>
                  <a:pt x="438959" y="60424"/>
                </a:lnTo>
                <a:lnTo>
                  <a:pt x="408298" y="60424"/>
                </a:lnTo>
                <a:lnTo>
                  <a:pt x="403933" y="61763"/>
                </a:lnTo>
                <a:lnTo>
                  <a:pt x="399666" y="64442"/>
                </a:lnTo>
                <a:close/>
              </a:path>
              <a:path w="441960" h="154305">
                <a:moveTo>
                  <a:pt x="338349" y="136475"/>
                </a:moveTo>
                <a:lnTo>
                  <a:pt x="325103" y="136475"/>
                </a:lnTo>
                <a:lnTo>
                  <a:pt x="325103" y="50601"/>
                </a:lnTo>
                <a:lnTo>
                  <a:pt x="338349" y="50601"/>
                </a:lnTo>
                <a:lnTo>
                  <a:pt x="338349" y="63103"/>
                </a:lnTo>
                <a:lnTo>
                  <a:pt x="350404" y="63103"/>
                </a:lnTo>
                <a:lnTo>
                  <a:pt x="348172" y="64591"/>
                </a:lnTo>
                <a:lnTo>
                  <a:pt x="344005" y="67270"/>
                </a:lnTo>
                <a:lnTo>
                  <a:pt x="340730" y="70346"/>
                </a:lnTo>
                <a:lnTo>
                  <a:pt x="338349" y="73818"/>
                </a:lnTo>
                <a:lnTo>
                  <a:pt x="338349" y="136475"/>
                </a:lnTo>
                <a:close/>
              </a:path>
              <a:path w="441960" h="154305">
                <a:moveTo>
                  <a:pt x="390141" y="136475"/>
                </a:moveTo>
                <a:lnTo>
                  <a:pt x="376747" y="136475"/>
                </a:lnTo>
                <a:lnTo>
                  <a:pt x="376747" y="66327"/>
                </a:lnTo>
                <a:lnTo>
                  <a:pt x="371488" y="60424"/>
                </a:lnTo>
                <a:lnTo>
                  <a:pt x="387998" y="60424"/>
                </a:lnTo>
                <a:lnTo>
                  <a:pt x="389248" y="64442"/>
                </a:lnTo>
                <a:lnTo>
                  <a:pt x="399666" y="64442"/>
                </a:lnTo>
                <a:lnTo>
                  <a:pt x="395499" y="67121"/>
                </a:lnTo>
                <a:lnTo>
                  <a:pt x="392324" y="70147"/>
                </a:lnTo>
                <a:lnTo>
                  <a:pt x="390141" y="73521"/>
                </a:lnTo>
                <a:lnTo>
                  <a:pt x="390141" y="136475"/>
                </a:lnTo>
                <a:close/>
              </a:path>
              <a:path w="441960" h="154305">
                <a:moveTo>
                  <a:pt x="441933" y="136475"/>
                </a:moveTo>
                <a:lnTo>
                  <a:pt x="428688" y="136475"/>
                </a:lnTo>
                <a:lnTo>
                  <a:pt x="428688" y="66327"/>
                </a:lnTo>
                <a:lnTo>
                  <a:pt x="423380" y="60424"/>
                </a:lnTo>
                <a:lnTo>
                  <a:pt x="438959" y="60424"/>
                </a:lnTo>
                <a:lnTo>
                  <a:pt x="440438" y="63103"/>
                </a:lnTo>
                <a:lnTo>
                  <a:pt x="441815" y="73521"/>
                </a:lnTo>
                <a:lnTo>
                  <a:pt x="441933" y="13647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 descr=""/>
          <p:cNvSpPr/>
          <p:nvPr/>
        </p:nvSpPr>
        <p:spPr>
          <a:xfrm>
            <a:off x="4709333" y="3081657"/>
            <a:ext cx="501650" cy="154305"/>
          </a:xfrm>
          <a:custGeom>
            <a:avLst/>
            <a:gdLst/>
            <a:ahLst/>
            <a:cxnLst/>
            <a:rect l="l" t="t" r="r" b="b"/>
            <a:pathLst>
              <a:path w="501650" h="154305">
                <a:moveTo>
                  <a:pt x="51494" y="125313"/>
                </a:moveTo>
                <a:lnTo>
                  <a:pt x="40778" y="125313"/>
                </a:lnTo>
                <a:lnTo>
                  <a:pt x="40778" y="81855"/>
                </a:lnTo>
                <a:lnTo>
                  <a:pt x="30658" y="79275"/>
                </a:lnTo>
                <a:lnTo>
                  <a:pt x="3720" y="54967"/>
                </a:lnTo>
                <a:lnTo>
                  <a:pt x="3720" y="40084"/>
                </a:lnTo>
                <a:lnTo>
                  <a:pt x="40778" y="16371"/>
                </a:lnTo>
                <a:lnTo>
                  <a:pt x="40778" y="0"/>
                </a:lnTo>
                <a:lnTo>
                  <a:pt x="51494" y="0"/>
                </a:lnTo>
                <a:lnTo>
                  <a:pt x="51494" y="16519"/>
                </a:lnTo>
                <a:lnTo>
                  <a:pt x="61614" y="18259"/>
                </a:lnTo>
                <a:lnTo>
                  <a:pt x="70842" y="21542"/>
                </a:lnTo>
                <a:lnTo>
                  <a:pt x="79176" y="26370"/>
                </a:lnTo>
                <a:lnTo>
                  <a:pt x="82794" y="29467"/>
                </a:lnTo>
                <a:lnTo>
                  <a:pt x="40778" y="29467"/>
                </a:lnTo>
                <a:lnTo>
                  <a:pt x="34329" y="29964"/>
                </a:lnTo>
                <a:lnTo>
                  <a:pt x="29071" y="31898"/>
                </a:lnTo>
                <a:lnTo>
                  <a:pt x="21034" y="38546"/>
                </a:lnTo>
                <a:lnTo>
                  <a:pt x="19050" y="42862"/>
                </a:lnTo>
                <a:lnTo>
                  <a:pt x="19050" y="52486"/>
                </a:lnTo>
                <a:lnTo>
                  <a:pt x="40778" y="65782"/>
                </a:lnTo>
                <a:lnTo>
                  <a:pt x="51494" y="65782"/>
                </a:lnTo>
                <a:lnTo>
                  <a:pt x="51494" y="68609"/>
                </a:lnTo>
                <a:lnTo>
                  <a:pt x="61912" y="71586"/>
                </a:lnTo>
                <a:lnTo>
                  <a:pt x="69502" y="74562"/>
                </a:lnTo>
                <a:lnTo>
                  <a:pt x="74265" y="77539"/>
                </a:lnTo>
                <a:lnTo>
                  <a:pt x="79126" y="80416"/>
                </a:lnTo>
                <a:lnTo>
                  <a:pt x="82847" y="83988"/>
                </a:lnTo>
                <a:lnTo>
                  <a:pt x="83447" y="84980"/>
                </a:lnTo>
                <a:lnTo>
                  <a:pt x="51494" y="84980"/>
                </a:lnTo>
                <a:lnTo>
                  <a:pt x="51494" y="125313"/>
                </a:lnTo>
                <a:close/>
              </a:path>
              <a:path w="501650" h="154305">
                <a:moveTo>
                  <a:pt x="51494" y="65782"/>
                </a:moveTo>
                <a:lnTo>
                  <a:pt x="40778" y="65782"/>
                </a:lnTo>
                <a:lnTo>
                  <a:pt x="40778" y="29467"/>
                </a:lnTo>
                <a:lnTo>
                  <a:pt x="82794" y="29467"/>
                </a:lnTo>
                <a:lnTo>
                  <a:pt x="83489" y="30063"/>
                </a:lnTo>
                <a:lnTo>
                  <a:pt x="51494" y="30063"/>
                </a:lnTo>
                <a:lnTo>
                  <a:pt x="51494" y="65782"/>
                </a:lnTo>
                <a:close/>
              </a:path>
              <a:path w="501650" h="154305">
                <a:moveTo>
                  <a:pt x="77688" y="43606"/>
                </a:moveTo>
                <a:lnTo>
                  <a:pt x="72032" y="38462"/>
                </a:lnTo>
                <a:lnTo>
                  <a:pt x="65782" y="34490"/>
                </a:lnTo>
                <a:lnTo>
                  <a:pt x="58935" y="31691"/>
                </a:lnTo>
                <a:lnTo>
                  <a:pt x="51494" y="30063"/>
                </a:lnTo>
                <a:lnTo>
                  <a:pt x="83489" y="30063"/>
                </a:lnTo>
                <a:lnTo>
                  <a:pt x="86617" y="32742"/>
                </a:lnTo>
                <a:lnTo>
                  <a:pt x="77688" y="43606"/>
                </a:lnTo>
                <a:close/>
              </a:path>
              <a:path w="501650" h="154305">
                <a:moveTo>
                  <a:pt x="81290" y="125313"/>
                </a:moveTo>
                <a:lnTo>
                  <a:pt x="51494" y="125313"/>
                </a:lnTo>
                <a:lnTo>
                  <a:pt x="58638" y="124420"/>
                </a:lnTo>
                <a:lnTo>
                  <a:pt x="64144" y="122187"/>
                </a:lnTo>
                <a:lnTo>
                  <a:pt x="68014" y="118616"/>
                </a:lnTo>
                <a:lnTo>
                  <a:pt x="71983" y="115044"/>
                </a:lnTo>
                <a:lnTo>
                  <a:pt x="73863" y="110765"/>
                </a:lnTo>
                <a:lnTo>
                  <a:pt x="73967" y="100607"/>
                </a:lnTo>
                <a:lnTo>
                  <a:pt x="72429" y="96837"/>
                </a:lnTo>
                <a:lnTo>
                  <a:pt x="69353" y="93761"/>
                </a:lnTo>
                <a:lnTo>
                  <a:pt x="66278" y="90586"/>
                </a:lnTo>
                <a:lnTo>
                  <a:pt x="60324" y="87659"/>
                </a:lnTo>
                <a:lnTo>
                  <a:pt x="51494" y="84980"/>
                </a:lnTo>
                <a:lnTo>
                  <a:pt x="83447" y="84980"/>
                </a:lnTo>
                <a:lnTo>
                  <a:pt x="88007" y="92521"/>
                </a:lnTo>
                <a:lnTo>
                  <a:pt x="89296" y="97680"/>
                </a:lnTo>
                <a:lnTo>
                  <a:pt x="89174" y="105072"/>
                </a:lnTo>
                <a:lnTo>
                  <a:pt x="88655" y="110765"/>
                </a:lnTo>
                <a:lnTo>
                  <a:pt x="86729" y="117127"/>
                </a:lnTo>
                <a:lnTo>
                  <a:pt x="83520" y="122820"/>
                </a:lnTo>
                <a:lnTo>
                  <a:pt x="81290" y="125313"/>
                </a:lnTo>
                <a:close/>
              </a:path>
              <a:path w="501650" h="154305">
                <a:moveTo>
                  <a:pt x="51494" y="154185"/>
                </a:moveTo>
                <a:lnTo>
                  <a:pt x="40778" y="154185"/>
                </a:lnTo>
                <a:lnTo>
                  <a:pt x="40778" y="138410"/>
                </a:lnTo>
                <a:lnTo>
                  <a:pt x="28519" y="136633"/>
                </a:lnTo>
                <a:lnTo>
                  <a:pt x="17636" y="132940"/>
                </a:lnTo>
                <a:lnTo>
                  <a:pt x="8129" y="127331"/>
                </a:lnTo>
                <a:lnTo>
                  <a:pt x="0" y="119806"/>
                </a:lnTo>
                <a:lnTo>
                  <a:pt x="8780" y="108644"/>
                </a:lnTo>
                <a:lnTo>
                  <a:pt x="15468" y="115044"/>
                </a:lnTo>
                <a:lnTo>
                  <a:pt x="23031" y="119955"/>
                </a:lnTo>
                <a:lnTo>
                  <a:pt x="31467" y="123378"/>
                </a:lnTo>
                <a:lnTo>
                  <a:pt x="40778" y="125313"/>
                </a:lnTo>
                <a:lnTo>
                  <a:pt x="81290" y="125313"/>
                </a:lnTo>
                <a:lnTo>
                  <a:pt x="79027" y="127843"/>
                </a:lnTo>
                <a:lnTo>
                  <a:pt x="73455" y="132019"/>
                </a:lnTo>
                <a:lnTo>
                  <a:pt x="67009" y="135173"/>
                </a:lnTo>
                <a:lnTo>
                  <a:pt x="59689" y="137303"/>
                </a:lnTo>
                <a:lnTo>
                  <a:pt x="51494" y="138410"/>
                </a:lnTo>
                <a:lnTo>
                  <a:pt x="51494" y="154185"/>
                </a:lnTo>
                <a:close/>
              </a:path>
              <a:path w="501650" h="154305">
                <a:moveTo>
                  <a:pt x="110585" y="57596"/>
                </a:moveTo>
                <a:lnTo>
                  <a:pt x="101655" y="48517"/>
                </a:lnTo>
                <a:lnTo>
                  <a:pt x="131272" y="18008"/>
                </a:lnTo>
                <a:lnTo>
                  <a:pt x="144369" y="18008"/>
                </a:lnTo>
                <a:lnTo>
                  <a:pt x="144369" y="37504"/>
                </a:lnTo>
                <a:lnTo>
                  <a:pt x="129635" y="37504"/>
                </a:lnTo>
                <a:lnTo>
                  <a:pt x="110585" y="57596"/>
                </a:lnTo>
                <a:close/>
              </a:path>
              <a:path w="501650" h="154305">
                <a:moveTo>
                  <a:pt x="144369" y="136475"/>
                </a:moveTo>
                <a:lnTo>
                  <a:pt x="129635" y="136475"/>
                </a:lnTo>
                <a:lnTo>
                  <a:pt x="129635" y="37504"/>
                </a:lnTo>
                <a:lnTo>
                  <a:pt x="144369" y="37504"/>
                </a:lnTo>
                <a:lnTo>
                  <a:pt x="144369" y="136475"/>
                </a:lnTo>
                <a:close/>
              </a:path>
              <a:path w="501650" h="154305">
                <a:moveTo>
                  <a:pt x="176630" y="44201"/>
                </a:moveTo>
                <a:lnTo>
                  <a:pt x="167551" y="34825"/>
                </a:lnTo>
                <a:lnTo>
                  <a:pt x="172115" y="28773"/>
                </a:lnTo>
                <a:lnTo>
                  <a:pt x="178019" y="24159"/>
                </a:lnTo>
                <a:lnTo>
                  <a:pt x="192604" y="17809"/>
                </a:lnTo>
                <a:lnTo>
                  <a:pt x="200442" y="16222"/>
                </a:lnTo>
                <a:lnTo>
                  <a:pt x="208777" y="16222"/>
                </a:lnTo>
                <a:lnTo>
                  <a:pt x="240819" y="29319"/>
                </a:lnTo>
                <a:lnTo>
                  <a:pt x="208777" y="29319"/>
                </a:lnTo>
                <a:lnTo>
                  <a:pt x="199010" y="30249"/>
                </a:lnTo>
                <a:lnTo>
                  <a:pt x="190396" y="33039"/>
                </a:lnTo>
                <a:lnTo>
                  <a:pt x="182936" y="37690"/>
                </a:lnTo>
                <a:lnTo>
                  <a:pt x="176630" y="44201"/>
                </a:lnTo>
                <a:close/>
              </a:path>
              <a:path w="501650" h="154305">
                <a:moveTo>
                  <a:pt x="249109" y="136475"/>
                </a:moveTo>
                <a:lnTo>
                  <a:pt x="167700" y="136475"/>
                </a:lnTo>
                <a:lnTo>
                  <a:pt x="167700" y="124717"/>
                </a:lnTo>
                <a:lnTo>
                  <a:pt x="182164" y="113211"/>
                </a:lnTo>
                <a:lnTo>
                  <a:pt x="194154" y="103398"/>
                </a:lnTo>
                <a:lnTo>
                  <a:pt x="224832" y="73223"/>
                </a:lnTo>
                <a:lnTo>
                  <a:pt x="233482" y="56703"/>
                </a:lnTo>
                <a:lnTo>
                  <a:pt x="233356" y="44201"/>
                </a:lnTo>
                <a:lnTo>
                  <a:pt x="231250" y="39241"/>
                </a:lnTo>
                <a:lnTo>
                  <a:pt x="222320" y="31303"/>
                </a:lnTo>
                <a:lnTo>
                  <a:pt x="216317" y="29319"/>
                </a:lnTo>
                <a:lnTo>
                  <a:pt x="240819" y="29319"/>
                </a:lnTo>
                <a:lnTo>
                  <a:pt x="242300" y="30844"/>
                </a:lnTo>
                <a:lnTo>
                  <a:pt x="245835" y="36760"/>
                </a:lnTo>
                <a:lnTo>
                  <a:pt x="247956" y="43495"/>
                </a:lnTo>
                <a:lnTo>
                  <a:pt x="248663" y="51048"/>
                </a:lnTo>
                <a:lnTo>
                  <a:pt x="247900" y="58294"/>
                </a:lnTo>
                <a:lnTo>
                  <a:pt x="219009" y="99752"/>
                </a:lnTo>
                <a:lnTo>
                  <a:pt x="191066" y="123378"/>
                </a:lnTo>
                <a:lnTo>
                  <a:pt x="249109" y="123378"/>
                </a:lnTo>
                <a:lnTo>
                  <a:pt x="249109" y="136475"/>
                </a:lnTo>
                <a:close/>
              </a:path>
              <a:path w="501650" h="154305">
                <a:moveTo>
                  <a:pt x="316986" y="138558"/>
                </a:moveTo>
                <a:lnTo>
                  <a:pt x="278690" y="112458"/>
                </a:lnTo>
                <a:lnTo>
                  <a:pt x="271742" y="77241"/>
                </a:lnTo>
                <a:lnTo>
                  <a:pt x="272523" y="64154"/>
                </a:lnTo>
                <a:lnTo>
                  <a:pt x="290978" y="25682"/>
                </a:lnTo>
                <a:lnTo>
                  <a:pt x="316986" y="16222"/>
                </a:lnTo>
                <a:lnTo>
                  <a:pt x="326213" y="16222"/>
                </a:lnTo>
                <a:lnTo>
                  <a:pt x="334250" y="18851"/>
                </a:lnTo>
                <a:lnTo>
                  <a:pt x="341096" y="24110"/>
                </a:lnTo>
                <a:lnTo>
                  <a:pt x="345933" y="28444"/>
                </a:lnTo>
                <a:lnTo>
                  <a:pt x="346658" y="29319"/>
                </a:lnTo>
                <a:lnTo>
                  <a:pt x="316986" y="29319"/>
                </a:lnTo>
                <a:lnTo>
                  <a:pt x="310298" y="30109"/>
                </a:lnTo>
                <a:lnTo>
                  <a:pt x="287276" y="66554"/>
                </a:lnTo>
                <a:lnTo>
                  <a:pt x="286773" y="77241"/>
                </a:lnTo>
                <a:lnTo>
                  <a:pt x="287266" y="87938"/>
                </a:lnTo>
                <a:lnTo>
                  <a:pt x="304261" y="122262"/>
                </a:lnTo>
                <a:lnTo>
                  <a:pt x="316986" y="125462"/>
                </a:lnTo>
                <a:lnTo>
                  <a:pt x="346733" y="125462"/>
                </a:lnTo>
                <a:lnTo>
                  <a:pt x="346016" y="126336"/>
                </a:lnTo>
                <a:lnTo>
                  <a:pt x="341245" y="130671"/>
                </a:lnTo>
                <a:lnTo>
                  <a:pt x="335933" y="134122"/>
                </a:lnTo>
                <a:lnTo>
                  <a:pt x="330120" y="136587"/>
                </a:lnTo>
                <a:lnTo>
                  <a:pt x="323804" y="138065"/>
                </a:lnTo>
                <a:lnTo>
                  <a:pt x="316986" y="138558"/>
                </a:lnTo>
                <a:close/>
              </a:path>
              <a:path w="501650" h="154305">
                <a:moveTo>
                  <a:pt x="346733" y="125462"/>
                </a:moveTo>
                <a:lnTo>
                  <a:pt x="316986" y="125462"/>
                </a:lnTo>
                <a:lnTo>
                  <a:pt x="323729" y="124662"/>
                </a:lnTo>
                <a:lnTo>
                  <a:pt x="329673" y="122262"/>
                </a:lnTo>
                <a:lnTo>
                  <a:pt x="346695" y="87938"/>
                </a:lnTo>
                <a:lnTo>
                  <a:pt x="347198" y="77241"/>
                </a:lnTo>
                <a:lnTo>
                  <a:pt x="346695" y="66554"/>
                </a:lnTo>
                <a:lnTo>
                  <a:pt x="323729" y="30109"/>
                </a:lnTo>
                <a:lnTo>
                  <a:pt x="316986" y="29319"/>
                </a:lnTo>
                <a:lnTo>
                  <a:pt x="346658" y="29319"/>
                </a:lnTo>
                <a:lnTo>
                  <a:pt x="362034" y="68879"/>
                </a:lnTo>
                <a:lnTo>
                  <a:pt x="362378" y="77241"/>
                </a:lnTo>
                <a:lnTo>
                  <a:pt x="362034" y="85622"/>
                </a:lnTo>
                <a:lnTo>
                  <a:pt x="350211" y="121220"/>
                </a:lnTo>
                <a:lnTo>
                  <a:pt x="346733" y="125462"/>
                </a:lnTo>
                <a:close/>
              </a:path>
              <a:path w="501650" h="154305">
                <a:moveTo>
                  <a:pt x="410112" y="63103"/>
                </a:moveTo>
                <a:lnTo>
                  <a:pt x="398056" y="63103"/>
                </a:lnTo>
                <a:lnTo>
                  <a:pt x="400041" y="59630"/>
                </a:lnTo>
                <a:lnTo>
                  <a:pt x="403811" y="56356"/>
                </a:lnTo>
                <a:lnTo>
                  <a:pt x="415023" y="50105"/>
                </a:lnTo>
                <a:lnTo>
                  <a:pt x="420480" y="48517"/>
                </a:lnTo>
                <a:lnTo>
                  <a:pt x="432386" y="48517"/>
                </a:lnTo>
                <a:lnTo>
                  <a:pt x="437545" y="50055"/>
                </a:lnTo>
                <a:lnTo>
                  <a:pt x="441217" y="53131"/>
                </a:lnTo>
                <a:lnTo>
                  <a:pt x="444987" y="56207"/>
                </a:lnTo>
                <a:lnTo>
                  <a:pt x="447567" y="59977"/>
                </a:lnTo>
                <a:lnTo>
                  <a:pt x="447706" y="60424"/>
                </a:lnTo>
                <a:lnTo>
                  <a:pt x="416313" y="60424"/>
                </a:lnTo>
                <a:lnTo>
                  <a:pt x="412046" y="61813"/>
                </a:lnTo>
                <a:lnTo>
                  <a:pt x="410112" y="63103"/>
                </a:lnTo>
                <a:close/>
              </a:path>
              <a:path w="501650" h="154305">
                <a:moveTo>
                  <a:pt x="459374" y="64442"/>
                </a:moveTo>
                <a:lnTo>
                  <a:pt x="448956" y="64442"/>
                </a:lnTo>
                <a:lnTo>
                  <a:pt x="451833" y="59878"/>
                </a:lnTo>
                <a:lnTo>
                  <a:pt x="456000" y="56108"/>
                </a:lnTo>
                <a:lnTo>
                  <a:pt x="461457" y="53131"/>
                </a:lnTo>
                <a:lnTo>
                  <a:pt x="466914" y="50055"/>
                </a:lnTo>
                <a:lnTo>
                  <a:pt x="472322" y="48517"/>
                </a:lnTo>
                <a:lnTo>
                  <a:pt x="477680" y="48517"/>
                </a:lnTo>
                <a:lnTo>
                  <a:pt x="488163" y="50136"/>
                </a:lnTo>
                <a:lnTo>
                  <a:pt x="495651" y="54991"/>
                </a:lnTo>
                <a:lnTo>
                  <a:pt x="498666" y="60424"/>
                </a:lnTo>
                <a:lnTo>
                  <a:pt x="468006" y="60424"/>
                </a:lnTo>
                <a:lnTo>
                  <a:pt x="463640" y="61763"/>
                </a:lnTo>
                <a:lnTo>
                  <a:pt x="459374" y="64442"/>
                </a:lnTo>
                <a:close/>
              </a:path>
              <a:path w="501650" h="154305">
                <a:moveTo>
                  <a:pt x="398056" y="136475"/>
                </a:moveTo>
                <a:lnTo>
                  <a:pt x="384811" y="136475"/>
                </a:lnTo>
                <a:lnTo>
                  <a:pt x="384811" y="50601"/>
                </a:lnTo>
                <a:lnTo>
                  <a:pt x="398056" y="50601"/>
                </a:lnTo>
                <a:lnTo>
                  <a:pt x="398056" y="63103"/>
                </a:lnTo>
                <a:lnTo>
                  <a:pt x="410112" y="63103"/>
                </a:lnTo>
                <a:lnTo>
                  <a:pt x="407879" y="64591"/>
                </a:lnTo>
                <a:lnTo>
                  <a:pt x="403712" y="67270"/>
                </a:lnTo>
                <a:lnTo>
                  <a:pt x="400438" y="70346"/>
                </a:lnTo>
                <a:lnTo>
                  <a:pt x="398056" y="73818"/>
                </a:lnTo>
                <a:lnTo>
                  <a:pt x="398056" y="136475"/>
                </a:lnTo>
                <a:close/>
              </a:path>
              <a:path w="501650" h="154305">
                <a:moveTo>
                  <a:pt x="449849" y="136475"/>
                </a:moveTo>
                <a:lnTo>
                  <a:pt x="436454" y="136475"/>
                </a:lnTo>
                <a:lnTo>
                  <a:pt x="436454" y="66327"/>
                </a:lnTo>
                <a:lnTo>
                  <a:pt x="431196" y="60424"/>
                </a:lnTo>
                <a:lnTo>
                  <a:pt x="447706" y="60424"/>
                </a:lnTo>
                <a:lnTo>
                  <a:pt x="448956" y="64442"/>
                </a:lnTo>
                <a:lnTo>
                  <a:pt x="459374" y="64442"/>
                </a:lnTo>
                <a:lnTo>
                  <a:pt x="455206" y="67121"/>
                </a:lnTo>
                <a:lnTo>
                  <a:pt x="452031" y="70147"/>
                </a:lnTo>
                <a:lnTo>
                  <a:pt x="449849" y="73521"/>
                </a:lnTo>
                <a:lnTo>
                  <a:pt x="449849" y="136475"/>
                </a:lnTo>
                <a:close/>
              </a:path>
              <a:path w="501650" h="154305">
                <a:moveTo>
                  <a:pt x="501641" y="136475"/>
                </a:moveTo>
                <a:lnTo>
                  <a:pt x="488395" y="136475"/>
                </a:lnTo>
                <a:lnTo>
                  <a:pt x="488395" y="66327"/>
                </a:lnTo>
                <a:lnTo>
                  <a:pt x="483087" y="60424"/>
                </a:lnTo>
                <a:lnTo>
                  <a:pt x="498666" y="60424"/>
                </a:lnTo>
                <a:lnTo>
                  <a:pt x="500146" y="63103"/>
                </a:lnTo>
                <a:lnTo>
                  <a:pt x="501523" y="73521"/>
                </a:lnTo>
                <a:lnTo>
                  <a:pt x="501641" y="13647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 descr=""/>
          <p:cNvSpPr/>
          <p:nvPr/>
        </p:nvSpPr>
        <p:spPr>
          <a:xfrm>
            <a:off x="6209831" y="3081657"/>
            <a:ext cx="502284" cy="154305"/>
          </a:xfrm>
          <a:custGeom>
            <a:avLst/>
            <a:gdLst/>
            <a:ahLst/>
            <a:cxnLst/>
            <a:rect l="l" t="t" r="r" b="b"/>
            <a:pathLst>
              <a:path w="502284" h="154305">
                <a:moveTo>
                  <a:pt x="51494" y="125313"/>
                </a:moveTo>
                <a:lnTo>
                  <a:pt x="40778" y="125313"/>
                </a:lnTo>
                <a:lnTo>
                  <a:pt x="40778" y="81855"/>
                </a:lnTo>
                <a:lnTo>
                  <a:pt x="30658" y="79275"/>
                </a:lnTo>
                <a:lnTo>
                  <a:pt x="3720" y="54967"/>
                </a:lnTo>
                <a:lnTo>
                  <a:pt x="3720" y="40084"/>
                </a:lnTo>
                <a:lnTo>
                  <a:pt x="40778" y="16371"/>
                </a:lnTo>
                <a:lnTo>
                  <a:pt x="40778" y="0"/>
                </a:lnTo>
                <a:lnTo>
                  <a:pt x="51494" y="0"/>
                </a:lnTo>
                <a:lnTo>
                  <a:pt x="51494" y="16519"/>
                </a:lnTo>
                <a:lnTo>
                  <a:pt x="61614" y="18259"/>
                </a:lnTo>
                <a:lnTo>
                  <a:pt x="70842" y="21542"/>
                </a:lnTo>
                <a:lnTo>
                  <a:pt x="79176" y="26370"/>
                </a:lnTo>
                <a:lnTo>
                  <a:pt x="82794" y="29467"/>
                </a:lnTo>
                <a:lnTo>
                  <a:pt x="40778" y="29467"/>
                </a:lnTo>
                <a:lnTo>
                  <a:pt x="34329" y="29964"/>
                </a:lnTo>
                <a:lnTo>
                  <a:pt x="29071" y="31898"/>
                </a:lnTo>
                <a:lnTo>
                  <a:pt x="21034" y="38546"/>
                </a:lnTo>
                <a:lnTo>
                  <a:pt x="19050" y="42862"/>
                </a:lnTo>
                <a:lnTo>
                  <a:pt x="19050" y="52486"/>
                </a:lnTo>
                <a:lnTo>
                  <a:pt x="40778" y="65782"/>
                </a:lnTo>
                <a:lnTo>
                  <a:pt x="51494" y="65782"/>
                </a:lnTo>
                <a:lnTo>
                  <a:pt x="51494" y="68609"/>
                </a:lnTo>
                <a:lnTo>
                  <a:pt x="61912" y="71586"/>
                </a:lnTo>
                <a:lnTo>
                  <a:pt x="69502" y="74562"/>
                </a:lnTo>
                <a:lnTo>
                  <a:pt x="74265" y="77539"/>
                </a:lnTo>
                <a:lnTo>
                  <a:pt x="79126" y="80416"/>
                </a:lnTo>
                <a:lnTo>
                  <a:pt x="82847" y="83988"/>
                </a:lnTo>
                <a:lnTo>
                  <a:pt x="83447" y="84980"/>
                </a:lnTo>
                <a:lnTo>
                  <a:pt x="51494" y="84980"/>
                </a:lnTo>
                <a:lnTo>
                  <a:pt x="51494" y="125313"/>
                </a:lnTo>
                <a:close/>
              </a:path>
              <a:path w="502284" h="154305">
                <a:moveTo>
                  <a:pt x="51494" y="65782"/>
                </a:moveTo>
                <a:lnTo>
                  <a:pt x="40778" y="65782"/>
                </a:lnTo>
                <a:lnTo>
                  <a:pt x="40778" y="29467"/>
                </a:lnTo>
                <a:lnTo>
                  <a:pt x="82794" y="29467"/>
                </a:lnTo>
                <a:lnTo>
                  <a:pt x="83489" y="30063"/>
                </a:lnTo>
                <a:lnTo>
                  <a:pt x="51494" y="30063"/>
                </a:lnTo>
                <a:lnTo>
                  <a:pt x="51494" y="65782"/>
                </a:lnTo>
                <a:close/>
              </a:path>
              <a:path w="502284" h="154305">
                <a:moveTo>
                  <a:pt x="77688" y="43606"/>
                </a:moveTo>
                <a:lnTo>
                  <a:pt x="72032" y="38462"/>
                </a:lnTo>
                <a:lnTo>
                  <a:pt x="65782" y="34490"/>
                </a:lnTo>
                <a:lnTo>
                  <a:pt x="58935" y="31691"/>
                </a:lnTo>
                <a:lnTo>
                  <a:pt x="51494" y="30063"/>
                </a:lnTo>
                <a:lnTo>
                  <a:pt x="83489" y="30063"/>
                </a:lnTo>
                <a:lnTo>
                  <a:pt x="86617" y="32742"/>
                </a:lnTo>
                <a:lnTo>
                  <a:pt x="77688" y="43606"/>
                </a:lnTo>
                <a:close/>
              </a:path>
              <a:path w="502284" h="154305">
                <a:moveTo>
                  <a:pt x="81290" y="125313"/>
                </a:moveTo>
                <a:lnTo>
                  <a:pt x="51494" y="125313"/>
                </a:lnTo>
                <a:lnTo>
                  <a:pt x="58638" y="124420"/>
                </a:lnTo>
                <a:lnTo>
                  <a:pt x="64144" y="122187"/>
                </a:lnTo>
                <a:lnTo>
                  <a:pt x="68014" y="118616"/>
                </a:lnTo>
                <a:lnTo>
                  <a:pt x="71983" y="115044"/>
                </a:lnTo>
                <a:lnTo>
                  <a:pt x="73863" y="110765"/>
                </a:lnTo>
                <a:lnTo>
                  <a:pt x="73967" y="100607"/>
                </a:lnTo>
                <a:lnTo>
                  <a:pt x="72429" y="96837"/>
                </a:lnTo>
                <a:lnTo>
                  <a:pt x="69353" y="93761"/>
                </a:lnTo>
                <a:lnTo>
                  <a:pt x="66278" y="90586"/>
                </a:lnTo>
                <a:lnTo>
                  <a:pt x="60324" y="87659"/>
                </a:lnTo>
                <a:lnTo>
                  <a:pt x="51494" y="84980"/>
                </a:lnTo>
                <a:lnTo>
                  <a:pt x="83447" y="84980"/>
                </a:lnTo>
                <a:lnTo>
                  <a:pt x="88007" y="92521"/>
                </a:lnTo>
                <a:lnTo>
                  <a:pt x="89296" y="97680"/>
                </a:lnTo>
                <a:lnTo>
                  <a:pt x="89174" y="105072"/>
                </a:lnTo>
                <a:lnTo>
                  <a:pt x="88655" y="110765"/>
                </a:lnTo>
                <a:lnTo>
                  <a:pt x="86729" y="117127"/>
                </a:lnTo>
                <a:lnTo>
                  <a:pt x="83520" y="122820"/>
                </a:lnTo>
                <a:lnTo>
                  <a:pt x="81290" y="125313"/>
                </a:lnTo>
                <a:close/>
              </a:path>
              <a:path w="502284" h="154305">
                <a:moveTo>
                  <a:pt x="51494" y="154185"/>
                </a:moveTo>
                <a:lnTo>
                  <a:pt x="40778" y="154185"/>
                </a:lnTo>
                <a:lnTo>
                  <a:pt x="40778" y="138410"/>
                </a:lnTo>
                <a:lnTo>
                  <a:pt x="28519" y="136633"/>
                </a:lnTo>
                <a:lnTo>
                  <a:pt x="17636" y="132940"/>
                </a:lnTo>
                <a:lnTo>
                  <a:pt x="8129" y="127331"/>
                </a:lnTo>
                <a:lnTo>
                  <a:pt x="0" y="119806"/>
                </a:lnTo>
                <a:lnTo>
                  <a:pt x="8780" y="108644"/>
                </a:lnTo>
                <a:lnTo>
                  <a:pt x="15468" y="115044"/>
                </a:lnTo>
                <a:lnTo>
                  <a:pt x="23031" y="119955"/>
                </a:lnTo>
                <a:lnTo>
                  <a:pt x="31467" y="123378"/>
                </a:lnTo>
                <a:lnTo>
                  <a:pt x="40778" y="125313"/>
                </a:lnTo>
                <a:lnTo>
                  <a:pt x="81290" y="125313"/>
                </a:lnTo>
                <a:lnTo>
                  <a:pt x="79027" y="127843"/>
                </a:lnTo>
                <a:lnTo>
                  <a:pt x="73455" y="132019"/>
                </a:lnTo>
                <a:lnTo>
                  <a:pt x="67009" y="135173"/>
                </a:lnTo>
                <a:lnTo>
                  <a:pt x="59689" y="137303"/>
                </a:lnTo>
                <a:lnTo>
                  <a:pt x="51494" y="138410"/>
                </a:lnTo>
                <a:lnTo>
                  <a:pt x="51494" y="154185"/>
                </a:lnTo>
                <a:close/>
              </a:path>
              <a:path w="502284" h="154305">
                <a:moveTo>
                  <a:pt x="110585" y="57596"/>
                </a:moveTo>
                <a:lnTo>
                  <a:pt x="101655" y="48517"/>
                </a:lnTo>
                <a:lnTo>
                  <a:pt x="131272" y="18008"/>
                </a:lnTo>
                <a:lnTo>
                  <a:pt x="144369" y="18008"/>
                </a:lnTo>
                <a:lnTo>
                  <a:pt x="144369" y="37504"/>
                </a:lnTo>
                <a:lnTo>
                  <a:pt x="129635" y="37504"/>
                </a:lnTo>
                <a:lnTo>
                  <a:pt x="110585" y="57596"/>
                </a:lnTo>
                <a:close/>
              </a:path>
              <a:path w="502284" h="154305">
                <a:moveTo>
                  <a:pt x="144369" y="136475"/>
                </a:moveTo>
                <a:lnTo>
                  <a:pt x="129635" y="136475"/>
                </a:lnTo>
                <a:lnTo>
                  <a:pt x="129635" y="37504"/>
                </a:lnTo>
                <a:lnTo>
                  <a:pt x="144369" y="37504"/>
                </a:lnTo>
                <a:lnTo>
                  <a:pt x="144369" y="136475"/>
                </a:lnTo>
                <a:close/>
              </a:path>
              <a:path w="502284" h="154305">
                <a:moveTo>
                  <a:pt x="184518" y="85725"/>
                </a:moveTo>
                <a:lnTo>
                  <a:pt x="173653" y="81855"/>
                </a:lnTo>
                <a:lnTo>
                  <a:pt x="173653" y="18008"/>
                </a:lnTo>
                <a:lnTo>
                  <a:pt x="246133" y="18008"/>
                </a:lnTo>
                <a:lnTo>
                  <a:pt x="246133" y="31105"/>
                </a:lnTo>
                <a:lnTo>
                  <a:pt x="188387" y="31105"/>
                </a:lnTo>
                <a:lnTo>
                  <a:pt x="188387" y="72330"/>
                </a:lnTo>
                <a:lnTo>
                  <a:pt x="243131" y="72330"/>
                </a:lnTo>
                <a:lnTo>
                  <a:pt x="244870" y="74414"/>
                </a:lnTo>
                <a:lnTo>
                  <a:pt x="211902" y="74414"/>
                </a:lnTo>
                <a:lnTo>
                  <a:pt x="204219" y="75120"/>
                </a:lnTo>
                <a:lnTo>
                  <a:pt x="197094" y="77241"/>
                </a:lnTo>
                <a:lnTo>
                  <a:pt x="190527" y="80776"/>
                </a:lnTo>
                <a:lnTo>
                  <a:pt x="184518" y="85725"/>
                </a:lnTo>
                <a:close/>
              </a:path>
              <a:path w="502284" h="154305">
                <a:moveTo>
                  <a:pt x="243131" y="72330"/>
                </a:moveTo>
                <a:lnTo>
                  <a:pt x="188387" y="72330"/>
                </a:lnTo>
                <a:lnTo>
                  <a:pt x="191265" y="69453"/>
                </a:lnTo>
                <a:lnTo>
                  <a:pt x="195085" y="66972"/>
                </a:lnTo>
                <a:lnTo>
                  <a:pt x="199847" y="64889"/>
                </a:lnTo>
                <a:lnTo>
                  <a:pt x="204610" y="62706"/>
                </a:lnTo>
                <a:lnTo>
                  <a:pt x="210017" y="61614"/>
                </a:lnTo>
                <a:lnTo>
                  <a:pt x="216069" y="61614"/>
                </a:lnTo>
                <a:lnTo>
                  <a:pt x="223836" y="62275"/>
                </a:lnTo>
                <a:lnTo>
                  <a:pt x="230915" y="64256"/>
                </a:lnTo>
                <a:lnTo>
                  <a:pt x="237305" y="67558"/>
                </a:lnTo>
                <a:lnTo>
                  <a:pt x="243007" y="72181"/>
                </a:lnTo>
                <a:lnTo>
                  <a:pt x="243131" y="72330"/>
                </a:lnTo>
                <a:close/>
              </a:path>
              <a:path w="502284" h="154305">
                <a:moveTo>
                  <a:pt x="244205" y="125462"/>
                </a:moveTo>
                <a:lnTo>
                  <a:pt x="219542" y="125462"/>
                </a:lnTo>
                <a:lnTo>
                  <a:pt x="226090" y="123080"/>
                </a:lnTo>
                <a:lnTo>
                  <a:pt x="231250" y="118318"/>
                </a:lnTo>
                <a:lnTo>
                  <a:pt x="236409" y="113456"/>
                </a:lnTo>
                <a:lnTo>
                  <a:pt x="238989" y="107354"/>
                </a:lnTo>
                <a:lnTo>
                  <a:pt x="238989" y="92571"/>
                </a:lnTo>
                <a:lnTo>
                  <a:pt x="236508" y="86469"/>
                </a:lnTo>
                <a:lnTo>
                  <a:pt x="231547" y="81706"/>
                </a:lnTo>
                <a:lnTo>
                  <a:pt x="226686" y="76844"/>
                </a:lnTo>
                <a:lnTo>
                  <a:pt x="220137" y="74414"/>
                </a:lnTo>
                <a:lnTo>
                  <a:pt x="244870" y="74414"/>
                </a:lnTo>
                <a:lnTo>
                  <a:pt x="247695" y="77799"/>
                </a:lnTo>
                <a:lnTo>
                  <a:pt x="251044" y="84236"/>
                </a:lnTo>
                <a:lnTo>
                  <a:pt x="253053" y="91492"/>
                </a:lnTo>
                <a:lnTo>
                  <a:pt x="253723" y="99566"/>
                </a:lnTo>
                <a:lnTo>
                  <a:pt x="252997" y="107918"/>
                </a:lnTo>
                <a:lnTo>
                  <a:pt x="250821" y="115416"/>
                </a:lnTo>
                <a:lnTo>
                  <a:pt x="247193" y="122057"/>
                </a:lnTo>
                <a:lnTo>
                  <a:pt x="244205" y="125462"/>
                </a:lnTo>
                <a:close/>
              </a:path>
              <a:path w="502284" h="154305">
                <a:moveTo>
                  <a:pt x="211604" y="138558"/>
                </a:moveTo>
                <a:lnTo>
                  <a:pt x="198787" y="137377"/>
                </a:lnTo>
                <a:lnTo>
                  <a:pt x="187569" y="133833"/>
                </a:lnTo>
                <a:lnTo>
                  <a:pt x="177951" y="127927"/>
                </a:lnTo>
                <a:lnTo>
                  <a:pt x="169933" y="119657"/>
                </a:lnTo>
                <a:lnTo>
                  <a:pt x="179011" y="109835"/>
                </a:lnTo>
                <a:lnTo>
                  <a:pt x="185625" y="116671"/>
                </a:lnTo>
                <a:lnTo>
                  <a:pt x="193261" y="121555"/>
                </a:lnTo>
                <a:lnTo>
                  <a:pt x="201921" y="124485"/>
                </a:lnTo>
                <a:lnTo>
                  <a:pt x="211604" y="125462"/>
                </a:lnTo>
                <a:lnTo>
                  <a:pt x="244205" y="125462"/>
                </a:lnTo>
                <a:lnTo>
                  <a:pt x="242114" y="127843"/>
                </a:lnTo>
                <a:lnTo>
                  <a:pt x="235854" y="132531"/>
                </a:lnTo>
                <a:lnTo>
                  <a:pt x="228682" y="135880"/>
                </a:lnTo>
                <a:lnTo>
                  <a:pt x="220599" y="137889"/>
                </a:lnTo>
                <a:lnTo>
                  <a:pt x="211604" y="138558"/>
                </a:lnTo>
                <a:close/>
              </a:path>
              <a:path w="502284" h="154305">
                <a:moveTo>
                  <a:pt x="317341" y="138558"/>
                </a:moveTo>
                <a:lnTo>
                  <a:pt x="279046" y="112458"/>
                </a:lnTo>
                <a:lnTo>
                  <a:pt x="272097" y="77241"/>
                </a:lnTo>
                <a:lnTo>
                  <a:pt x="272878" y="64154"/>
                </a:lnTo>
                <a:lnTo>
                  <a:pt x="291333" y="25682"/>
                </a:lnTo>
                <a:lnTo>
                  <a:pt x="317341" y="16222"/>
                </a:lnTo>
                <a:lnTo>
                  <a:pt x="326568" y="16222"/>
                </a:lnTo>
                <a:lnTo>
                  <a:pt x="334605" y="18851"/>
                </a:lnTo>
                <a:lnTo>
                  <a:pt x="341451" y="24110"/>
                </a:lnTo>
                <a:lnTo>
                  <a:pt x="346288" y="28444"/>
                </a:lnTo>
                <a:lnTo>
                  <a:pt x="347013" y="29319"/>
                </a:lnTo>
                <a:lnTo>
                  <a:pt x="317341" y="29319"/>
                </a:lnTo>
                <a:lnTo>
                  <a:pt x="310653" y="30109"/>
                </a:lnTo>
                <a:lnTo>
                  <a:pt x="287631" y="66554"/>
                </a:lnTo>
                <a:lnTo>
                  <a:pt x="287129" y="77241"/>
                </a:lnTo>
                <a:lnTo>
                  <a:pt x="287622" y="87938"/>
                </a:lnTo>
                <a:lnTo>
                  <a:pt x="304616" y="122262"/>
                </a:lnTo>
                <a:lnTo>
                  <a:pt x="317341" y="125462"/>
                </a:lnTo>
                <a:lnTo>
                  <a:pt x="347089" y="125462"/>
                </a:lnTo>
                <a:lnTo>
                  <a:pt x="346372" y="126336"/>
                </a:lnTo>
                <a:lnTo>
                  <a:pt x="341600" y="130671"/>
                </a:lnTo>
                <a:lnTo>
                  <a:pt x="336289" y="134122"/>
                </a:lnTo>
                <a:lnTo>
                  <a:pt x="330475" y="136587"/>
                </a:lnTo>
                <a:lnTo>
                  <a:pt x="324159" y="138065"/>
                </a:lnTo>
                <a:lnTo>
                  <a:pt x="317341" y="138558"/>
                </a:lnTo>
                <a:close/>
              </a:path>
              <a:path w="502284" h="154305">
                <a:moveTo>
                  <a:pt x="347089" y="125462"/>
                </a:moveTo>
                <a:lnTo>
                  <a:pt x="317341" y="125462"/>
                </a:lnTo>
                <a:lnTo>
                  <a:pt x="324085" y="124662"/>
                </a:lnTo>
                <a:lnTo>
                  <a:pt x="330028" y="122262"/>
                </a:lnTo>
                <a:lnTo>
                  <a:pt x="347051" y="87938"/>
                </a:lnTo>
                <a:lnTo>
                  <a:pt x="347553" y="77241"/>
                </a:lnTo>
                <a:lnTo>
                  <a:pt x="347051" y="66554"/>
                </a:lnTo>
                <a:lnTo>
                  <a:pt x="324085" y="30109"/>
                </a:lnTo>
                <a:lnTo>
                  <a:pt x="317341" y="29319"/>
                </a:lnTo>
                <a:lnTo>
                  <a:pt x="347013" y="29319"/>
                </a:lnTo>
                <a:lnTo>
                  <a:pt x="362389" y="68879"/>
                </a:lnTo>
                <a:lnTo>
                  <a:pt x="362733" y="77241"/>
                </a:lnTo>
                <a:lnTo>
                  <a:pt x="362389" y="85622"/>
                </a:lnTo>
                <a:lnTo>
                  <a:pt x="350567" y="121220"/>
                </a:lnTo>
                <a:lnTo>
                  <a:pt x="347089" y="125462"/>
                </a:lnTo>
                <a:close/>
              </a:path>
              <a:path w="502284" h="154305">
                <a:moveTo>
                  <a:pt x="410467" y="63103"/>
                </a:moveTo>
                <a:lnTo>
                  <a:pt x="398412" y="63103"/>
                </a:lnTo>
                <a:lnTo>
                  <a:pt x="400396" y="59630"/>
                </a:lnTo>
                <a:lnTo>
                  <a:pt x="404167" y="56356"/>
                </a:lnTo>
                <a:lnTo>
                  <a:pt x="415378" y="50105"/>
                </a:lnTo>
                <a:lnTo>
                  <a:pt x="420835" y="48517"/>
                </a:lnTo>
                <a:lnTo>
                  <a:pt x="432741" y="48517"/>
                </a:lnTo>
                <a:lnTo>
                  <a:pt x="437901" y="50055"/>
                </a:lnTo>
                <a:lnTo>
                  <a:pt x="441572" y="53131"/>
                </a:lnTo>
                <a:lnTo>
                  <a:pt x="445342" y="56207"/>
                </a:lnTo>
                <a:lnTo>
                  <a:pt x="447922" y="59977"/>
                </a:lnTo>
                <a:lnTo>
                  <a:pt x="448061" y="60424"/>
                </a:lnTo>
                <a:lnTo>
                  <a:pt x="416668" y="60424"/>
                </a:lnTo>
                <a:lnTo>
                  <a:pt x="412402" y="61813"/>
                </a:lnTo>
                <a:lnTo>
                  <a:pt x="410467" y="63103"/>
                </a:lnTo>
                <a:close/>
              </a:path>
              <a:path w="502284" h="154305">
                <a:moveTo>
                  <a:pt x="459729" y="64442"/>
                </a:moveTo>
                <a:lnTo>
                  <a:pt x="449311" y="64442"/>
                </a:lnTo>
                <a:lnTo>
                  <a:pt x="452188" y="59878"/>
                </a:lnTo>
                <a:lnTo>
                  <a:pt x="456356" y="56108"/>
                </a:lnTo>
                <a:lnTo>
                  <a:pt x="461813" y="53131"/>
                </a:lnTo>
                <a:lnTo>
                  <a:pt x="467270" y="50055"/>
                </a:lnTo>
                <a:lnTo>
                  <a:pt x="472677" y="48517"/>
                </a:lnTo>
                <a:lnTo>
                  <a:pt x="478035" y="48517"/>
                </a:lnTo>
                <a:lnTo>
                  <a:pt x="488518" y="50136"/>
                </a:lnTo>
                <a:lnTo>
                  <a:pt x="496006" y="54991"/>
                </a:lnTo>
                <a:lnTo>
                  <a:pt x="499022" y="60424"/>
                </a:lnTo>
                <a:lnTo>
                  <a:pt x="468361" y="60424"/>
                </a:lnTo>
                <a:lnTo>
                  <a:pt x="463995" y="61763"/>
                </a:lnTo>
                <a:lnTo>
                  <a:pt x="459729" y="64442"/>
                </a:lnTo>
                <a:close/>
              </a:path>
              <a:path w="502284" h="154305">
                <a:moveTo>
                  <a:pt x="398412" y="136475"/>
                </a:moveTo>
                <a:lnTo>
                  <a:pt x="385166" y="136475"/>
                </a:lnTo>
                <a:lnTo>
                  <a:pt x="385166" y="50601"/>
                </a:lnTo>
                <a:lnTo>
                  <a:pt x="398412" y="50601"/>
                </a:lnTo>
                <a:lnTo>
                  <a:pt x="398412" y="63103"/>
                </a:lnTo>
                <a:lnTo>
                  <a:pt x="410467" y="63103"/>
                </a:lnTo>
                <a:lnTo>
                  <a:pt x="408234" y="64591"/>
                </a:lnTo>
                <a:lnTo>
                  <a:pt x="404067" y="67270"/>
                </a:lnTo>
                <a:lnTo>
                  <a:pt x="400793" y="70346"/>
                </a:lnTo>
                <a:lnTo>
                  <a:pt x="398412" y="73818"/>
                </a:lnTo>
                <a:lnTo>
                  <a:pt x="398412" y="136475"/>
                </a:lnTo>
                <a:close/>
              </a:path>
              <a:path w="502284" h="154305">
                <a:moveTo>
                  <a:pt x="450204" y="136475"/>
                </a:moveTo>
                <a:lnTo>
                  <a:pt x="436809" y="136475"/>
                </a:lnTo>
                <a:lnTo>
                  <a:pt x="436809" y="66327"/>
                </a:lnTo>
                <a:lnTo>
                  <a:pt x="431551" y="60424"/>
                </a:lnTo>
                <a:lnTo>
                  <a:pt x="448061" y="60424"/>
                </a:lnTo>
                <a:lnTo>
                  <a:pt x="449311" y="64442"/>
                </a:lnTo>
                <a:lnTo>
                  <a:pt x="459729" y="64442"/>
                </a:lnTo>
                <a:lnTo>
                  <a:pt x="455562" y="67121"/>
                </a:lnTo>
                <a:lnTo>
                  <a:pt x="452387" y="70147"/>
                </a:lnTo>
                <a:lnTo>
                  <a:pt x="450204" y="73521"/>
                </a:lnTo>
                <a:lnTo>
                  <a:pt x="450204" y="136475"/>
                </a:lnTo>
                <a:close/>
              </a:path>
              <a:path w="502284" h="154305">
                <a:moveTo>
                  <a:pt x="501996" y="136475"/>
                </a:moveTo>
                <a:lnTo>
                  <a:pt x="488750" y="136475"/>
                </a:lnTo>
                <a:lnTo>
                  <a:pt x="488750" y="66327"/>
                </a:lnTo>
                <a:lnTo>
                  <a:pt x="483442" y="60424"/>
                </a:lnTo>
                <a:lnTo>
                  <a:pt x="499022" y="60424"/>
                </a:lnTo>
                <a:lnTo>
                  <a:pt x="500501" y="63103"/>
                </a:lnTo>
                <a:lnTo>
                  <a:pt x="501878" y="73521"/>
                </a:lnTo>
                <a:lnTo>
                  <a:pt x="501996" y="13647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 descr=""/>
          <p:cNvSpPr/>
          <p:nvPr/>
        </p:nvSpPr>
        <p:spPr>
          <a:xfrm>
            <a:off x="7711305" y="3081657"/>
            <a:ext cx="501015" cy="154305"/>
          </a:xfrm>
          <a:custGeom>
            <a:avLst/>
            <a:gdLst/>
            <a:ahLst/>
            <a:cxnLst/>
            <a:rect l="l" t="t" r="r" b="b"/>
            <a:pathLst>
              <a:path w="501015" h="154305">
                <a:moveTo>
                  <a:pt x="51494" y="125313"/>
                </a:moveTo>
                <a:lnTo>
                  <a:pt x="40778" y="125313"/>
                </a:lnTo>
                <a:lnTo>
                  <a:pt x="40778" y="81855"/>
                </a:lnTo>
                <a:lnTo>
                  <a:pt x="30658" y="79275"/>
                </a:lnTo>
                <a:lnTo>
                  <a:pt x="3720" y="54967"/>
                </a:lnTo>
                <a:lnTo>
                  <a:pt x="3720" y="40084"/>
                </a:lnTo>
                <a:lnTo>
                  <a:pt x="40778" y="16371"/>
                </a:lnTo>
                <a:lnTo>
                  <a:pt x="40778" y="0"/>
                </a:lnTo>
                <a:lnTo>
                  <a:pt x="51494" y="0"/>
                </a:lnTo>
                <a:lnTo>
                  <a:pt x="51494" y="16519"/>
                </a:lnTo>
                <a:lnTo>
                  <a:pt x="61614" y="18259"/>
                </a:lnTo>
                <a:lnTo>
                  <a:pt x="70842" y="21542"/>
                </a:lnTo>
                <a:lnTo>
                  <a:pt x="79176" y="26370"/>
                </a:lnTo>
                <a:lnTo>
                  <a:pt x="82794" y="29467"/>
                </a:lnTo>
                <a:lnTo>
                  <a:pt x="40778" y="29467"/>
                </a:lnTo>
                <a:lnTo>
                  <a:pt x="34329" y="29964"/>
                </a:lnTo>
                <a:lnTo>
                  <a:pt x="29071" y="31898"/>
                </a:lnTo>
                <a:lnTo>
                  <a:pt x="21034" y="38546"/>
                </a:lnTo>
                <a:lnTo>
                  <a:pt x="19050" y="42862"/>
                </a:lnTo>
                <a:lnTo>
                  <a:pt x="19050" y="52486"/>
                </a:lnTo>
                <a:lnTo>
                  <a:pt x="40778" y="65782"/>
                </a:lnTo>
                <a:lnTo>
                  <a:pt x="51494" y="65782"/>
                </a:lnTo>
                <a:lnTo>
                  <a:pt x="51494" y="68609"/>
                </a:lnTo>
                <a:lnTo>
                  <a:pt x="61912" y="71586"/>
                </a:lnTo>
                <a:lnTo>
                  <a:pt x="69502" y="74562"/>
                </a:lnTo>
                <a:lnTo>
                  <a:pt x="74265" y="77539"/>
                </a:lnTo>
                <a:lnTo>
                  <a:pt x="79126" y="80416"/>
                </a:lnTo>
                <a:lnTo>
                  <a:pt x="82847" y="83988"/>
                </a:lnTo>
                <a:lnTo>
                  <a:pt x="83447" y="84980"/>
                </a:lnTo>
                <a:lnTo>
                  <a:pt x="51494" y="84980"/>
                </a:lnTo>
                <a:lnTo>
                  <a:pt x="51494" y="125313"/>
                </a:lnTo>
                <a:close/>
              </a:path>
              <a:path w="501015" h="154305">
                <a:moveTo>
                  <a:pt x="51494" y="65782"/>
                </a:moveTo>
                <a:lnTo>
                  <a:pt x="40778" y="65782"/>
                </a:lnTo>
                <a:lnTo>
                  <a:pt x="40778" y="29467"/>
                </a:lnTo>
                <a:lnTo>
                  <a:pt x="82794" y="29467"/>
                </a:lnTo>
                <a:lnTo>
                  <a:pt x="83489" y="30063"/>
                </a:lnTo>
                <a:lnTo>
                  <a:pt x="51494" y="30063"/>
                </a:lnTo>
                <a:lnTo>
                  <a:pt x="51494" y="65782"/>
                </a:lnTo>
                <a:close/>
              </a:path>
              <a:path w="501015" h="154305">
                <a:moveTo>
                  <a:pt x="77688" y="43606"/>
                </a:moveTo>
                <a:lnTo>
                  <a:pt x="72032" y="38462"/>
                </a:lnTo>
                <a:lnTo>
                  <a:pt x="65782" y="34490"/>
                </a:lnTo>
                <a:lnTo>
                  <a:pt x="58935" y="31691"/>
                </a:lnTo>
                <a:lnTo>
                  <a:pt x="51494" y="30063"/>
                </a:lnTo>
                <a:lnTo>
                  <a:pt x="83489" y="30063"/>
                </a:lnTo>
                <a:lnTo>
                  <a:pt x="86617" y="32742"/>
                </a:lnTo>
                <a:lnTo>
                  <a:pt x="77688" y="43606"/>
                </a:lnTo>
                <a:close/>
              </a:path>
              <a:path w="501015" h="154305">
                <a:moveTo>
                  <a:pt x="81290" y="125313"/>
                </a:moveTo>
                <a:lnTo>
                  <a:pt x="51494" y="125313"/>
                </a:lnTo>
                <a:lnTo>
                  <a:pt x="58638" y="124420"/>
                </a:lnTo>
                <a:lnTo>
                  <a:pt x="64144" y="122187"/>
                </a:lnTo>
                <a:lnTo>
                  <a:pt x="68014" y="118616"/>
                </a:lnTo>
                <a:lnTo>
                  <a:pt x="71983" y="115044"/>
                </a:lnTo>
                <a:lnTo>
                  <a:pt x="73863" y="110765"/>
                </a:lnTo>
                <a:lnTo>
                  <a:pt x="73967" y="100607"/>
                </a:lnTo>
                <a:lnTo>
                  <a:pt x="72429" y="96837"/>
                </a:lnTo>
                <a:lnTo>
                  <a:pt x="69353" y="93761"/>
                </a:lnTo>
                <a:lnTo>
                  <a:pt x="66278" y="90586"/>
                </a:lnTo>
                <a:lnTo>
                  <a:pt x="60324" y="87659"/>
                </a:lnTo>
                <a:lnTo>
                  <a:pt x="51494" y="84980"/>
                </a:lnTo>
                <a:lnTo>
                  <a:pt x="83447" y="84980"/>
                </a:lnTo>
                <a:lnTo>
                  <a:pt x="88007" y="92521"/>
                </a:lnTo>
                <a:lnTo>
                  <a:pt x="89296" y="97680"/>
                </a:lnTo>
                <a:lnTo>
                  <a:pt x="89174" y="105072"/>
                </a:lnTo>
                <a:lnTo>
                  <a:pt x="88655" y="110765"/>
                </a:lnTo>
                <a:lnTo>
                  <a:pt x="86729" y="117127"/>
                </a:lnTo>
                <a:lnTo>
                  <a:pt x="83520" y="122820"/>
                </a:lnTo>
                <a:lnTo>
                  <a:pt x="81290" y="125313"/>
                </a:lnTo>
                <a:close/>
              </a:path>
              <a:path w="501015" h="154305">
                <a:moveTo>
                  <a:pt x="51494" y="154185"/>
                </a:moveTo>
                <a:lnTo>
                  <a:pt x="40778" y="154185"/>
                </a:lnTo>
                <a:lnTo>
                  <a:pt x="40778" y="138410"/>
                </a:lnTo>
                <a:lnTo>
                  <a:pt x="28519" y="136633"/>
                </a:lnTo>
                <a:lnTo>
                  <a:pt x="17636" y="132940"/>
                </a:lnTo>
                <a:lnTo>
                  <a:pt x="8129" y="127331"/>
                </a:lnTo>
                <a:lnTo>
                  <a:pt x="0" y="119806"/>
                </a:lnTo>
                <a:lnTo>
                  <a:pt x="8780" y="108644"/>
                </a:lnTo>
                <a:lnTo>
                  <a:pt x="15468" y="115044"/>
                </a:lnTo>
                <a:lnTo>
                  <a:pt x="23031" y="119955"/>
                </a:lnTo>
                <a:lnTo>
                  <a:pt x="31467" y="123378"/>
                </a:lnTo>
                <a:lnTo>
                  <a:pt x="40778" y="125313"/>
                </a:lnTo>
                <a:lnTo>
                  <a:pt x="81290" y="125313"/>
                </a:lnTo>
                <a:lnTo>
                  <a:pt x="79027" y="127843"/>
                </a:lnTo>
                <a:lnTo>
                  <a:pt x="73455" y="132019"/>
                </a:lnTo>
                <a:lnTo>
                  <a:pt x="67009" y="135173"/>
                </a:lnTo>
                <a:lnTo>
                  <a:pt x="59689" y="137303"/>
                </a:lnTo>
                <a:lnTo>
                  <a:pt x="51494" y="138410"/>
                </a:lnTo>
                <a:lnTo>
                  <a:pt x="51494" y="154185"/>
                </a:lnTo>
                <a:close/>
              </a:path>
              <a:path w="501015" h="154305">
                <a:moveTo>
                  <a:pt x="110585" y="57596"/>
                </a:moveTo>
                <a:lnTo>
                  <a:pt x="101655" y="48517"/>
                </a:lnTo>
                <a:lnTo>
                  <a:pt x="131272" y="18008"/>
                </a:lnTo>
                <a:lnTo>
                  <a:pt x="144369" y="18008"/>
                </a:lnTo>
                <a:lnTo>
                  <a:pt x="144369" y="37504"/>
                </a:lnTo>
                <a:lnTo>
                  <a:pt x="129635" y="37504"/>
                </a:lnTo>
                <a:lnTo>
                  <a:pt x="110585" y="57596"/>
                </a:lnTo>
                <a:close/>
              </a:path>
              <a:path w="501015" h="154305">
                <a:moveTo>
                  <a:pt x="144369" y="136475"/>
                </a:moveTo>
                <a:lnTo>
                  <a:pt x="129635" y="136475"/>
                </a:lnTo>
                <a:lnTo>
                  <a:pt x="129635" y="37504"/>
                </a:lnTo>
                <a:lnTo>
                  <a:pt x="144369" y="37504"/>
                </a:lnTo>
                <a:lnTo>
                  <a:pt x="144369" y="136475"/>
                </a:lnTo>
                <a:close/>
              </a:path>
              <a:path w="501015" h="154305">
                <a:moveTo>
                  <a:pt x="209818" y="138558"/>
                </a:moveTo>
                <a:lnTo>
                  <a:pt x="173932" y="124773"/>
                </a:lnTo>
                <a:lnTo>
                  <a:pt x="167403" y="106412"/>
                </a:lnTo>
                <a:lnTo>
                  <a:pt x="167443" y="99466"/>
                </a:lnTo>
                <a:lnTo>
                  <a:pt x="169933" y="93364"/>
                </a:lnTo>
                <a:lnTo>
                  <a:pt x="174993" y="87808"/>
                </a:lnTo>
                <a:lnTo>
                  <a:pt x="180053" y="82153"/>
                </a:lnTo>
                <a:lnTo>
                  <a:pt x="186949" y="77985"/>
                </a:lnTo>
                <a:lnTo>
                  <a:pt x="195680" y="75307"/>
                </a:lnTo>
                <a:lnTo>
                  <a:pt x="187742" y="73124"/>
                </a:lnTo>
                <a:lnTo>
                  <a:pt x="181343" y="69552"/>
                </a:lnTo>
                <a:lnTo>
                  <a:pt x="176481" y="64591"/>
                </a:lnTo>
                <a:lnTo>
                  <a:pt x="171718" y="59630"/>
                </a:lnTo>
                <a:lnTo>
                  <a:pt x="169337" y="53726"/>
                </a:lnTo>
                <a:lnTo>
                  <a:pt x="169337" y="37653"/>
                </a:lnTo>
                <a:lnTo>
                  <a:pt x="201354" y="16752"/>
                </a:lnTo>
                <a:lnTo>
                  <a:pt x="209818" y="16222"/>
                </a:lnTo>
                <a:lnTo>
                  <a:pt x="218404" y="16752"/>
                </a:lnTo>
                <a:lnTo>
                  <a:pt x="226152" y="18343"/>
                </a:lnTo>
                <a:lnTo>
                  <a:pt x="233064" y="20994"/>
                </a:lnTo>
                <a:lnTo>
                  <a:pt x="239138" y="24705"/>
                </a:lnTo>
                <a:lnTo>
                  <a:pt x="245370" y="29319"/>
                </a:lnTo>
                <a:lnTo>
                  <a:pt x="202278" y="29319"/>
                </a:lnTo>
                <a:lnTo>
                  <a:pt x="196077" y="31154"/>
                </a:lnTo>
                <a:lnTo>
                  <a:pt x="186453" y="38397"/>
                </a:lnTo>
                <a:lnTo>
                  <a:pt x="184071" y="43060"/>
                </a:lnTo>
                <a:lnTo>
                  <a:pt x="184071" y="48815"/>
                </a:lnTo>
                <a:lnTo>
                  <a:pt x="185680" y="55847"/>
                </a:lnTo>
                <a:lnTo>
                  <a:pt x="190508" y="61614"/>
                </a:lnTo>
                <a:lnTo>
                  <a:pt x="198554" y="66116"/>
                </a:lnTo>
                <a:lnTo>
                  <a:pt x="209818" y="69353"/>
                </a:lnTo>
                <a:lnTo>
                  <a:pt x="239126" y="69353"/>
                </a:lnTo>
                <a:lnTo>
                  <a:pt x="238939" y="69552"/>
                </a:lnTo>
                <a:lnTo>
                  <a:pt x="232440" y="73124"/>
                </a:lnTo>
                <a:lnTo>
                  <a:pt x="224106" y="75307"/>
                </a:lnTo>
                <a:lnTo>
                  <a:pt x="232738" y="77787"/>
                </a:lnTo>
                <a:lnTo>
                  <a:pt x="239584" y="81855"/>
                </a:lnTo>
                <a:lnTo>
                  <a:pt x="209818" y="81855"/>
                </a:lnTo>
                <a:lnTo>
                  <a:pt x="202377" y="82847"/>
                </a:lnTo>
                <a:lnTo>
                  <a:pt x="195878" y="85526"/>
                </a:lnTo>
                <a:lnTo>
                  <a:pt x="184865" y="94158"/>
                </a:lnTo>
                <a:lnTo>
                  <a:pt x="182136" y="99119"/>
                </a:lnTo>
                <a:lnTo>
                  <a:pt x="182136" y="111025"/>
                </a:lnTo>
                <a:lnTo>
                  <a:pt x="184815" y="116036"/>
                </a:lnTo>
                <a:lnTo>
                  <a:pt x="195531" y="123576"/>
                </a:lnTo>
                <a:lnTo>
                  <a:pt x="202079" y="125462"/>
                </a:lnTo>
                <a:lnTo>
                  <a:pt x="244971" y="125462"/>
                </a:lnTo>
                <a:lnTo>
                  <a:pt x="240179" y="129778"/>
                </a:lnTo>
                <a:lnTo>
                  <a:pt x="233761" y="133619"/>
                </a:lnTo>
                <a:lnTo>
                  <a:pt x="226562" y="136363"/>
                </a:lnTo>
                <a:lnTo>
                  <a:pt x="218581" y="138010"/>
                </a:lnTo>
                <a:lnTo>
                  <a:pt x="209818" y="138558"/>
                </a:lnTo>
                <a:close/>
              </a:path>
              <a:path w="501015" h="154305">
                <a:moveTo>
                  <a:pt x="239126" y="69353"/>
                </a:moveTo>
                <a:lnTo>
                  <a:pt x="209818" y="69353"/>
                </a:lnTo>
                <a:lnTo>
                  <a:pt x="221148" y="66116"/>
                </a:lnTo>
                <a:lnTo>
                  <a:pt x="229241" y="61614"/>
                </a:lnTo>
                <a:lnTo>
                  <a:pt x="234096" y="55847"/>
                </a:lnTo>
                <a:lnTo>
                  <a:pt x="235715" y="48815"/>
                </a:lnTo>
                <a:lnTo>
                  <a:pt x="235715" y="43060"/>
                </a:lnTo>
                <a:lnTo>
                  <a:pt x="233284" y="38397"/>
                </a:lnTo>
                <a:lnTo>
                  <a:pt x="228422" y="34825"/>
                </a:lnTo>
                <a:lnTo>
                  <a:pt x="223660" y="31154"/>
                </a:lnTo>
                <a:lnTo>
                  <a:pt x="217458" y="29319"/>
                </a:lnTo>
                <a:lnTo>
                  <a:pt x="245370" y="29319"/>
                </a:lnTo>
                <a:lnTo>
                  <a:pt x="246777" y="30360"/>
                </a:lnTo>
                <a:lnTo>
                  <a:pt x="250546" y="37653"/>
                </a:lnTo>
                <a:lnTo>
                  <a:pt x="250558" y="53726"/>
                </a:lnTo>
                <a:lnTo>
                  <a:pt x="248266" y="59531"/>
                </a:lnTo>
                <a:lnTo>
                  <a:pt x="243603" y="64591"/>
                </a:lnTo>
                <a:lnTo>
                  <a:pt x="239126" y="69353"/>
                </a:lnTo>
                <a:close/>
              </a:path>
              <a:path w="501015" h="154305">
                <a:moveTo>
                  <a:pt x="244971" y="125462"/>
                </a:moveTo>
                <a:lnTo>
                  <a:pt x="217558" y="125462"/>
                </a:lnTo>
                <a:lnTo>
                  <a:pt x="224106" y="123576"/>
                </a:lnTo>
                <a:lnTo>
                  <a:pt x="234822" y="116036"/>
                </a:lnTo>
                <a:lnTo>
                  <a:pt x="237501" y="111025"/>
                </a:lnTo>
                <a:lnTo>
                  <a:pt x="237446" y="99119"/>
                </a:lnTo>
                <a:lnTo>
                  <a:pt x="234772" y="94257"/>
                </a:lnTo>
                <a:lnTo>
                  <a:pt x="229315" y="89892"/>
                </a:lnTo>
                <a:lnTo>
                  <a:pt x="223957" y="85526"/>
                </a:lnTo>
                <a:lnTo>
                  <a:pt x="217458" y="82847"/>
                </a:lnTo>
                <a:lnTo>
                  <a:pt x="209818" y="81855"/>
                </a:lnTo>
                <a:lnTo>
                  <a:pt x="239584" y="81855"/>
                </a:lnTo>
                <a:lnTo>
                  <a:pt x="244644" y="87510"/>
                </a:lnTo>
                <a:lnTo>
                  <a:pt x="249804" y="93166"/>
                </a:lnTo>
                <a:lnTo>
                  <a:pt x="252282" y="99218"/>
                </a:lnTo>
                <a:lnTo>
                  <a:pt x="252383" y="106412"/>
                </a:lnTo>
                <a:lnTo>
                  <a:pt x="251621" y="113286"/>
                </a:lnTo>
                <a:lnTo>
                  <a:pt x="249332" y="119471"/>
                </a:lnTo>
                <a:lnTo>
                  <a:pt x="245519" y="124969"/>
                </a:lnTo>
                <a:lnTo>
                  <a:pt x="244971" y="125462"/>
                </a:lnTo>
                <a:close/>
              </a:path>
              <a:path w="501015" h="154305">
                <a:moveTo>
                  <a:pt x="315742" y="138558"/>
                </a:moveTo>
                <a:lnTo>
                  <a:pt x="277446" y="112458"/>
                </a:lnTo>
                <a:lnTo>
                  <a:pt x="270498" y="77241"/>
                </a:lnTo>
                <a:lnTo>
                  <a:pt x="271279" y="64154"/>
                </a:lnTo>
                <a:lnTo>
                  <a:pt x="289734" y="25682"/>
                </a:lnTo>
                <a:lnTo>
                  <a:pt x="315742" y="16222"/>
                </a:lnTo>
                <a:lnTo>
                  <a:pt x="324969" y="16222"/>
                </a:lnTo>
                <a:lnTo>
                  <a:pt x="333006" y="18851"/>
                </a:lnTo>
                <a:lnTo>
                  <a:pt x="339852" y="24110"/>
                </a:lnTo>
                <a:lnTo>
                  <a:pt x="344689" y="28444"/>
                </a:lnTo>
                <a:lnTo>
                  <a:pt x="345414" y="29319"/>
                </a:lnTo>
                <a:lnTo>
                  <a:pt x="315742" y="29319"/>
                </a:lnTo>
                <a:lnTo>
                  <a:pt x="309054" y="30109"/>
                </a:lnTo>
                <a:lnTo>
                  <a:pt x="286032" y="66554"/>
                </a:lnTo>
                <a:lnTo>
                  <a:pt x="285529" y="77241"/>
                </a:lnTo>
                <a:lnTo>
                  <a:pt x="286022" y="87938"/>
                </a:lnTo>
                <a:lnTo>
                  <a:pt x="303017" y="122262"/>
                </a:lnTo>
                <a:lnTo>
                  <a:pt x="315742" y="125462"/>
                </a:lnTo>
                <a:lnTo>
                  <a:pt x="345489" y="125462"/>
                </a:lnTo>
                <a:lnTo>
                  <a:pt x="344772" y="126336"/>
                </a:lnTo>
                <a:lnTo>
                  <a:pt x="340001" y="130671"/>
                </a:lnTo>
                <a:lnTo>
                  <a:pt x="334689" y="134122"/>
                </a:lnTo>
                <a:lnTo>
                  <a:pt x="328876" y="136587"/>
                </a:lnTo>
                <a:lnTo>
                  <a:pt x="322560" y="138065"/>
                </a:lnTo>
                <a:lnTo>
                  <a:pt x="315742" y="138558"/>
                </a:lnTo>
                <a:close/>
              </a:path>
              <a:path w="501015" h="154305">
                <a:moveTo>
                  <a:pt x="345489" y="125462"/>
                </a:moveTo>
                <a:lnTo>
                  <a:pt x="315742" y="125462"/>
                </a:lnTo>
                <a:lnTo>
                  <a:pt x="322485" y="124662"/>
                </a:lnTo>
                <a:lnTo>
                  <a:pt x="328429" y="122262"/>
                </a:lnTo>
                <a:lnTo>
                  <a:pt x="345451" y="87938"/>
                </a:lnTo>
                <a:lnTo>
                  <a:pt x="345954" y="77241"/>
                </a:lnTo>
                <a:lnTo>
                  <a:pt x="345451" y="66554"/>
                </a:lnTo>
                <a:lnTo>
                  <a:pt x="322485" y="30109"/>
                </a:lnTo>
                <a:lnTo>
                  <a:pt x="315742" y="29319"/>
                </a:lnTo>
                <a:lnTo>
                  <a:pt x="345414" y="29319"/>
                </a:lnTo>
                <a:lnTo>
                  <a:pt x="360790" y="68879"/>
                </a:lnTo>
                <a:lnTo>
                  <a:pt x="361134" y="77241"/>
                </a:lnTo>
                <a:lnTo>
                  <a:pt x="360790" y="85622"/>
                </a:lnTo>
                <a:lnTo>
                  <a:pt x="348967" y="121220"/>
                </a:lnTo>
                <a:lnTo>
                  <a:pt x="345489" y="125462"/>
                </a:lnTo>
                <a:close/>
              </a:path>
              <a:path w="501015" h="154305">
                <a:moveTo>
                  <a:pt x="408868" y="63103"/>
                </a:moveTo>
                <a:lnTo>
                  <a:pt x="396812" y="63103"/>
                </a:lnTo>
                <a:lnTo>
                  <a:pt x="398797" y="59630"/>
                </a:lnTo>
                <a:lnTo>
                  <a:pt x="402567" y="56356"/>
                </a:lnTo>
                <a:lnTo>
                  <a:pt x="413779" y="50105"/>
                </a:lnTo>
                <a:lnTo>
                  <a:pt x="419236" y="48517"/>
                </a:lnTo>
                <a:lnTo>
                  <a:pt x="431142" y="48517"/>
                </a:lnTo>
                <a:lnTo>
                  <a:pt x="436301" y="50055"/>
                </a:lnTo>
                <a:lnTo>
                  <a:pt x="439973" y="53131"/>
                </a:lnTo>
                <a:lnTo>
                  <a:pt x="443743" y="56207"/>
                </a:lnTo>
                <a:lnTo>
                  <a:pt x="446323" y="59977"/>
                </a:lnTo>
                <a:lnTo>
                  <a:pt x="446462" y="60424"/>
                </a:lnTo>
                <a:lnTo>
                  <a:pt x="415069" y="60424"/>
                </a:lnTo>
                <a:lnTo>
                  <a:pt x="410802" y="61813"/>
                </a:lnTo>
                <a:lnTo>
                  <a:pt x="408868" y="63103"/>
                </a:lnTo>
                <a:close/>
              </a:path>
              <a:path w="501015" h="154305">
                <a:moveTo>
                  <a:pt x="458130" y="64442"/>
                </a:moveTo>
                <a:lnTo>
                  <a:pt x="447712" y="64442"/>
                </a:lnTo>
                <a:lnTo>
                  <a:pt x="450589" y="59878"/>
                </a:lnTo>
                <a:lnTo>
                  <a:pt x="454756" y="56108"/>
                </a:lnTo>
                <a:lnTo>
                  <a:pt x="460213" y="53131"/>
                </a:lnTo>
                <a:lnTo>
                  <a:pt x="465670" y="50055"/>
                </a:lnTo>
                <a:lnTo>
                  <a:pt x="471078" y="48517"/>
                </a:lnTo>
                <a:lnTo>
                  <a:pt x="476436" y="48517"/>
                </a:lnTo>
                <a:lnTo>
                  <a:pt x="486919" y="50136"/>
                </a:lnTo>
                <a:lnTo>
                  <a:pt x="494407" y="54991"/>
                </a:lnTo>
                <a:lnTo>
                  <a:pt x="497422" y="60424"/>
                </a:lnTo>
                <a:lnTo>
                  <a:pt x="466762" y="60424"/>
                </a:lnTo>
                <a:lnTo>
                  <a:pt x="462396" y="61763"/>
                </a:lnTo>
                <a:lnTo>
                  <a:pt x="458130" y="64442"/>
                </a:lnTo>
                <a:close/>
              </a:path>
              <a:path w="501015" h="154305">
                <a:moveTo>
                  <a:pt x="396812" y="136475"/>
                </a:moveTo>
                <a:lnTo>
                  <a:pt x="383567" y="136475"/>
                </a:lnTo>
                <a:lnTo>
                  <a:pt x="383567" y="50601"/>
                </a:lnTo>
                <a:lnTo>
                  <a:pt x="396812" y="50601"/>
                </a:lnTo>
                <a:lnTo>
                  <a:pt x="396812" y="63103"/>
                </a:lnTo>
                <a:lnTo>
                  <a:pt x="408868" y="63103"/>
                </a:lnTo>
                <a:lnTo>
                  <a:pt x="406635" y="64591"/>
                </a:lnTo>
                <a:lnTo>
                  <a:pt x="402468" y="67270"/>
                </a:lnTo>
                <a:lnTo>
                  <a:pt x="399194" y="70346"/>
                </a:lnTo>
                <a:lnTo>
                  <a:pt x="396812" y="73818"/>
                </a:lnTo>
                <a:lnTo>
                  <a:pt x="396812" y="136475"/>
                </a:lnTo>
                <a:close/>
              </a:path>
              <a:path w="501015" h="154305">
                <a:moveTo>
                  <a:pt x="448605" y="136475"/>
                </a:moveTo>
                <a:lnTo>
                  <a:pt x="435210" y="136475"/>
                </a:lnTo>
                <a:lnTo>
                  <a:pt x="435210" y="66327"/>
                </a:lnTo>
                <a:lnTo>
                  <a:pt x="429952" y="60424"/>
                </a:lnTo>
                <a:lnTo>
                  <a:pt x="446462" y="60424"/>
                </a:lnTo>
                <a:lnTo>
                  <a:pt x="447712" y="64442"/>
                </a:lnTo>
                <a:lnTo>
                  <a:pt x="458130" y="64442"/>
                </a:lnTo>
                <a:lnTo>
                  <a:pt x="453962" y="67121"/>
                </a:lnTo>
                <a:lnTo>
                  <a:pt x="450787" y="70147"/>
                </a:lnTo>
                <a:lnTo>
                  <a:pt x="448605" y="73521"/>
                </a:lnTo>
                <a:lnTo>
                  <a:pt x="448605" y="136475"/>
                </a:lnTo>
                <a:close/>
              </a:path>
              <a:path w="501015" h="154305">
                <a:moveTo>
                  <a:pt x="500397" y="136475"/>
                </a:moveTo>
                <a:lnTo>
                  <a:pt x="487151" y="136475"/>
                </a:lnTo>
                <a:lnTo>
                  <a:pt x="487151" y="66327"/>
                </a:lnTo>
                <a:lnTo>
                  <a:pt x="481843" y="60424"/>
                </a:lnTo>
                <a:lnTo>
                  <a:pt x="497422" y="60424"/>
                </a:lnTo>
                <a:lnTo>
                  <a:pt x="498902" y="63103"/>
                </a:lnTo>
                <a:lnTo>
                  <a:pt x="500279" y="73521"/>
                </a:lnTo>
                <a:lnTo>
                  <a:pt x="500397" y="13647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 descr=""/>
          <p:cNvSpPr/>
          <p:nvPr/>
        </p:nvSpPr>
        <p:spPr>
          <a:xfrm>
            <a:off x="1574296" y="3572679"/>
            <a:ext cx="575310" cy="144780"/>
          </a:xfrm>
          <a:custGeom>
            <a:avLst/>
            <a:gdLst/>
            <a:ahLst/>
            <a:cxnLst/>
            <a:rect l="l" t="t" r="r" b="b"/>
            <a:pathLst>
              <a:path w="575310" h="144779">
                <a:moveTo>
                  <a:pt x="14436" y="36016"/>
                </a:moveTo>
                <a:lnTo>
                  <a:pt x="0" y="19347"/>
                </a:lnTo>
                <a:lnTo>
                  <a:pt x="4604" y="14631"/>
                </a:lnTo>
                <a:lnTo>
                  <a:pt x="9697" y="10566"/>
                </a:lnTo>
                <a:lnTo>
                  <a:pt x="15096" y="7264"/>
                </a:lnTo>
                <a:lnTo>
                  <a:pt x="20984" y="4613"/>
                </a:lnTo>
                <a:lnTo>
                  <a:pt x="29120" y="1537"/>
                </a:lnTo>
                <a:lnTo>
                  <a:pt x="37355" y="0"/>
                </a:lnTo>
                <a:lnTo>
                  <a:pt x="45690" y="0"/>
                </a:lnTo>
                <a:lnTo>
                  <a:pt x="83966" y="16175"/>
                </a:lnTo>
                <a:lnTo>
                  <a:pt x="87759" y="22324"/>
                </a:lnTo>
                <a:lnTo>
                  <a:pt x="46285" y="22324"/>
                </a:lnTo>
                <a:lnTo>
                  <a:pt x="37318" y="23179"/>
                </a:lnTo>
                <a:lnTo>
                  <a:pt x="29021" y="25747"/>
                </a:lnTo>
                <a:lnTo>
                  <a:pt x="21394" y="30026"/>
                </a:lnTo>
                <a:lnTo>
                  <a:pt x="14436" y="36016"/>
                </a:lnTo>
                <a:close/>
              </a:path>
              <a:path w="575310" h="144779">
                <a:moveTo>
                  <a:pt x="91975" y="120253"/>
                </a:moveTo>
                <a:lnTo>
                  <a:pt x="2678" y="120253"/>
                </a:lnTo>
                <a:lnTo>
                  <a:pt x="2678" y="100458"/>
                </a:lnTo>
                <a:lnTo>
                  <a:pt x="21691" y="86106"/>
                </a:lnTo>
                <a:lnTo>
                  <a:pt x="36760" y="74302"/>
                </a:lnTo>
                <a:lnTo>
                  <a:pt x="47885" y="65047"/>
                </a:lnTo>
                <a:lnTo>
                  <a:pt x="55066" y="58340"/>
                </a:lnTo>
                <a:lnTo>
                  <a:pt x="62011" y="50998"/>
                </a:lnTo>
                <a:lnTo>
                  <a:pt x="65484" y="44152"/>
                </a:lnTo>
                <a:lnTo>
                  <a:pt x="65484" y="33139"/>
                </a:lnTo>
                <a:lnTo>
                  <a:pt x="63698" y="29418"/>
                </a:lnTo>
                <a:lnTo>
                  <a:pt x="60126" y="26640"/>
                </a:lnTo>
                <a:lnTo>
                  <a:pt x="56554" y="23762"/>
                </a:lnTo>
                <a:lnTo>
                  <a:pt x="51941" y="22324"/>
                </a:lnTo>
                <a:lnTo>
                  <a:pt x="87759" y="22324"/>
                </a:lnTo>
                <a:lnTo>
                  <a:pt x="87920" y="22584"/>
                </a:lnTo>
                <a:lnTo>
                  <a:pt x="90292" y="29793"/>
                </a:lnTo>
                <a:lnTo>
                  <a:pt x="91082" y="37802"/>
                </a:lnTo>
                <a:lnTo>
                  <a:pt x="90403" y="44601"/>
                </a:lnTo>
                <a:lnTo>
                  <a:pt x="65707" y="80516"/>
                </a:lnTo>
                <a:lnTo>
                  <a:pt x="43606" y="98077"/>
                </a:lnTo>
                <a:lnTo>
                  <a:pt x="91975" y="98077"/>
                </a:lnTo>
                <a:lnTo>
                  <a:pt x="91975" y="120253"/>
                </a:lnTo>
                <a:close/>
              </a:path>
              <a:path w="575310" h="144779">
                <a:moveTo>
                  <a:pt x="131028" y="74414"/>
                </a:moveTo>
                <a:lnTo>
                  <a:pt x="113466" y="69800"/>
                </a:lnTo>
                <a:lnTo>
                  <a:pt x="113466" y="1785"/>
                </a:lnTo>
                <a:lnTo>
                  <a:pt x="194726" y="1785"/>
                </a:lnTo>
                <a:lnTo>
                  <a:pt x="194726" y="23961"/>
                </a:lnTo>
                <a:lnTo>
                  <a:pt x="138618" y="23961"/>
                </a:lnTo>
                <a:lnTo>
                  <a:pt x="138618" y="52833"/>
                </a:lnTo>
                <a:lnTo>
                  <a:pt x="190642" y="52833"/>
                </a:lnTo>
                <a:lnTo>
                  <a:pt x="191750" y="53726"/>
                </a:lnTo>
                <a:lnTo>
                  <a:pt x="196568" y="59419"/>
                </a:lnTo>
                <a:lnTo>
                  <a:pt x="199380" y="64740"/>
                </a:lnTo>
                <a:lnTo>
                  <a:pt x="155882" y="64740"/>
                </a:lnTo>
                <a:lnTo>
                  <a:pt x="148748" y="65344"/>
                </a:lnTo>
                <a:lnTo>
                  <a:pt x="142227" y="67158"/>
                </a:lnTo>
                <a:lnTo>
                  <a:pt x="136321" y="70181"/>
                </a:lnTo>
                <a:lnTo>
                  <a:pt x="131028" y="74414"/>
                </a:lnTo>
                <a:close/>
              </a:path>
              <a:path w="575310" h="144779">
                <a:moveTo>
                  <a:pt x="190642" y="52833"/>
                </a:moveTo>
                <a:lnTo>
                  <a:pt x="138618" y="52833"/>
                </a:lnTo>
                <a:lnTo>
                  <a:pt x="141495" y="50055"/>
                </a:lnTo>
                <a:lnTo>
                  <a:pt x="145216" y="47724"/>
                </a:lnTo>
                <a:lnTo>
                  <a:pt x="154344" y="43953"/>
                </a:lnTo>
                <a:lnTo>
                  <a:pt x="159355" y="43011"/>
                </a:lnTo>
                <a:lnTo>
                  <a:pt x="164812" y="43011"/>
                </a:lnTo>
                <a:lnTo>
                  <a:pt x="172467" y="43681"/>
                </a:lnTo>
                <a:lnTo>
                  <a:pt x="179509" y="45690"/>
                </a:lnTo>
                <a:lnTo>
                  <a:pt x="185936" y="49038"/>
                </a:lnTo>
                <a:lnTo>
                  <a:pt x="190642" y="52833"/>
                </a:lnTo>
                <a:close/>
              </a:path>
              <a:path w="575310" h="144779">
                <a:moveTo>
                  <a:pt x="198565" y="100012"/>
                </a:moveTo>
                <a:lnTo>
                  <a:pt x="162282" y="100012"/>
                </a:lnTo>
                <a:lnTo>
                  <a:pt x="167739" y="98325"/>
                </a:lnTo>
                <a:lnTo>
                  <a:pt x="171509" y="94952"/>
                </a:lnTo>
                <a:lnTo>
                  <a:pt x="175279" y="91479"/>
                </a:lnTo>
                <a:lnTo>
                  <a:pt x="177165" y="87312"/>
                </a:lnTo>
                <a:lnTo>
                  <a:pt x="177165" y="77092"/>
                </a:lnTo>
                <a:lnTo>
                  <a:pt x="175279" y="72826"/>
                </a:lnTo>
                <a:lnTo>
                  <a:pt x="171509" y="69651"/>
                </a:lnTo>
                <a:lnTo>
                  <a:pt x="167838" y="66377"/>
                </a:lnTo>
                <a:lnTo>
                  <a:pt x="162629" y="64740"/>
                </a:lnTo>
                <a:lnTo>
                  <a:pt x="199380" y="64740"/>
                </a:lnTo>
                <a:lnTo>
                  <a:pt x="200010" y="65930"/>
                </a:lnTo>
                <a:lnTo>
                  <a:pt x="202075" y="73260"/>
                </a:lnTo>
                <a:lnTo>
                  <a:pt x="202763" y="81408"/>
                </a:lnTo>
                <a:lnTo>
                  <a:pt x="201963" y="90310"/>
                </a:lnTo>
                <a:lnTo>
                  <a:pt x="199563" y="98263"/>
                </a:lnTo>
                <a:lnTo>
                  <a:pt x="198565" y="100012"/>
                </a:lnTo>
                <a:close/>
              </a:path>
              <a:path w="575310" h="144779">
                <a:moveTo>
                  <a:pt x="155287" y="122336"/>
                </a:moveTo>
                <a:lnTo>
                  <a:pt x="141390" y="121229"/>
                </a:lnTo>
                <a:lnTo>
                  <a:pt x="129167" y="117909"/>
                </a:lnTo>
                <a:lnTo>
                  <a:pt x="118619" y="112374"/>
                </a:lnTo>
                <a:lnTo>
                  <a:pt x="109745" y="104626"/>
                </a:lnTo>
                <a:lnTo>
                  <a:pt x="123735" y="87064"/>
                </a:lnTo>
                <a:lnTo>
                  <a:pt x="130442" y="92729"/>
                </a:lnTo>
                <a:lnTo>
                  <a:pt x="137911" y="96775"/>
                </a:lnTo>
                <a:lnTo>
                  <a:pt x="146143" y="99203"/>
                </a:lnTo>
                <a:lnTo>
                  <a:pt x="155138" y="100012"/>
                </a:lnTo>
                <a:lnTo>
                  <a:pt x="198565" y="100012"/>
                </a:lnTo>
                <a:lnTo>
                  <a:pt x="195563" y="105267"/>
                </a:lnTo>
                <a:lnTo>
                  <a:pt x="189964" y="111323"/>
                </a:lnTo>
                <a:lnTo>
                  <a:pt x="182997" y="116141"/>
                </a:lnTo>
                <a:lnTo>
                  <a:pt x="174895" y="119583"/>
                </a:lnTo>
                <a:lnTo>
                  <a:pt x="165658" y="121648"/>
                </a:lnTo>
                <a:lnTo>
                  <a:pt x="155287" y="122336"/>
                </a:lnTo>
                <a:close/>
              </a:path>
              <a:path w="575310" h="144779">
                <a:moveTo>
                  <a:pt x="229396" y="120401"/>
                </a:moveTo>
                <a:lnTo>
                  <a:pt x="226023" y="120401"/>
                </a:lnTo>
                <a:lnTo>
                  <a:pt x="223145" y="119211"/>
                </a:lnTo>
                <a:lnTo>
                  <a:pt x="220764" y="116830"/>
                </a:lnTo>
                <a:lnTo>
                  <a:pt x="218482" y="114448"/>
                </a:lnTo>
                <a:lnTo>
                  <a:pt x="217378" y="111472"/>
                </a:lnTo>
                <a:lnTo>
                  <a:pt x="217341" y="103733"/>
                </a:lnTo>
                <a:lnTo>
                  <a:pt x="218681" y="100409"/>
                </a:lnTo>
                <a:lnTo>
                  <a:pt x="221359" y="97631"/>
                </a:lnTo>
                <a:lnTo>
                  <a:pt x="224137" y="94853"/>
                </a:lnTo>
                <a:lnTo>
                  <a:pt x="227412" y="93464"/>
                </a:lnTo>
                <a:lnTo>
                  <a:pt x="235746" y="93464"/>
                </a:lnTo>
                <a:lnTo>
                  <a:pt x="239566" y="95150"/>
                </a:lnTo>
                <a:lnTo>
                  <a:pt x="245718" y="101897"/>
                </a:lnTo>
                <a:lnTo>
                  <a:pt x="247256" y="106213"/>
                </a:lnTo>
                <a:lnTo>
                  <a:pt x="247256" y="118318"/>
                </a:lnTo>
                <a:lnTo>
                  <a:pt x="246814" y="119955"/>
                </a:lnTo>
                <a:lnTo>
                  <a:pt x="232819" y="119955"/>
                </a:lnTo>
                <a:lnTo>
                  <a:pt x="229396" y="120401"/>
                </a:lnTo>
                <a:close/>
              </a:path>
              <a:path w="575310" h="144779">
                <a:moveTo>
                  <a:pt x="228950" y="144660"/>
                </a:moveTo>
                <a:lnTo>
                  <a:pt x="219127" y="136624"/>
                </a:lnTo>
                <a:lnTo>
                  <a:pt x="222203" y="135036"/>
                </a:lnTo>
                <a:lnTo>
                  <a:pt x="225080" y="132506"/>
                </a:lnTo>
                <a:lnTo>
                  <a:pt x="227759" y="129033"/>
                </a:lnTo>
                <a:lnTo>
                  <a:pt x="230537" y="125660"/>
                </a:lnTo>
                <a:lnTo>
                  <a:pt x="232224" y="122634"/>
                </a:lnTo>
                <a:lnTo>
                  <a:pt x="232819" y="119955"/>
                </a:lnTo>
                <a:lnTo>
                  <a:pt x="246814" y="119955"/>
                </a:lnTo>
                <a:lnTo>
                  <a:pt x="245569" y="124569"/>
                </a:lnTo>
                <a:lnTo>
                  <a:pt x="238822" y="135880"/>
                </a:lnTo>
                <a:lnTo>
                  <a:pt x="234407" y="140692"/>
                </a:lnTo>
                <a:lnTo>
                  <a:pt x="228950" y="144660"/>
                </a:lnTo>
                <a:close/>
              </a:path>
              <a:path w="575310" h="144779">
                <a:moveTo>
                  <a:pt x="305831" y="122336"/>
                </a:moveTo>
                <a:lnTo>
                  <a:pt x="269963" y="104923"/>
                </a:lnTo>
                <a:lnTo>
                  <a:pt x="256866" y="61019"/>
                </a:lnTo>
                <a:lnTo>
                  <a:pt x="257238" y="52647"/>
                </a:lnTo>
                <a:lnTo>
                  <a:pt x="274595" y="12157"/>
                </a:lnTo>
                <a:lnTo>
                  <a:pt x="305831" y="0"/>
                </a:lnTo>
                <a:lnTo>
                  <a:pt x="316491" y="1069"/>
                </a:lnTo>
                <a:lnTo>
                  <a:pt x="325997" y="4278"/>
                </a:lnTo>
                <a:lnTo>
                  <a:pt x="334350" y="9627"/>
                </a:lnTo>
                <a:lnTo>
                  <a:pt x="341549" y="17115"/>
                </a:lnTo>
                <a:lnTo>
                  <a:pt x="344881" y="22324"/>
                </a:lnTo>
                <a:lnTo>
                  <a:pt x="298488" y="22324"/>
                </a:lnTo>
                <a:lnTo>
                  <a:pt x="292734" y="25598"/>
                </a:lnTo>
                <a:lnTo>
                  <a:pt x="282465" y="61019"/>
                </a:lnTo>
                <a:lnTo>
                  <a:pt x="282846" y="70042"/>
                </a:lnTo>
                <a:lnTo>
                  <a:pt x="298389" y="100012"/>
                </a:lnTo>
                <a:lnTo>
                  <a:pt x="344857" y="100012"/>
                </a:lnTo>
                <a:lnTo>
                  <a:pt x="341698" y="105072"/>
                </a:lnTo>
                <a:lnTo>
                  <a:pt x="334489" y="112625"/>
                </a:lnTo>
                <a:lnTo>
                  <a:pt x="326108" y="118020"/>
                </a:lnTo>
                <a:lnTo>
                  <a:pt x="316556" y="121257"/>
                </a:lnTo>
                <a:lnTo>
                  <a:pt x="305831" y="122336"/>
                </a:lnTo>
                <a:close/>
              </a:path>
              <a:path w="575310" h="144779">
                <a:moveTo>
                  <a:pt x="344857" y="100012"/>
                </a:moveTo>
                <a:lnTo>
                  <a:pt x="313173" y="100012"/>
                </a:lnTo>
                <a:lnTo>
                  <a:pt x="318878" y="96688"/>
                </a:lnTo>
                <a:lnTo>
                  <a:pt x="322946" y="90041"/>
                </a:lnTo>
                <a:lnTo>
                  <a:pt x="325681" y="84432"/>
                </a:lnTo>
                <a:lnTo>
                  <a:pt x="327634" y="77725"/>
                </a:lnTo>
                <a:lnTo>
                  <a:pt x="328806" y="69921"/>
                </a:lnTo>
                <a:lnTo>
                  <a:pt x="329197" y="61019"/>
                </a:lnTo>
                <a:lnTo>
                  <a:pt x="328806" y="52015"/>
                </a:lnTo>
                <a:lnTo>
                  <a:pt x="313074" y="22324"/>
                </a:lnTo>
                <a:lnTo>
                  <a:pt x="344881" y="22324"/>
                </a:lnTo>
                <a:lnTo>
                  <a:pt x="347410" y="26277"/>
                </a:lnTo>
                <a:lnTo>
                  <a:pt x="351595" y="36648"/>
                </a:lnTo>
                <a:lnTo>
                  <a:pt x="354107" y="48229"/>
                </a:lnTo>
                <a:lnTo>
                  <a:pt x="354944" y="61019"/>
                </a:lnTo>
                <a:lnTo>
                  <a:pt x="354116" y="73762"/>
                </a:lnTo>
                <a:lnTo>
                  <a:pt x="351633" y="85352"/>
                </a:lnTo>
                <a:lnTo>
                  <a:pt x="347493" y="95789"/>
                </a:lnTo>
                <a:lnTo>
                  <a:pt x="344857" y="100012"/>
                </a:lnTo>
                <a:close/>
              </a:path>
              <a:path w="575310" h="144779">
                <a:moveTo>
                  <a:pt x="416005" y="122336"/>
                </a:moveTo>
                <a:lnTo>
                  <a:pt x="380138" y="104923"/>
                </a:lnTo>
                <a:lnTo>
                  <a:pt x="367041" y="61019"/>
                </a:lnTo>
                <a:lnTo>
                  <a:pt x="367413" y="52647"/>
                </a:lnTo>
                <a:lnTo>
                  <a:pt x="384770" y="12157"/>
                </a:lnTo>
                <a:lnTo>
                  <a:pt x="416005" y="0"/>
                </a:lnTo>
                <a:lnTo>
                  <a:pt x="426665" y="1069"/>
                </a:lnTo>
                <a:lnTo>
                  <a:pt x="436171" y="4278"/>
                </a:lnTo>
                <a:lnTo>
                  <a:pt x="444524" y="9627"/>
                </a:lnTo>
                <a:lnTo>
                  <a:pt x="451724" y="17115"/>
                </a:lnTo>
                <a:lnTo>
                  <a:pt x="455056" y="22324"/>
                </a:lnTo>
                <a:lnTo>
                  <a:pt x="408663" y="22324"/>
                </a:lnTo>
                <a:lnTo>
                  <a:pt x="402908" y="25598"/>
                </a:lnTo>
                <a:lnTo>
                  <a:pt x="392639" y="61019"/>
                </a:lnTo>
                <a:lnTo>
                  <a:pt x="393021" y="70042"/>
                </a:lnTo>
                <a:lnTo>
                  <a:pt x="408564" y="100012"/>
                </a:lnTo>
                <a:lnTo>
                  <a:pt x="455032" y="100012"/>
                </a:lnTo>
                <a:lnTo>
                  <a:pt x="451873" y="105072"/>
                </a:lnTo>
                <a:lnTo>
                  <a:pt x="444664" y="112625"/>
                </a:lnTo>
                <a:lnTo>
                  <a:pt x="436283" y="118020"/>
                </a:lnTo>
                <a:lnTo>
                  <a:pt x="426730" y="121257"/>
                </a:lnTo>
                <a:lnTo>
                  <a:pt x="416005" y="122336"/>
                </a:lnTo>
                <a:close/>
              </a:path>
              <a:path w="575310" h="144779">
                <a:moveTo>
                  <a:pt x="455032" y="100012"/>
                </a:moveTo>
                <a:lnTo>
                  <a:pt x="423347" y="100012"/>
                </a:lnTo>
                <a:lnTo>
                  <a:pt x="429053" y="96688"/>
                </a:lnTo>
                <a:lnTo>
                  <a:pt x="433120" y="90041"/>
                </a:lnTo>
                <a:lnTo>
                  <a:pt x="435855" y="84432"/>
                </a:lnTo>
                <a:lnTo>
                  <a:pt x="437809" y="77725"/>
                </a:lnTo>
                <a:lnTo>
                  <a:pt x="438981" y="69921"/>
                </a:lnTo>
                <a:lnTo>
                  <a:pt x="439371" y="61019"/>
                </a:lnTo>
                <a:lnTo>
                  <a:pt x="438981" y="52015"/>
                </a:lnTo>
                <a:lnTo>
                  <a:pt x="423248" y="22324"/>
                </a:lnTo>
                <a:lnTo>
                  <a:pt x="455056" y="22324"/>
                </a:lnTo>
                <a:lnTo>
                  <a:pt x="457584" y="26277"/>
                </a:lnTo>
                <a:lnTo>
                  <a:pt x="461770" y="36648"/>
                </a:lnTo>
                <a:lnTo>
                  <a:pt x="464281" y="48229"/>
                </a:lnTo>
                <a:lnTo>
                  <a:pt x="465119" y="61019"/>
                </a:lnTo>
                <a:lnTo>
                  <a:pt x="464291" y="73762"/>
                </a:lnTo>
                <a:lnTo>
                  <a:pt x="461807" y="85352"/>
                </a:lnTo>
                <a:lnTo>
                  <a:pt x="457668" y="95789"/>
                </a:lnTo>
                <a:lnTo>
                  <a:pt x="455032" y="100012"/>
                </a:lnTo>
                <a:close/>
              </a:path>
              <a:path w="575310" h="144779">
                <a:moveTo>
                  <a:pt x="526180" y="122336"/>
                </a:moveTo>
                <a:lnTo>
                  <a:pt x="490312" y="104923"/>
                </a:lnTo>
                <a:lnTo>
                  <a:pt x="477215" y="61019"/>
                </a:lnTo>
                <a:lnTo>
                  <a:pt x="477587" y="52647"/>
                </a:lnTo>
                <a:lnTo>
                  <a:pt x="494944" y="12157"/>
                </a:lnTo>
                <a:lnTo>
                  <a:pt x="526180" y="0"/>
                </a:lnTo>
                <a:lnTo>
                  <a:pt x="536840" y="1069"/>
                </a:lnTo>
                <a:lnTo>
                  <a:pt x="546346" y="4278"/>
                </a:lnTo>
                <a:lnTo>
                  <a:pt x="554699" y="9627"/>
                </a:lnTo>
                <a:lnTo>
                  <a:pt x="561898" y="17115"/>
                </a:lnTo>
                <a:lnTo>
                  <a:pt x="565230" y="22324"/>
                </a:lnTo>
                <a:lnTo>
                  <a:pt x="518838" y="22324"/>
                </a:lnTo>
                <a:lnTo>
                  <a:pt x="513083" y="25598"/>
                </a:lnTo>
                <a:lnTo>
                  <a:pt x="502814" y="61019"/>
                </a:lnTo>
                <a:lnTo>
                  <a:pt x="503195" y="70042"/>
                </a:lnTo>
                <a:lnTo>
                  <a:pt x="518738" y="100012"/>
                </a:lnTo>
                <a:lnTo>
                  <a:pt x="565206" y="100012"/>
                </a:lnTo>
                <a:lnTo>
                  <a:pt x="562047" y="105072"/>
                </a:lnTo>
                <a:lnTo>
                  <a:pt x="554838" y="112625"/>
                </a:lnTo>
                <a:lnTo>
                  <a:pt x="546458" y="118020"/>
                </a:lnTo>
                <a:lnTo>
                  <a:pt x="536905" y="121257"/>
                </a:lnTo>
                <a:lnTo>
                  <a:pt x="526180" y="122336"/>
                </a:lnTo>
                <a:close/>
              </a:path>
              <a:path w="575310" h="144779">
                <a:moveTo>
                  <a:pt x="565206" y="100012"/>
                </a:moveTo>
                <a:lnTo>
                  <a:pt x="533522" y="100012"/>
                </a:lnTo>
                <a:lnTo>
                  <a:pt x="539227" y="96688"/>
                </a:lnTo>
                <a:lnTo>
                  <a:pt x="543295" y="90041"/>
                </a:lnTo>
                <a:lnTo>
                  <a:pt x="546030" y="84432"/>
                </a:lnTo>
                <a:lnTo>
                  <a:pt x="547983" y="77725"/>
                </a:lnTo>
                <a:lnTo>
                  <a:pt x="549155" y="69921"/>
                </a:lnTo>
                <a:lnTo>
                  <a:pt x="549546" y="61019"/>
                </a:lnTo>
                <a:lnTo>
                  <a:pt x="549155" y="52015"/>
                </a:lnTo>
                <a:lnTo>
                  <a:pt x="533423" y="22324"/>
                </a:lnTo>
                <a:lnTo>
                  <a:pt x="565230" y="22324"/>
                </a:lnTo>
                <a:lnTo>
                  <a:pt x="567759" y="26277"/>
                </a:lnTo>
                <a:lnTo>
                  <a:pt x="571944" y="36648"/>
                </a:lnTo>
                <a:lnTo>
                  <a:pt x="574456" y="48229"/>
                </a:lnTo>
                <a:lnTo>
                  <a:pt x="575293" y="61019"/>
                </a:lnTo>
                <a:lnTo>
                  <a:pt x="574465" y="73762"/>
                </a:lnTo>
                <a:lnTo>
                  <a:pt x="571982" y="85352"/>
                </a:lnTo>
                <a:lnTo>
                  <a:pt x="567842" y="95789"/>
                </a:lnTo>
                <a:lnTo>
                  <a:pt x="565206" y="1000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 descr=""/>
          <p:cNvSpPr/>
          <p:nvPr/>
        </p:nvSpPr>
        <p:spPr>
          <a:xfrm>
            <a:off x="3188489" y="3556457"/>
            <a:ext cx="542290" cy="154305"/>
          </a:xfrm>
          <a:custGeom>
            <a:avLst/>
            <a:gdLst/>
            <a:ahLst/>
            <a:cxnLst/>
            <a:rect l="l" t="t" r="r" b="b"/>
            <a:pathLst>
              <a:path w="542289" h="154304">
                <a:moveTo>
                  <a:pt x="51494" y="125313"/>
                </a:moveTo>
                <a:lnTo>
                  <a:pt x="40778" y="125313"/>
                </a:lnTo>
                <a:lnTo>
                  <a:pt x="40778" y="81855"/>
                </a:lnTo>
                <a:lnTo>
                  <a:pt x="30658" y="79275"/>
                </a:lnTo>
                <a:lnTo>
                  <a:pt x="3720" y="54967"/>
                </a:lnTo>
                <a:lnTo>
                  <a:pt x="3720" y="40084"/>
                </a:lnTo>
                <a:lnTo>
                  <a:pt x="40778" y="16371"/>
                </a:lnTo>
                <a:lnTo>
                  <a:pt x="40778" y="0"/>
                </a:lnTo>
                <a:lnTo>
                  <a:pt x="51494" y="0"/>
                </a:lnTo>
                <a:lnTo>
                  <a:pt x="51494" y="16519"/>
                </a:lnTo>
                <a:lnTo>
                  <a:pt x="61614" y="18259"/>
                </a:lnTo>
                <a:lnTo>
                  <a:pt x="70842" y="21542"/>
                </a:lnTo>
                <a:lnTo>
                  <a:pt x="79176" y="26370"/>
                </a:lnTo>
                <a:lnTo>
                  <a:pt x="82794" y="29467"/>
                </a:lnTo>
                <a:lnTo>
                  <a:pt x="40778" y="29467"/>
                </a:lnTo>
                <a:lnTo>
                  <a:pt x="34329" y="29964"/>
                </a:lnTo>
                <a:lnTo>
                  <a:pt x="29071" y="31898"/>
                </a:lnTo>
                <a:lnTo>
                  <a:pt x="21034" y="38546"/>
                </a:lnTo>
                <a:lnTo>
                  <a:pt x="19050" y="42862"/>
                </a:lnTo>
                <a:lnTo>
                  <a:pt x="19050" y="52486"/>
                </a:lnTo>
                <a:lnTo>
                  <a:pt x="40778" y="65782"/>
                </a:lnTo>
                <a:lnTo>
                  <a:pt x="51494" y="65782"/>
                </a:lnTo>
                <a:lnTo>
                  <a:pt x="51494" y="68609"/>
                </a:lnTo>
                <a:lnTo>
                  <a:pt x="61912" y="71586"/>
                </a:lnTo>
                <a:lnTo>
                  <a:pt x="69502" y="74562"/>
                </a:lnTo>
                <a:lnTo>
                  <a:pt x="74265" y="77539"/>
                </a:lnTo>
                <a:lnTo>
                  <a:pt x="79126" y="80416"/>
                </a:lnTo>
                <a:lnTo>
                  <a:pt x="82847" y="83988"/>
                </a:lnTo>
                <a:lnTo>
                  <a:pt x="83447" y="84980"/>
                </a:lnTo>
                <a:lnTo>
                  <a:pt x="51494" y="84980"/>
                </a:lnTo>
                <a:lnTo>
                  <a:pt x="51494" y="125313"/>
                </a:lnTo>
                <a:close/>
              </a:path>
              <a:path w="542289" h="154304">
                <a:moveTo>
                  <a:pt x="51494" y="65782"/>
                </a:moveTo>
                <a:lnTo>
                  <a:pt x="40778" y="65782"/>
                </a:lnTo>
                <a:lnTo>
                  <a:pt x="40778" y="29467"/>
                </a:lnTo>
                <a:lnTo>
                  <a:pt x="82794" y="29467"/>
                </a:lnTo>
                <a:lnTo>
                  <a:pt x="83489" y="30063"/>
                </a:lnTo>
                <a:lnTo>
                  <a:pt x="51494" y="30063"/>
                </a:lnTo>
                <a:lnTo>
                  <a:pt x="51494" y="65782"/>
                </a:lnTo>
                <a:close/>
              </a:path>
              <a:path w="542289" h="154304">
                <a:moveTo>
                  <a:pt x="77688" y="43606"/>
                </a:moveTo>
                <a:lnTo>
                  <a:pt x="72032" y="38462"/>
                </a:lnTo>
                <a:lnTo>
                  <a:pt x="65782" y="34490"/>
                </a:lnTo>
                <a:lnTo>
                  <a:pt x="58935" y="31691"/>
                </a:lnTo>
                <a:lnTo>
                  <a:pt x="51494" y="30063"/>
                </a:lnTo>
                <a:lnTo>
                  <a:pt x="83489" y="30063"/>
                </a:lnTo>
                <a:lnTo>
                  <a:pt x="86617" y="32742"/>
                </a:lnTo>
                <a:lnTo>
                  <a:pt x="77688" y="43606"/>
                </a:lnTo>
                <a:close/>
              </a:path>
              <a:path w="542289" h="154304">
                <a:moveTo>
                  <a:pt x="81290" y="125313"/>
                </a:moveTo>
                <a:lnTo>
                  <a:pt x="51494" y="125313"/>
                </a:lnTo>
                <a:lnTo>
                  <a:pt x="58638" y="124420"/>
                </a:lnTo>
                <a:lnTo>
                  <a:pt x="64144" y="122187"/>
                </a:lnTo>
                <a:lnTo>
                  <a:pt x="68014" y="118616"/>
                </a:lnTo>
                <a:lnTo>
                  <a:pt x="71983" y="115044"/>
                </a:lnTo>
                <a:lnTo>
                  <a:pt x="73864" y="110765"/>
                </a:lnTo>
                <a:lnTo>
                  <a:pt x="73967" y="100607"/>
                </a:lnTo>
                <a:lnTo>
                  <a:pt x="72429" y="96837"/>
                </a:lnTo>
                <a:lnTo>
                  <a:pt x="69353" y="93761"/>
                </a:lnTo>
                <a:lnTo>
                  <a:pt x="66278" y="90586"/>
                </a:lnTo>
                <a:lnTo>
                  <a:pt x="60324" y="87659"/>
                </a:lnTo>
                <a:lnTo>
                  <a:pt x="51494" y="84980"/>
                </a:lnTo>
                <a:lnTo>
                  <a:pt x="83447" y="84980"/>
                </a:lnTo>
                <a:lnTo>
                  <a:pt x="88007" y="92521"/>
                </a:lnTo>
                <a:lnTo>
                  <a:pt x="89296" y="97680"/>
                </a:lnTo>
                <a:lnTo>
                  <a:pt x="89174" y="105072"/>
                </a:lnTo>
                <a:lnTo>
                  <a:pt x="88655" y="110765"/>
                </a:lnTo>
                <a:lnTo>
                  <a:pt x="86729" y="117127"/>
                </a:lnTo>
                <a:lnTo>
                  <a:pt x="83520" y="122820"/>
                </a:lnTo>
                <a:lnTo>
                  <a:pt x="81290" y="125313"/>
                </a:lnTo>
                <a:close/>
              </a:path>
              <a:path w="542289" h="154304">
                <a:moveTo>
                  <a:pt x="51494" y="154185"/>
                </a:moveTo>
                <a:lnTo>
                  <a:pt x="40778" y="154185"/>
                </a:lnTo>
                <a:lnTo>
                  <a:pt x="40778" y="138410"/>
                </a:lnTo>
                <a:lnTo>
                  <a:pt x="28519" y="136633"/>
                </a:lnTo>
                <a:lnTo>
                  <a:pt x="17636" y="132940"/>
                </a:lnTo>
                <a:lnTo>
                  <a:pt x="8129" y="127331"/>
                </a:lnTo>
                <a:lnTo>
                  <a:pt x="0" y="119806"/>
                </a:lnTo>
                <a:lnTo>
                  <a:pt x="8780" y="108644"/>
                </a:lnTo>
                <a:lnTo>
                  <a:pt x="15468" y="115044"/>
                </a:lnTo>
                <a:lnTo>
                  <a:pt x="23031" y="119955"/>
                </a:lnTo>
                <a:lnTo>
                  <a:pt x="31467" y="123378"/>
                </a:lnTo>
                <a:lnTo>
                  <a:pt x="40778" y="125313"/>
                </a:lnTo>
                <a:lnTo>
                  <a:pt x="81290" y="125313"/>
                </a:lnTo>
                <a:lnTo>
                  <a:pt x="79027" y="127843"/>
                </a:lnTo>
                <a:lnTo>
                  <a:pt x="73455" y="132019"/>
                </a:lnTo>
                <a:lnTo>
                  <a:pt x="67009" y="135173"/>
                </a:lnTo>
                <a:lnTo>
                  <a:pt x="59689" y="137303"/>
                </a:lnTo>
                <a:lnTo>
                  <a:pt x="51494" y="138410"/>
                </a:lnTo>
                <a:lnTo>
                  <a:pt x="51494" y="154185"/>
                </a:lnTo>
                <a:close/>
              </a:path>
              <a:path w="542289" h="154304">
                <a:moveTo>
                  <a:pt x="116389" y="44201"/>
                </a:moveTo>
                <a:lnTo>
                  <a:pt x="107311" y="34825"/>
                </a:lnTo>
                <a:lnTo>
                  <a:pt x="111875" y="28773"/>
                </a:lnTo>
                <a:lnTo>
                  <a:pt x="117778" y="24159"/>
                </a:lnTo>
                <a:lnTo>
                  <a:pt x="132364" y="17809"/>
                </a:lnTo>
                <a:lnTo>
                  <a:pt x="140202" y="16222"/>
                </a:lnTo>
                <a:lnTo>
                  <a:pt x="148536" y="16222"/>
                </a:lnTo>
                <a:lnTo>
                  <a:pt x="180579" y="29319"/>
                </a:lnTo>
                <a:lnTo>
                  <a:pt x="148536" y="29319"/>
                </a:lnTo>
                <a:lnTo>
                  <a:pt x="138769" y="30249"/>
                </a:lnTo>
                <a:lnTo>
                  <a:pt x="130156" y="33039"/>
                </a:lnTo>
                <a:lnTo>
                  <a:pt x="122696" y="37690"/>
                </a:lnTo>
                <a:lnTo>
                  <a:pt x="116389" y="44201"/>
                </a:lnTo>
                <a:close/>
              </a:path>
              <a:path w="542289" h="154304">
                <a:moveTo>
                  <a:pt x="188869" y="136475"/>
                </a:moveTo>
                <a:lnTo>
                  <a:pt x="107460" y="136475"/>
                </a:lnTo>
                <a:lnTo>
                  <a:pt x="107460" y="124717"/>
                </a:lnTo>
                <a:lnTo>
                  <a:pt x="121924" y="113211"/>
                </a:lnTo>
                <a:lnTo>
                  <a:pt x="133914" y="103398"/>
                </a:lnTo>
                <a:lnTo>
                  <a:pt x="164591" y="73223"/>
                </a:lnTo>
                <a:lnTo>
                  <a:pt x="173242" y="56703"/>
                </a:lnTo>
                <a:lnTo>
                  <a:pt x="173115" y="44201"/>
                </a:lnTo>
                <a:lnTo>
                  <a:pt x="171009" y="39241"/>
                </a:lnTo>
                <a:lnTo>
                  <a:pt x="162080" y="31303"/>
                </a:lnTo>
                <a:lnTo>
                  <a:pt x="156077" y="29319"/>
                </a:lnTo>
                <a:lnTo>
                  <a:pt x="180579" y="29319"/>
                </a:lnTo>
                <a:lnTo>
                  <a:pt x="182060" y="30844"/>
                </a:lnTo>
                <a:lnTo>
                  <a:pt x="185594" y="36760"/>
                </a:lnTo>
                <a:lnTo>
                  <a:pt x="187715" y="43495"/>
                </a:lnTo>
                <a:lnTo>
                  <a:pt x="188422" y="51048"/>
                </a:lnTo>
                <a:lnTo>
                  <a:pt x="187659" y="58294"/>
                </a:lnTo>
                <a:lnTo>
                  <a:pt x="158768" y="99752"/>
                </a:lnTo>
                <a:lnTo>
                  <a:pt x="130826" y="123378"/>
                </a:lnTo>
                <a:lnTo>
                  <a:pt x="188869" y="123378"/>
                </a:lnTo>
                <a:lnTo>
                  <a:pt x="188869" y="136475"/>
                </a:lnTo>
                <a:close/>
              </a:path>
              <a:path w="542289" h="154304">
                <a:moveTo>
                  <a:pt x="220877" y="44201"/>
                </a:moveTo>
                <a:lnTo>
                  <a:pt x="211799" y="34825"/>
                </a:lnTo>
                <a:lnTo>
                  <a:pt x="216363" y="28773"/>
                </a:lnTo>
                <a:lnTo>
                  <a:pt x="222266" y="24159"/>
                </a:lnTo>
                <a:lnTo>
                  <a:pt x="236852" y="17809"/>
                </a:lnTo>
                <a:lnTo>
                  <a:pt x="244690" y="16222"/>
                </a:lnTo>
                <a:lnTo>
                  <a:pt x="253024" y="16222"/>
                </a:lnTo>
                <a:lnTo>
                  <a:pt x="285067" y="29319"/>
                </a:lnTo>
                <a:lnTo>
                  <a:pt x="253024" y="29319"/>
                </a:lnTo>
                <a:lnTo>
                  <a:pt x="243257" y="30249"/>
                </a:lnTo>
                <a:lnTo>
                  <a:pt x="234644" y="33039"/>
                </a:lnTo>
                <a:lnTo>
                  <a:pt x="227184" y="37690"/>
                </a:lnTo>
                <a:lnTo>
                  <a:pt x="220877" y="44201"/>
                </a:lnTo>
                <a:close/>
              </a:path>
              <a:path w="542289" h="154304">
                <a:moveTo>
                  <a:pt x="293357" y="136475"/>
                </a:moveTo>
                <a:lnTo>
                  <a:pt x="211948" y="136475"/>
                </a:lnTo>
                <a:lnTo>
                  <a:pt x="211948" y="124717"/>
                </a:lnTo>
                <a:lnTo>
                  <a:pt x="226412" y="113211"/>
                </a:lnTo>
                <a:lnTo>
                  <a:pt x="238402" y="103398"/>
                </a:lnTo>
                <a:lnTo>
                  <a:pt x="269079" y="73223"/>
                </a:lnTo>
                <a:lnTo>
                  <a:pt x="277730" y="56703"/>
                </a:lnTo>
                <a:lnTo>
                  <a:pt x="277603" y="44201"/>
                </a:lnTo>
                <a:lnTo>
                  <a:pt x="275497" y="39241"/>
                </a:lnTo>
                <a:lnTo>
                  <a:pt x="266568" y="31303"/>
                </a:lnTo>
                <a:lnTo>
                  <a:pt x="260565" y="29319"/>
                </a:lnTo>
                <a:lnTo>
                  <a:pt x="285067" y="29319"/>
                </a:lnTo>
                <a:lnTo>
                  <a:pt x="286548" y="30844"/>
                </a:lnTo>
                <a:lnTo>
                  <a:pt x="290083" y="36760"/>
                </a:lnTo>
                <a:lnTo>
                  <a:pt x="292203" y="43495"/>
                </a:lnTo>
                <a:lnTo>
                  <a:pt x="292910" y="51048"/>
                </a:lnTo>
                <a:lnTo>
                  <a:pt x="292148" y="58294"/>
                </a:lnTo>
                <a:lnTo>
                  <a:pt x="263256" y="99752"/>
                </a:lnTo>
                <a:lnTo>
                  <a:pt x="235314" y="123378"/>
                </a:lnTo>
                <a:lnTo>
                  <a:pt x="293357" y="123378"/>
                </a:lnTo>
                <a:lnTo>
                  <a:pt x="293357" y="136475"/>
                </a:lnTo>
                <a:close/>
              </a:path>
              <a:path w="542289" h="154304">
                <a:moveTo>
                  <a:pt x="333253" y="85725"/>
                </a:moveTo>
                <a:lnTo>
                  <a:pt x="322389" y="81855"/>
                </a:lnTo>
                <a:lnTo>
                  <a:pt x="322389" y="18008"/>
                </a:lnTo>
                <a:lnTo>
                  <a:pt x="394868" y="18008"/>
                </a:lnTo>
                <a:lnTo>
                  <a:pt x="394868" y="31105"/>
                </a:lnTo>
                <a:lnTo>
                  <a:pt x="337123" y="31105"/>
                </a:lnTo>
                <a:lnTo>
                  <a:pt x="337123" y="72330"/>
                </a:lnTo>
                <a:lnTo>
                  <a:pt x="391867" y="72330"/>
                </a:lnTo>
                <a:lnTo>
                  <a:pt x="393606" y="74414"/>
                </a:lnTo>
                <a:lnTo>
                  <a:pt x="360638" y="74414"/>
                </a:lnTo>
                <a:lnTo>
                  <a:pt x="352955" y="75120"/>
                </a:lnTo>
                <a:lnTo>
                  <a:pt x="345829" y="77241"/>
                </a:lnTo>
                <a:lnTo>
                  <a:pt x="339262" y="80776"/>
                </a:lnTo>
                <a:lnTo>
                  <a:pt x="333253" y="85725"/>
                </a:lnTo>
                <a:close/>
              </a:path>
              <a:path w="542289" h="154304">
                <a:moveTo>
                  <a:pt x="391867" y="72330"/>
                </a:moveTo>
                <a:lnTo>
                  <a:pt x="337123" y="72330"/>
                </a:lnTo>
                <a:lnTo>
                  <a:pt x="340000" y="69453"/>
                </a:lnTo>
                <a:lnTo>
                  <a:pt x="343820" y="66972"/>
                </a:lnTo>
                <a:lnTo>
                  <a:pt x="348583" y="64889"/>
                </a:lnTo>
                <a:lnTo>
                  <a:pt x="353345" y="62706"/>
                </a:lnTo>
                <a:lnTo>
                  <a:pt x="358753" y="61614"/>
                </a:lnTo>
                <a:lnTo>
                  <a:pt x="364805" y="61614"/>
                </a:lnTo>
                <a:lnTo>
                  <a:pt x="372572" y="62275"/>
                </a:lnTo>
                <a:lnTo>
                  <a:pt x="379651" y="64256"/>
                </a:lnTo>
                <a:lnTo>
                  <a:pt x="386041" y="67558"/>
                </a:lnTo>
                <a:lnTo>
                  <a:pt x="391743" y="72181"/>
                </a:lnTo>
                <a:lnTo>
                  <a:pt x="391867" y="72330"/>
                </a:lnTo>
                <a:close/>
              </a:path>
              <a:path w="542289" h="154304">
                <a:moveTo>
                  <a:pt x="392940" y="125462"/>
                </a:moveTo>
                <a:lnTo>
                  <a:pt x="368278" y="125462"/>
                </a:lnTo>
                <a:lnTo>
                  <a:pt x="374826" y="123080"/>
                </a:lnTo>
                <a:lnTo>
                  <a:pt x="379985" y="118318"/>
                </a:lnTo>
                <a:lnTo>
                  <a:pt x="385145" y="113456"/>
                </a:lnTo>
                <a:lnTo>
                  <a:pt x="387725" y="107354"/>
                </a:lnTo>
                <a:lnTo>
                  <a:pt x="387725" y="92571"/>
                </a:lnTo>
                <a:lnTo>
                  <a:pt x="385244" y="86469"/>
                </a:lnTo>
                <a:lnTo>
                  <a:pt x="380283" y="81706"/>
                </a:lnTo>
                <a:lnTo>
                  <a:pt x="375421" y="76844"/>
                </a:lnTo>
                <a:lnTo>
                  <a:pt x="368873" y="74414"/>
                </a:lnTo>
                <a:lnTo>
                  <a:pt x="393606" y="74414"/>
                </a:lnTo>
                <a:lnTo>
                  <a:pt x="396431" y="77799"/>
                </a:lnTo>
                <a:lnTo>
                  <a:pt x="399780" y="84236"/>
                </a:lnTo>
                <a:lnTo>
                  <a:pt x="401789" y="91492"/>
                </a:lnTo>
                <a:lnTo>
                  <a:pt x="402459" y="99566"/>
                </a:lnTo>
                <a:lnTo>
                  <a:pt x="401733" y="107918"/>
                </a:lnTo>
                <a:lnTo>
                  <a:pt x="399556" y="115416"/>
                </a:lnTo>
                <a:lnTo>
                  <a:pt x="395929" y="122057"/>
                </a:lnTo>
                <a:lnTo>
                  <a:pt x="392940" y="125462"/>
                </a:lnTo>
                <a:close/>
              </a:path>
              <a:path w="542289" h="154304">
                <a:moveTo>
                  <a:pt x="360340" y="138558"/>
                </a:moveTo>
                <a:lnTo>
                  <a:pt x="347522" y="137377"/>
                </a:lnTo>
                <a:lnTo>
                  <a:pt x="336304" y="133833"/>
                </a:lnTo>
                <a:lnTo>
                  <a:pt x="326686" y="127927"/>
                </a:lnTo>
                <a:lnTo>
                  <a:pt x="318668" y="119657"/>
                </a:lnTo>
                <a:lnTo>
                  <a:pt x="327747" y="109835"/>
                </a:lnTo>
                <a:lnTo>
                  <a:pt x="334360" y="116671"/>
                </a:lnTo>
                <a:lnTo>
                  <a:pt x="341997" y="121555"/>
                </a:lnTo>
                <a:lnTo>
                  <a:pt x="350657" y="124485"/>
                </a:lnTo>
                <a:lnTo>
                  <a:pt x="360340" y="125462"/>
                </a:lnTo>
                <a:lnTo>
                  <a:pt x="392940" y="125462"/>
                </a:lnTo>
                <a:lnTo>
                  <a:pt x="390850" y="127843"/>
                </a:lnTo>
                <a:lnTo>
                  <a:pt x="384590" y="132531"/>
                </a:lnTo>
                <a:lnTo>
                  <a:pt x="377418" y="135880"/>
                </a:lnTo>
                <a:lnTo>
                  <a:pt x="369335" y="137889"/>
                </a:lnTo>
                <a:lnTo>
                  <a:pt x="360340" y="138558"/>
                </a:lnTo>
                <a:close/>
              </a:path>
              <a:path w="542289" h="154304">
                <a:moveTo>
                  <a:pt x="450450" y="63103"/>
                </a:moveTo>
                <a:lnTo>
                  <a:pt x="438395" y="63103"/>
                </a:lnTo>
                <a:lnTo>
                  <a:pt x="440379" y="59630"/>
                </a:lnTo>
                <a:lnTo>
                  <a:pt x="444149" y="56356"/>
                </a:lnTo>
                <a:lnTo>
                  <a:pt x="455361" y="50105"/>
                </a:lnTo>
                <a:lnTo>
                  <a:pt x="460818" y="48517"/>
                </a:lnTo>
                <a:lnTo>
                  <a:pt x="472724" y="48517"/>
                </a:lnTo>
                <a:lnTo>
                  <a:pt x="477884" y="50055"/>
                </a:lnTo>
                <a:lnTo>
                  <a:pt x="481555" y="53131"/>
                </a:lnTo>
                <a:lnTo>
                  <a:pt x="485325" y="56207"/>
                </a:lnTo>
                <a:lnTo>
                  <a:pt x="487905" y="59977"/>
                </a:lnTo>
                <a:lnTo>
                  <a:pt x="488044" y="60424"/>
                </a:lnTo>
                <a:lnTo>
                  <a:pt x="456651" y="60424"/>
                </a:lnTo>
                <a:lnTo>
                  <a:pt x="452384" y="61813"/>
                </a:lnTo>
                <a:lnTo>
                  <a:pt x="450450" y="63103"/>
                </a:lnTo>
                <a:close/>
              </a:path>
              <a:path w="542289" h="154304">
                <a:moveTo>
                  <a:pt x="499712" y="64442"/>
                </a:moveTo>
                <a:lnTo>
                  <a:pt x="489294" y="64442"/>
                </a:lnTo>
                <a:lnTo>
                  <a:pt x="492171" y="59878"/>
                </a:lnTo>
                <a:lnTo>
                  <a:pt x="496338" y="56108"/>
                </a:lnTo>
                <a:lnTo>
                  <a:pt x="501795" y="53131"/>
                </a:lnTo>
                <a:lnTo>
                  <a:pt x="507252" y="50055"/>
                </a:lnTo>
                <a:lnTo>
                  <a:pt x="512660" y="48517"/>
                </a:lnTo>
                <a:lnTo>
                  <a:pt x="518018" y="48517"/>
                </a:lnTo>
                <a:lnTo>
                  <a:pt x="528501" y="50136"/>
                </a:lnTo>
                <a:lnTo>
                  <a:pt x="535989" y="54991"/>
                </a:lnTo>
                <a:lnTo>
                  <a:pt x="539004" y="60424"/>
                </a:lnTo>
                <a:lnTo>
                  <a:pt x="508344" y="60424"/>
                </a:lnTo>
                <a:lnTo>
                  <a:pt x="503978" y="61763"/>
                </a:lnTo>
                <a:lnTo>
                  <a:pt x="499712" y="64442"/>
                </a:lnTo>
                <a:close/>
              </a:path>
              <a:path w="542289" h="154304">
                <a:moveTo>
                  <a:pt x="438395" y="136475"/>
                </a:moveTo>
                <a:lnTo>
                  <a:pt x="425149" y="136475"/>
                </a:lnTo>
                <a:lnTo>
                  <a:pt x="425149" y="50601"/>
                </a:lnTo>
                <a:lnTo>
                  <a:pt x="438395" y="50601"/>
                </a:lnTo>
                <a:lnTo>
                  <a:pt x="438395" y="63103"/>
                </a:lnTo>
                <a:lnTo>
                  <a:pt x="450450" y="63103"/>
                </a:lnTo>
                <a:lnTo>
                  <a:pt x="448217" y="64591"/>
                </a:lnTo>
                <a:lnTo>
                  <a:pt x="444050" y="67270"/>
                </a:lnTo>
                <a:lnTo>
                  <a:pt x="440776" y="70346"/>
                </a:lnTo>
                <a:lnTo>
                  <a:pt x="438395" y="73818"/>
                </a:lnTo>
                <a:lnTo>
                  <a:pt x="438395" y="136475"/>
                </a:lnTo>
                <a:close/>
              </a:path>
              <a:path w="542289" h="154304">
                <a:moveTo>
                  <a:pt x="490187" y="136475"/>
                </a:moveTo>
                <a:lnTo>
                  <a:pt x="476792" y="136475"/>
                </a:lnTo>
                <a:lnTo>
                  <a:pt x="476792" y="66327"/>
                </a:lnTo>
                <a:lnTo>
                  <a:pt x="471534" y="60424"/>
                </a:lnTo>
                <a:lnTo>
                  <a:pt x="488044" y="60424"/>
                </a:lnTo>
                <a:lnTo>
                  <a:pt x="489294" y="64442"/>
                </a:lnTo>
                <a:lnTo>
                  <a:pt x="499712" y="64442"/>
                </a:lnTo>
                <a:lnTo>
                  <a:pt x="495545" y="67121"/>
                </a:lnTo>
                <a:lnTo>
                  <a:pt x="492370" y="70147"/>
                </a:lnTo>
                <a:lnTo>
                  <a:pt x="490187" y="73521"/>
                </a:lnTo>
                <a:lnTo>
                  <a:pt x="490187" y="136475"/>
                </a:lnTo>
                <a:close/>
              </a:path>
              <a:path w="542289" h="154304">
                <a:moveTo>
                  <a:pt x="541979" y="136475"/>
                </a:moveTo>
                <a:lnTo>
                  <a:pt x="528733" y="136475"/>
                </a:lnTo>
                <a:lnTo>
                  <a:pt x="528733" y="66327"/>
                </a:lnTo>
                <a:lnTo>
                  <a:pt x="523425" y="60424"/>
                </a:lnTo>
                <a:lnTo>
                  <a:pt x="539004" y="60424"/>
                </a:lnTo>
                <a:lnTo>
                  <a:pt x="540484" y="63103"/>
                </a:lnTo>
                <a:lnTo>
                  <a:pt x="541861" y="73521"/>
                </a:lnTo>
                <a:lnTo>
                  <a:pt x="541979" y="13647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 descr=""/>
          <p:cNvSpPr/>
          <p:nvPr/>
        </p:nvSpPr>
        <p:spPr>
          <a:xfrm>
            <a:off x="4687832" y="3556457"/>
            <a:ext cx="544830" cy="154305"/>
          </a:xfrm>
          <a:custGeom>
            <a:avLst/>
            <a:gdLst/>
            <a:ahLst/>
            <a:cxnLst/>
            <a:rect l="l" t="t" r="r" b="b"/>
            <a:pathLst>
              <a:path w="544829" h="154304">
                <a:moveTo>
                  <a:pt x="51494" y="125313"/>
                </a:moveTo>
                <a:lnTo>
                  <a:pt x="40778" y="125313"/>
                </a:lnTo>
                <a:lnTo>
                  <a:pt x="40778" y="81855"/>
                </a:lnTo>
                <a:lnTo>
                  <a:pt x="30658" y="79275"/>
                </a:lnTo>
                <a:lnTo>
                  <a:pt x="3720" y="54967"/>
                </a:lnTo>
                <a:lnTo>
                  <a:pt x="3720" y="40084"/>
                </a:lnTo>
                <a:lnTo>
                  <a:pt x="40778" y="16371"/>
                </a:lnTo>
                <a:lnTo>
                  <a:pt x="40778" y="0"/>
                </a:lnTo>
                <a:lnTo>
                  <a:pt x="51494" y="0"/>
                </a:lnTo>
                <a:lnTo>
                  <a:pt x="51494" y="16519"/>
                </a:lnTo>
                <a:lnTo>
                  <a:pt x="61614" y="18259"/>
                </a:lnTo>
                <a:lnTo>
                  <a:pt x="70842" y="21542"/>
                </a:lnTo>
                <a:lnTo>
                  <a:pt x="79176" y="26370"/>
                </a:lnTo>
                <a:lnTo>
                  <a:pt x="82794" y="29467"/>
                </a:lnTo>
                <a:lnTo>
                  <a:pt x="40778" y="29467"/>
                </a:lnTo>
                <a:lnTo>
                  <a:pt x="34329" y="29964"/>
                </a:lnTo>
                <a:lnTo>
                  <a:pt x="29071" y="31898"/>
                </a:lnTo>
                <a:lnTo>
                  <a:pt x="21034" y="38546"/>
                </a:lnTo>
                <a:lnTo>
                  <a:pt x="19050" y="42862"/>
                </a:lnTo>
                <a:lnTo>
                  <a:pt x="19050" y="52486"/>
                </a:lnTo>
                <a:lnTo>
                  <a:pt x="40778" y="65782"/>
                </a:lnTo>
                <a:lnTo>
                  <a:pt x="51494" y="65782"/>
                </a:lnTo>
                <a:lnTo>
                  <a:pt x="51494" y="68609"/>
                </a:lnTo>
                <a:lnTo>
                  <a:pt x="61912" y="71586"/>
                </a:lnTo>
                <a:lnTo>
                  <a:pt x="69502" y="74562"/>
                </a:lnTo>
                <a:lnTo>
                  <a:pt x="74265" y="77539"/>
                </a:lnTo>
                <a:lnTo>
                  <a:pt x="79126" y="80416"/>
                </a:lnTo>
                <a:lnTo>
                  <a:pt x="82847" y="83988"/>
                </a:lnTo>
                <a:lnTo>
                  <a:pt x="83447" y="84980"/>
                </a:lnTo>
                <a:lnTo>
                  <a:pt x="51494" y="84980"/>
                </a:lnTo>
                <a:lnTo>
                  <a:pt x="51494" y="125313"/>
                </a:lnTo>
                <a:close/>
              </a:path>
              <a:path w="544829" h="154304">
                <a:moveTo>
                  <a:pt x="51494" y="65782"/>
                </a:moveTo>
                <a:lnTo>
                  <a:pt x="40778" y="65782"/>
                </a:lnTo>
                <a:lnTo>
                  <a:pt x="40778" y="29467"/>
                </a:lnTo>
                <a:lnTo>
                  <a:pt x="82794" y="29467"/>
                </a:lnTo>
                <a:lnTo>
                  <a:pt x="83489" y="30063"/>
                </a:lnTo>
                <a:lnTo>
                  <a:pt x="51494" y="30063"/>
                </a:lnTo>
                <a:lnTo>
                  <a:pt x="51494" y="65782"/>
                </a:lnTo>
                <a:close/>
              </a:path>
              <a:path w="544829" h="154304">
                <a:moveTo>
                  <a:pt x="77688" y="43606"/>
                </a:moveTo>
                <a:lnTo>
                  <a:pt x="72032" y="38462"/>
                </a:lnTo>
                <a:lnTo>
                  <a:pt x="65782" y="34490"/>
                </a:lnTo>
                <a:lnTo>
                  <a:pt x="58935" y="31691"/>
                </a:lnTo>
                <a:lnTo>
                  <a:pt x="51494" y="30063"/>
                </a:lnTo>
                <a:lnTo>
                  <a:pt x="83489" y="30063"/>
                </a:lnTo>
                <a:lnTo>
                  <a:pt x="86617" y="32742"/>
                </a:lnTo>
                <a:lnTo>
                  <a:pt x="77688" y="43606"/>
                </a:lnTo>
                <a:close/>
              </a:path>
              <a:path w="544829" h="154304">
                <a:moveTo>
                  <a:pt x="81290" y="125313"/>
                </a:moveTo>
                <a:lnTo>
                  <a:pt x="51494" y="125313"/>
                </a:lnTo>
                <a:lnTo>
                  <a:pt x="58638" y="124420"/>
                </a:lnTo>
                <a:lnTo>
                  <a:pt x="64144" y="122187"/>
                </a:lnTo>
                <a:lnTo>
                  <a:pt x="68014" y="118616"/>
                </a:lnTo>
                <a:lnTo>
                  <a:pt x="71983" y="115044"/>
                </a:lnTo>
                <a:lnTo>
                  <a:pt x="73863" y="110765"/>
                </a:lnTo>
                <a:lnTo>
                  <a:pt x="73967" y="100607"/>
                </a:lnTo>
                <a:lnTo>
                  <a:pt x="72429" y="96837"/>
                </a:lnTo>
                <a:lnTo>
                  <a:pt x="69353" y="93761"/>
                </a:lnTo>
                <a:lnTo>
                  <a:pt x="66278" y="90586"/>
                </a:lnTo>
                <a:lnTo>
                  <a:pt x="60324" y="87659"/>
                </a:lnTo>
                <a:lnTo>
                  <a:pt x="51494" y="84980"/>
                </a:lnTo>
                <a:lnTo>
                  <a:pt x="83447" y="84980"/>
                </a:lnTo>
                <a:lnTo>
                  <a:pt x="88007" y="92521"/>
                </a:lnTo>
                <a:lnTo>
                  <a:pt x="89296" y="97680"/>
                </a:lnTo>
                <a:lnTo>
                  <a:pt x="89174" y="105072"/>
                </a:lnTo>
                <a:lnTo>
                  <a:pt x="88655" y="110765"/>
                </a:lnTo>
                <a:lnTo>
                  <a:pt x="86729" y="117127"/>
                </a:lnTo>
                <a:lnTo>
                  <a:pt x="83520" y="122820"/>
                </a:lnTo>
                <a:lnTo>
                  <a:pt x="81290" y="125313"/>
                </a:lnTo>
                <a:close/>
              </a:path>
              <a:path w="544829" h="154304">
                <a:moveTo>
                  <a:pt x="51494" y="154185"/>
                </a:moveTo>
                <a:lnTo>
                  <a:pt x="40778" y="154185"/>
                </a:lnTo>
                <a:lnTo>
                  <a:pt x="40778" y="138410"/>
                </a:lnTo>
                <a:lnTo>
                  <a:pt x="28519" y="136633"/>
                </a:lnTo>
                <a:lnTo>
                  <a:pt x="17636" y="132940"/>
                </a:lnTo>
                <a:lnTo>
                  <a:pt x="8129" y="127331"/>
                </a:lnTo>
                <a:lnTo>
                  <a:pt x="0" y="119806"/>
                </a:lnTo>
                <a:lnTo>
                  <a:pt x="8780" y="108644"/>
                </a:lnTo>
                <a:lnTo>
                  <a:pt x="15468" y="115044"/>
                </a:lnTo>
                <a:lnTo>
                  <a:pt x="23031" y="119955"/>
                </a:lnTo>
                <a:lnTo>
                  <a:pt x="31467" y="123378"/>
                </a:lnTo>
                <a:lnTo>
                  <a:pt x="40778" y="125313"/>
                </a:lnTo>
                <a:lnTo>
                  <a:pt x="81290" y="125313"/>
                </a:lnTo>
                <a:lnTo>
                  <a:pt x="79027" y="127843"/>
                </a:lnTo>
                <a:lnTo>
                  <a:pt x="73455" y="132019"/>
                </a:lnTo>
                <a:lnTo>
                  <a:pt x="67009" y="135173"/>
                </a:lnTo>
                <a:lnTo>
                  <a:pt x="59689" y="137303"/>
                </a:lnTo>
                <a:lnTo>
                  <a:pt x="51494" y="138410"/>
                </a:lnTo>
                <a:lnTo>
                  <a:pt x="51494" y="154185"/>
                </a:lnTo>
                <a:close/>
              </a:path>
              <a:path w="544829" h="154304">
                <a:moveTo>
                  <a:pt x="112817" y="43755"/>
                </a:moveTo>
                <a:lnTo>
                  <a:pt x="104632" y="34528"/>
                </a:lnTo>
                <a:lnTo>
                  <a:pt x="112808" y="26519"/>
                </a:lnTo>
                <a:lnTo>
                  <a:pt x="122305" y="20798"/>
                </a:lnTo>
                <a:lnTo>
                  <a:pt x="133123" y="17366"/>
                </a:lnTo>
                <a:lnTo>
                  <a:pt x="145262" y="16222"/>
                </a:lnTo>
                <a:lnTo>
                  <a:pt x="153829" y="16761"/>
                </a:lnTo>
                <a:lnTo>
                  <a:pt x="161521" y="18380"/>
                </a:lnTo>
                <a:lnTo>
                  <a:pt x="168340" y="21077"/>
                </a:lnTo>
                <a:lnTo>
                  <a:pt x="174283" y="24854"/>
                </a:lnTo>
                <a:lnTo>
                  <a:pt x="178946" y="29319"/>
                </a:lnTo>
                <a:lnTo>
                  <a:pt x="144071" y="29319"/>
                </a:lnTo>
                <a:lnTo>
                  <a:pt x="135421" y="30221"/>
                </a:lnTo>
                <a:lnTo>
                  <a:pt x="127328" y="32928"/>
                </a:lnTo>
                <a:lnTo>
                  <a:pt x="119794" y="37439"/>
                </a:lnTo>
                <a:lnTo>
                  <a:pt x="112817" y="43755"/>
                </a:lnTo>
                <a:close/>
              </a:path>
              <a:path w="544829" h="154304">
                <a:moveTo>
                  <a:pt x="175147" y="69056"/>
                </a:moveTo>
                <a:lnTo>
                  <a:pt x="151562" y="69056"/>
                </a:lnTo>
                <a:lnTo>
                  <a:pt x="158260" y="67319"/>
                </a:lnTo>
                <a:lnTo>
                  <a:pt x="163121" y="63847"/>
                </a:lnTo>
                <a:lnTo>
                  <a:pt x="168082" y="60374"/>
                </a:lnTo>
                <a:lnTo>
                  <a:pt x="170563" y="55612"/>
                </a:lnTo>
                <a:lnTo>
                  <a:pt x="170563" y="43507"/>
                </a:lnTo>
                <a:lnTo>
                  <a:pt x="168082" y="38645"/>
                </a:lnTo>
                <a:lnTo>
                  <a:pt x="163121" y="34974"/>
                </a:lnTo>
                <a:lnTo>
                  <a:pt x="158260" y="31204"/>
                </a:lnTo>
                <a:lnTo>
                  <a:pt x="151910" y="29319"/>
                </a:lnTo>
                <a:lnTo>
                  <a:pt x="178946" y="29319"/>
                </a:lnTo>
                <a:lnTo>
                  <a:pt x="179102" y="29467"/>
                </a:lnTo>
                <a:lnTo>
                  <a:pt x="182543" y="34825"/>
                </a:lnTo>
                <a:lnTo>
                  <a:pt x="184608" y="40927"/>
                </a:lnTo>
                <a:lnTo>
                  <a:pt x="185297" y="47773"/>
                </a:lnTo>
                <a:lnTo>
                  <a:pt x="185297" y="54917"/>
                </a:lnTo>
                <a:lnTo>
                  <a:pt x="182866" y="61019"/>
                </a:lnTo>
                <a:lnTo>
                  <a:pt x="175147" y="69056"/>
                </a:lnTo>
                <a:close/>
              </a:path>
              <a:path w="544829" h="154304">
                <a:moveTo>
                  <a:pt x="130826" y="82450"/>
                </a:moveTo>
                <a:lnTo>
                  <a:pt x="130826" y="68907"/>
                </a:lnTo>
                <a:lnTo>
                  <a:pt x="136035" y="69056"/>
                </a:lnTo>
                <a:lnTo>
                  <a:pt x="175147" y="69056"/>
                </a:lnTo>
                <a:lnTo>
                  <a:pt x="173242" y="71040"/>
                </a:lnTo>
                <a:lnTo>
                  <a:pt x="167189" y="74116"/>
                </a:lnTo>
                <a:lnTo>
                  <a:pt x="159847" y="75307"/>
                </a:lnTo>
                <a:lnTo>
                  <a:pt x="167289" y="75902"/>
                </a:lnTo>
                <a:lnTo>
                  <a:pt x="173688" y="78978"/>
                </a:lnTo>
                <a:lnTo>
                  <a:pt x="176893" y="82301"/>
                </a:lnTo>
                <a:lnTo>
                  <a:pt x="135737" y="82301"/>
                </a:lnTo>
                <a:lnTo>
                  <a:pt x="130826" y="82450"/>
                </a:lnTo>
                <a:close/>
              </a:path>
              <a:path w="544829" h="154304">
                <a:moveTo>
                  <a:pt x="179351" y="125462"/>
                </a:moveTo>
                <a:lnTo>
                  <a:pt x="153448" y="125462"/>
                </a:lnTo>
                <a:lnTo>
                  <a:pt x="160194" y="123477"/>
                </a:lnTo>
                <a:lnTo>
                  <a:pt x="165056" y="119508"/>
                </a:lnTo>
                <a:lnTo>
                  <a:pt x="170017" y="115540"/>
                </a:lnTo>
                <a:lnTo>
                  <a:pt x="172498" y="110132"/>
                </a:lnTo>
                <a:lnTo>
                  <a:pt x="172498" y="96242"/>
                </a:lnTo>
                <a:lnTo>
                  <a:pt x="169918" y="90983"/>
                </a:lnTo>
                <a:lnTo>
                  <a:pt x="164758" y="87510"/>
                </a:lnTo>
                <a:lnTo>
                  <a:pt x="159698" y="84038"/>
                </a:lnTo>
                <a:lnTo>
                  <a:pt x="152455" y="82301"/>
                </a:lnTo>
                <a:lnTo>
                  <a:pt x="176893" y="82301"/>
                </a:lnTo>
                <a:lnTo>
                  <a:pt x="179046" y="84534"/>
                </a:lnTo>
                <a:lnTo>
                  <a:pt x="184404" y="89991"/>
                </a:lnTo>
                <a:lnTo>
                  <a:pt x="187083" y="96639"/>
                </a:lnTo>
                <a:lnTo>
                  <a:pt x="187083" y="104477"/>
                </a:lnTo>
                <a:lnTo>
                  <a:pt x="186357" y="111835"/>
                </a:lnTo>
                <a:lnTo>
                  <a:pt x="184181" y="118429"/>
                </a:lnTo>
                <a:lnTo>
                  <a:pt x="180553" y="124262"/>
                </a:lnTo>
                <a:lnTo>
                  <a:pt x="179351" y="125462"/>
                </a:lnTo>
                <a:close/>
              </a:path>
              <a:path w="544829" h="154304">
                <a:moveTo>
                  <a:pt x="145262" y="138558"/>
                </a:moveTo>
                <a:lnTo>
                  <a:pt x="106815" y="124420"/>
                </a:lnTo>
                <a:lnTo>
                  <a:pt x="103144" y="119062"/>
                </a:lnTo>
                <a:lnTo>
                  <a:pt x="111776" y="109835"/>
                </a:lnTo>
                <a:lnTo>
                  <a:pt x="115248" y="114399"/>
                </a:lnTo>
                <a:lnTo>
                  <a:pt x="119862" y="118169"/>
                </a:lnTo>
                <a:lnTo>
                  <a:pt x="125617" y="121146"/>
                </a:lnTo>
                <a:lnTo>
                  <a:pt x="131371" y="124023"/>
                </a:lnTo>
                <a:lnTo>
                  <a:pt x="137771" y="125462"/>
                </a:lnTo>
                <a:lnTo>
                  <a:pt x="179351" y="125462"/>
                </a:lnTo>
                <a:lnTo>
                  <a:pt x="175474" y="129331"/>
                </a:lnTo>
                <a:lnTo>
                  <a:pt x="169288" y="133368"/>
                </a:lnTo>
                <a:lnTo>
                  <a:pt x="162191" y="136252"/>
                </a:lnTo>
                <a:lnTo>
                  <a:pt x="154182" y="137982"/>
                </a:lnTo>
                <a:lnTo>
                  <a:pt x="145262" y="138558"/>
                </a:lnTo>
                <a:close/>
              </a:path>
              <a:path w="544829" h="154304">
                <a:moveTo>
                  <a:pt x="251236" y="138558"/>
                </a:moveTo>
                <a:lnTo>
                  <a:pt x="212941" y="112458"/>
                </a:lnTo>
                <a:lnTo>
                  <a:pt x="205993" y="77241"/>
                </a:lnTo>
                <a:lnTo>
                  <a:pt x="206774" y="64154"/>
                </a:lnTo>
                <a:lnTo>
                  <a:pt x="225229" y="25682"/>
                </a:lnTo>
                <a:lnTo>
                  <a:pt x="251236" y="16222"/>
                </a:lnTo>
                <a:lnTo>
                  <a:pt x="260464" y="16222"/>
                </a:lnTo>
                <a:lnTo>
                  <a:pt x="268500" y="18851"/>
                </a:lnTo>
                <a:lnTo>
                  <a:pt x="275347" y="24110"/>
                </a:lnTo>
                <a:lnTo>
                  <a:pt x="280183" y="28444"/>
                </a:lnTo>
                <a:lnTo>
                  <a:pt x="280908" y="29319"/>
                </a:lnTo>
                <a:lnTo>
                  <a:pt x="251236" y="29319"/>
                </a:lnTo>
                <a:lnTo>
                  <a:pt x="244548" y="30109"/>
                </a:lnTo>
                <a:lnTo>
                  <a:pt x="221527" y="66554"/>
                </a:lnTo>
                <a:lnTo>
                  <a:pt x="221024" y="77241"/>
                </a:lnTo>
                <a:lnTo>
                  <a:pt x="221517" y="87938"/>
                </a:lnTo>
                <a:lnTo>
                  <a:pt x="238512" y="122262"/>
                </a:lnTo>
                <a:lnTo>
                  <a:pt x="251236" y="125462"/>
                </a:lnTo>
                <a:lnTo>
                  <a:pt x="280984" y="125462"/>
                </a:lnTo>
                <a:lnTo>
                  <a:pt x="280267" y="126336"/>
                </a:lnTo>
                <a:lnTo>
                  <a:pt x="275495" y="130671"/>
                </a:lnTo>
                <a:lnTo>
                  <a:pt x="270184" y="134122"/>
                </a:lnTo>
                <a:lnTo>
                  <a:pt x="264370" y="136587"/>
                </a:lnTo>
                <a:lnTo>
                  <a:pt x="258055" y="138065"/>
                </a:lnTo>
                <a:lnTo>
                  <a:pt x="251236" y="138558"/>
                </a:lnTo>
                <a:close/>
              </a:path>
              <a:path w="544829" h="154304">
                <a:moveTo>
                  <a:pt x="280984" y="125462"/>
                </a:moveTo>
                <a:lnTo>
                  <a:pt x="251236" y="125462"/>
                </a:lnTo>
                <a:lnTo>
                  <a:pt x="257980" y="124662"/>
                </a:lnTo>
                <a:lnTo>
                  <a:pt x="263924" y="122262"/>
                </a:lnTo>
                <a:lnTo>
                  <a:pt x="280946" y="87938"/>
                </a:lnTo>
                <a:lnTo>
                  <a:pt x="281448" y="77241"/>
                </a:lnTo>
                <a:lnTo>
                  <a:pt x="280946" y="66554"/>
                </a:lnTo>
                <a:lnTo>
                  <a:pt x="257980" y="30109"/>
                </a:lnTo>
                <a:lnTo>
                  <a:pt x="251236" y="29319"/>
                </a:lnTo>
                <a:lnTo>
                  <a:pt x="280908" y="29319"/>
                </a:lnTo>
                <a:lnTo>
                  <a:pt x="296285" y="68879"/>
                </a:lnTo>
                <a:lnTo>
                  <a:pt x="296629" y="77241"/>
                </a:lnTo>
                <a:lnTo>
                  <a:pt x="296285" y="85622"/>
                </a:lnTo>
                <a:lnTo>
                  <a:pt x="284462" y="121220"/>
                </a:lnTo>
                <a:lnTo>
                  <a:pt x="280984" y="125462"/>
                </a:lnTo>
                <a:close/>
              </a:path>
              <a:path w="544829" h="154304">
                <a:moveTo>
                  <a:pt x="359989" y="138558"/>
                </a:moveTo>
                <a:lnTo>
                  <a:pt x="321694" y="112458"/>
                </a:lnTo>
                <a:lnTo>
                  <a:pt x="314746" y="77241"/>
                </a:lnTo>
                <a:lnTo>
                  <a:pt x="315527" y="64154"/>
                </a:lnTo>
                <a:lnTo>
                  <a:pt x="333982" y="25682"/>
                </a:lnTo>
                <a:lnTo>
                  <a:pt x="359989" y="16222"/>
                </a:lnTo>
                <a:lnTo>
                  <a:pt x="369217" y="16222"/>
                </a:lnTo>
                <a:lnTo>
                  <a:pt x="377253" y="18851"/>
                </a:lnTo>
                <a:lnTo>
                  <a:pt x="384099" y="24110"/>
                </a:lnTo>
                <a:lnTo>
                  <a:pt x="388936" y="28444"/>
                </a:lnTo>
                <a:lnTo>
                  <a:pt x="389661" y="29319"/>
                </a:lnTo>
                <a:lnTo>
                  <a:pt x="359989" y="29319"/>
                </a:lnTo>
                <a:lnTo>
                  <a:pt x="353301" y="30109"/>
                </a:lnTo>
                <a:lnTo>
                  <a:pt x="330279" y="66554"/>
                </a:lnTo>
                <a:lnTo>
                  <a:pt x="329777" y="77241"/>
                </a:lnTo>
                <a:lnTo>
                  <a:pt x="330270" y="87938"/>
                </a:lnTo>
                <a:lnTo>
                  <a:pt x="347265" y="122262"/>
                </a:lnTo>
                <a:lnTo>
                  <a:pt x="359989" y="125462"/>
                </a:lnTo>
                <a:lnTo>
                  <a:pt x="389737" y="125462"/>
                </a:lnTo>
                <a:lnTo>
                  <a:pt x="389020" y="126336"/>
                </a:lnTo>
                <a:lnTo>
                  <a:pt x="384248" y="130671"/>
                </a:lnTo>
                <a:lnTo>
                  <a:pt x="378937" y="134122"/>
                </a:lnTo>
                <a:lnTo>
                  <a:pt x="373123" y="136587"/>
                </a:lnTo>
                <a:lnTo>
                  <a:pt x="366807" y="138065"/>
                </a:lnTo>
                <a:lnTo>
                  <a:pt x="359989" y="138558"/>
                </a:lnTo>
                <a:close/>
              </a:path>
              <a:path w="544829" h="154304">
                <a:moveTo>
                  <a:pt x="389737" y="125462"/>
                </a:moveTo>
                <a:lnTo>
                  <a:pt x="359989" y="125462"/>
                </a:lnTo>
                <a:lnTo>
                  <a:pt x="366733" y="124662"/>
                </a:lnTo>
                <a:lnTo>
                  <a:pt x="372677" y="122262"/>
                </a:lnTo>
                <a:lnTo>
                  <a:pt x="389699" y="87938"/>
                </a:lnTo>
                <a:lnTo>
                  <a:pt x="390201" y="77241"/>
                </a:lnTo>
                <a:lnTo>
                  <a:pt x="389699" y="66554"/>
                </a:lnTo>
                <a:lnTo>
                  <a:pt x="366733" y="30109"/>
                </a:lnTo>
                <a:lnTo>
                  <a:pt x="359989" y="29319"/>
                </a:lnTo>
                <a:lnTo>
                  <a:pt x="389661" y="29319"/>
                </a:lnTo>
                <a:lnTo>
                  <a:pt x="405038" y="68879"/>
                </a:lnTo>
                <a:lnTo>
                  <a:pt x="405382" y="77241"/>
                </a:lnTo>
                <a:lnTo>
                  <a:pt x="405038" y="85622"/>
                </a:lnTo>
                <a:lnTo>
                  <a:pt x="393215" y="121220"/>
                </a:lnTo>
                <a:lnTo>
                  <a:pt x="389737" y="125462"/>
                </a:lnTo>
                <a:close/>
              </a:path>
              <a:path w="544829" h="154304">
                <a:moveTo>
                  <a:pt x="453115" y="63103"/>
                </a:moveTo>
                <a:lnTo>
                  <a:pt x="441060" y="63103"/>
                </a:lnTo>
                <a:lnTo>
                  <a:pt x="443045" y="59630"/>
                </a:lnTo>
                <a:lnTo>
                  <a:pt x="446815" y="56356"/>
                </a:lnTo>
                <a:lnTo>
                  <a:pt x="458027" y="50105"/>
                </a:lnTo>
                <a:lnTo>
                  <a:pt x="463484" y="48517"/>
                </a:lnTo>
                <a:lnTo>
                  <a:pt x="475390" y="48517"/>
                </a:lnTo>
                <a:lnTo>
                  <a:pt x="480549" y="50055"/>
                </a:lnTo>
                <a:lnTo>
                  <a:pt x="484220" y="53131"/>
                </a:lnTo>
                <a:lnTo>
                  <a:pt x="487991" y="56207"/>
                </a:lnTo>
                <a:lnTo>
                  <a:pt x="490570" y="59977"/>
                </a:lnTo>
                <a:lnTo>
                  <a:pt x="490709" y="60424"/>
                </a:lnTo>
                <a:lnTo>
                  <a:pt x="459316" y="60424"/>
                </a:lnTo>
                <a:lnTo>
                  <a:pt x="455050" y="61813"/>
                </a:lnTo>
                <a:lnTo>
                  <a:pt x="453115" y="63103"/>
                </a:lnTo>
                <a:close/>
              </a:path>
              <a:path w="544829" h="154304">
                <a:moveTo>
                  <a:pt x="502377" y="64442"/>
                </a:moveTo>
                <a:lnTo>
                  <a:pt x="491959" y="64442"/>
                </a:lnTo>
                <a:lnTo>
                  <a:pt x="494837" y="59878"/>
                </a:lnTo>
                <a:lnTo>
                  <a:pt x="499004" y="56108"/>
                </a:lnTo>
                <a:lnTo>
                  <a:pt x="504461" y="53131"/>
                </a:lnTo>
                <a:lnTo>
                  <a:pt x="509918" y="50055"/>
                </a:lnTo>
                <a:lnTo>
                  <a:pt x="515325" y="48517"/>
                </a:lnTo>
                <a:lnTo>
                  <a:pt x="520683" y="48517"/>
                </a:lnTo>
                <a:lnTo>
                  <a:pt x="531166" y="50136"/>
                </a:lnTo>
                <a:lnTo>
                  <a:pt x="538654" y="54991"/>
                </a:lnTo>
                <a:lnTo>
                  <a:pt x="541670" y="60424"/>
                </a:lnTo>
                <a:lnTo>
                  <a:pt x="511009" y="60424"/>
                </a:lnTo>
                <a:lnTo>
                  <a:pt x="506644" y="61763"/>
                </a:lnTo>
                <a:lnTo>
                  <a:pt x="502377" y="64442"/>
                </a:lnTo>
                <a:close/>
              </a:path>
              <a:path w="544829" h="154304">
                <a:moveTo>
                  <a:pt x="441060" y="136475"/>
                </a:moveTo>
                <a:lnTo>
                  <a:pt x="427815" y="136475"/>
                </a:lnTo>
                <a:lnTo>
                  <a:pt x="427815" y="50601"/>
                </a:lnTo>
                <a:lnTo>
                  <a:pt x="441060" y="50601"/>
                </a:lnTo>
                <a:lnTo>
                  <a:pt x="441060" y="63103"/>
                </a:lnTo>
                <a:lnTo>
                  <a:pt x="453115" y="63103"/>
                </a:lnTo>
                <a:lnTo>
                  <a:pt x="450883" y="64591"/>
                </a:lnTo>
                <a:lnTo>
                  <a:pt x="446716" y="67270"/>
                </a:lnTo>
                <a:lnTo>
                  <a:pt x="443441" y="70346"/>
                </a:lnTo>
                <a:lnTo>
                  <a:pt x="441060" y="73818"/>
                </a:lnTo>
                <a:lnTo>
                  <a:pt x="441060" y="136475"/>
                </a:lnTo>
                <a:close/>
              </a:path>
              <a:path w="544829" h="154304">
                <a:moveTo>
                  <a:pt x="492852" y="136475"/>
                </a:moveTo>
                <a:lnTo>
                  <a:pt x="479458" y="136475"/>
                </a:lnTo>
                <a:lnTo>
                  <a:pt x="479458" y="66327"/>
                </a:lnTo>
                <a:lnTo>
                  <a:pt x="474199" y="60424"/>
                </a:lnTo>
                <a:lnTo>
                  <a:pt x="490709" y="60424"/>
                </a:lnTo>
                <a:lnTo>
                  <a:pt x="491959" y="64442"/>
                </a:lnTo>
                <a:lnTo>
                  <a:pt x="502377" y="64442"/>
                </a:lnTo>
                <a:lnTo>
                  <a:pt x="498210" y="67121"/>
                </a:lnTo>
                <a:lnTo>
                  <a:pt x="495035" y="70147"/>
                </a:lnTo>
                <a:lnTo>
                  <a:pt x="492852" y="73521"/>
                </a:lnTo>
                <a:lnTo>
                  <a:pt x="492852" y="136475"/>
                </a:lnTo>
                <a:close/>
              </a:path>
              <a:path w="544829" h="154304">
                <a:moveTo>
                  <a:pt x="544645" y="136475"/>
                </a:moveTo>
                <a:lnTo>
                  <a:pt x="531399" y="136475"/>
                </a:lnTo>
                <a:lnTo>
                  <a:pt x="531399" y="66327"/>
                </a:lnTo>
                <a:lnTo>
                  <a:pt x="526091" y="60424"/>
                </a:lnTo>
                <a:lnTo>
                  <a:pt x="541670" y="60424"/>
                </a:lnTo>
                <a:lnTo>
                  <a:pt x="543149" y="63103"/>
                </a:lnTo>
                <a:lnTo>
                  <a:pt x="544527" y="73521"/>
                </a:lnTo>
                <a:lnTo>
                  <a:pt x="544645" y="13647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 descr=""/>
          <p:cNvSpPr/>
          <p:nvPr/>
        </p:nvSpPr>
        <p:spPr>
          <a:xfrm>
            <a:off x="6199080" y="3556457"/>
            <a:ext cx="523875" cy="154305"/>
          </a:xfrm>
          <a:custGeom>
            <a:avLst/>
            <a:gdLst/>
            <a:ahLst/>
            <a:cxnLst/>
            <a:rect l="l" t="t" r="r" b="b"/>
            <a:pathLst>
              <a:path w="523875" h="154304">
                <a:moveTo>
                  <a:pt x="51494" y="125313"/>
                </a:moveTo>
                <a:lnTo>
                  <a:pt x="40778" y="125313"/>
                </a:lnTo>
                <a:lnTo>
                  <a:pt x="40778" y="81855"/>
                </a:lnTo>
                <a:lnTo>
                  <a:pt x="30658" y="79275"/>
                </a:lnTo>
                <a:lnTo>
                  <a:pt x="3720" y="54967"/>
                </a:lnTo>
                <a:lnTo>
                  <a:pt x="3720" y="40084"/>
                </a:lnTo>
                <a:lnTo>
                  <a:pt x="40778" y="16371"/>
                </a:lnTo>
                <a:lnTo>
                  <a:pt x="40778" y="0"/>
                </a:lnTo>
                <a:lnTo>
                  <a:pt x="51494" y="0"/>
                </a:lnTo>
                <a:lnTo>
                  <a:pt x="51494" y="16519"/>
                </a:lnTo>
                <a:lnTo>
                  <a:pt x="61614" y="18259"/>
                </a:lnTo>
                <a:lnTo>
                  <a:pt x="70842" y="21542"/>
                </a:lnTo>
                <a:lnTo>
                  <a:pt x="79176" y="26370"/>
                </a:lnTo>
                <a:lnTo>
                  <a:pt x="82794" y="29467"/>
                </a:lnTo>
                <a:lnTo>
                  <a:pt x="40778" y="29467"/>
                </a:lnTo>
                <a:lnTo>
                  <a:pt x="34329" y="29964"/>
                </a:lnTo>
                <a:lnTo>
                  <a:pt x="29071" y="31898"/>
                </a:lnTo>
                <a:lnTo>
                  <a:pt x="21034" y="38546"/>
                </a:lnTo>
                <a:lnTo>
                  <a:pt x="19050" y="42862"/>
                </a:lnTo>
                <a:lnTo>
                  <a:pt x="19050" y="52486"/>
                </a:lnTo>
                <a:lnTo>
                  <a:pt x="40778" y="65782"/>
                </a:lnTo>
                <a:lnTo>
                  <a:pt x="51494" y="65782"/>
                </a:lnTo>
                <a:lnTo>
                  <a:pt x="51494" y="68609"/>
                </a:lnTo>
                <a:lnTo>
                  <a:pt x="61912" y="71586"/>
                </a:lnTo>
                <a:lnTo>
                  <a:pt x="69502" y="74562"/>
                </a:lnTo>
                <a:lnTo>
                  <a:pt x="74265" y="77539"/>
                </a:lnTo>
                <a:lnTo>
                  <a:pt x="79126" y="80416"/>
                </a:lnTo>
                <a:lnTo>
                  <a:pt x="82847" y="83988"/>
                </a:lnTo>
                <a:lnTo>
                  <a:pt x="83447" y="84980"/>
                </a:lnTo>
                <a:lnTo>
                  <a:pt x="51494" y="84980"/>
                </a:lnTo>
                <a:lnTo>
                  <a:pt x="51494" y="125313"/>
                </a:lnTo>
                <a:close/>
              </a:path>
              <a:path w="523875" h="154304">
                <a:moveTo>
                  <a:pt x="51494" y="65782"/>
                </a:moveTo>
                <a:lnTo>
                  <a:pt x="40778" y="65782"/>
                </a:lnTo>
                <a:lnTo>
                  <a:pt x="40778" y="29467"/>
                </a:lnTo>
                <a:lnTo>
                  <a:pt x="82794" y="29467"/>
                </a:lnTo>
                <a:lnTo>
                  <a:pt x="83489" y="30063"/>
                </a:lnTo>
                <a:lnTo>
                  <a:pt x="51494" y="30063"/>
                </a:lnTo>
                <a:lnTo>
                  <a:pt x="51494" y="65782"/>
                </a:lnTo>
                <a:close/>
              </a:path>
              <a:path w="523875" h="154304">
                <a:moveTo>
                  <a:pt x="77688" y="43606"/>
                </a:moveTo>
                <a:lnTo>
                  <a:pt x="72032" y="38462"/>
                </a:lnTo>
                <a:lnTo>
                  <a:pt x="65782" y="34490"/>
                </a:lnTo>
                <a:lnTo>
                  <a:pt x="58935" y="31691"/>
                </a:lnTo>
                <a:lnTo>
                  <a:pt x="51494" y="30063"/>
                </a:lnTo>
                <a:lnTo>
                  <a:pt x="83489" y="30063"/>
                </a:lnTo>
                <a:lnTo>
                  <a:pt x="86617" y="32742"/>
                </a:lnTo>
                <a:lnTo>
                  <a:pt x="77688" y="43606"/>
                </a:lnTo>
                <a:close/>
              </a:path>
              <a:path w="523875" h="154304">
                <a:moveTo>
                  <a:pt x="81290" y="125313"/>
                </a:moveTo>
                <a:lnTo>
                  <a:pt x="51494" y="125313"/>
                </a:lnTo>
                <a:lnTo>
                  <a:pt x="58638" y="124420"/>
                </a:lnTo>
                <a:lnTo>
                  <a:pt x="64144" y="122187"/>
                </a:lnTo>
                <a:lnTo>
                  <a:pt x="68014" y="118616"/>
                </a:lnTo>
                <a:lnTo>
                  <a:pt x="71983" y="115044"/>
                </a:lnTo>
                <a:lnTo>
                  <a:pt x="73863" y="110765"/>
                </a:lnTo>
                <a:lnTo>
                  <a:pt x="73967" y="100607"/>
                </a:lnTo>
                <a:lnTo>
                  <a:pt x="72429" y="96837"/>
                </a:lnTo>
                <a:lnTo>
                  <a:pt x="69353" y="93761"/>
                </a:lnTo>
                <a:lnTo>
                  <a:pt x="66278" y="90586"/>
                </a:lnTo>
                <a:lnTo>
                  <a:pt x="60324" y="87659"/>
                </a:lnTo>
                <a:lnTo>
                  <a:pt x="51494" y="84980"/>
                </a:lnTo>
                <a:lnTo>
                  <a:pt x="83447" y="84980"/>
                </a:lnTo>
                <a:lnTo>
                  <a:pt x="88007" y="92521"/>
                </a:lnTo>
                <a:lnTo>
                  <a:pt x="89296" y="97680"/>
                </a:lnTo>
                <a:lnTo>
                  <a:pt x="89174" y="105072"/>
                </a:lnTo>
                <a:lnTo>
                  <a:pt x="88655" y="110765"/>
                </a:lnTo>
                <a:lnTo>
                  <a:pt x="86729" y="117127"/>
                </a:lnTo>
                <a:lnTo>
                  <a:pt x="83520" y="122820"/>
                </a:lnTo>
                <a:lnTo>
                  <a:pt x="81290" y="125313"/>
                </a:lnTo>
                <a:close/>
              </a:path>
              <a:path w="523875" h="154304">
                <a:moveTo>
                  <a:pt x="51494" y="154185"/>
                </a:moveTo>
                <a:lnTo>
                  <a:pt x="40778" y="154185"/>
                </a:lnTo>
                <a:lnTo>
                  <a:pt x="40778" y="138410"/>
                </a:lnTo>
                <a:lnTo>
                  <a:pt x="28519" y="136633"/>
                </a:lnTo>
                <a:lnTo>
                  <a:pt x="17636" y="132940"/>
                </a:lnTo>
                <a:lnTo>
                  <a:pt x="8129" y="127331"/>
                </a:lnTo>
                <a:lnTo>
                  <a:pt x="0" y="119806"/>
                </a:lnTo>
                <a:lnTo>
                  <a:pt x="8780" y="108644"/>
                </a:lnTo>
                <a:lnTo>
                  <a:pt x="15468" y="115044"/>
                </a:lnTo>
                <a:lnTo>
                  <a:pt x="23031" y="119955"/>
                </a:lnTo>
                <a:lnTo>
                  <a:pt x="31467" y="123378"/>
                </a:lnTo>
                <a:lnTo>
                  <a:pt x="40778" y="125313"/>
                </a:lnTo>
                <a:lnTo>
                  <a:pt x="81290" y="125313"/>
                </a:lnTo>
                <a:lnTo>
                  <a:pt x="79027" y="127843"/>
                </a:lnTo>
                <a:lnTo>
                  <a:pt x="73455" y="132019"/>
                </a:lnTo>
                <a:lnTo>
                  <a:pt x="67009" y="135173"/>
                </a:lnTo>
                <a:lnTo>
                  <a:pt x="59689" y="137303"/>
                </a:lnTo>
                <a:lnTo>
                  <a:pt x="51494" y="138410"/>
                </a:lnTo>
                <a:lnTo>
                  <a:pt x="51494" y="154185"/>
                </a:lnTo>
                <a:close/>
              </a:path>
              <a:path w="523875" h="154304">
                <a:moveTo>
                  <a:pt x="112817" y="43755"/>
                </a:moveTo>
                <a:lnTo>
                  <a:pt x="104632" y="34528"/>
                </a:lnTo>
                <a:lnTo>
                  <a:pt x="112808" y="26519"/>
                </a:lnTo>
                <a:lnTo>
                  <a:pt x="122305" y="20798"/>
                </a:lnTo>
                <a:lnTo>
                  <a:pt x="133123" y="17366"/>
                </a:lnTo>
                <a:lnTo>
                  <a:pt x="145262" y="16222"/>
                </a:lnTo>
                <a:lnTo>
                  <a:pt x="153829" y="16761"/>
                </a:lnTo>
                <a:lnTo>
                  <a:pt x="161521" y="18380"/>
                </a:lnTo>
                <a:lnTo>
                  <a:pt x="168340" y="21077"/>
                </a:lnTo>
                <a:lnTo>
                  <a:pt x="174284" y="24854"/>
                </a:lnTo>
                <a:lnTo>
                  <a:pt x="178946" y="29319"/>
                </a:lnTo>
                <a:lnTo>
                  <a:pt x="144071" y="29319"/>
                </a:lnTo>
                <a:lnTo>
                  <a:pt x="135421" y="30221"/>
                </a:lnTo>
                <a:lnTo>
                  <a:pt x="127328" y="32928"/>
                </a:lnTo>
                <a:lnTo>
                  <a:pt x="119794" y="37439"/>
                </a:lnTo>
                <a:lnTo>
                  <a:pt x="112817" y="43755"/>
                </a:lnTo>
                <a:close/>
              </a:path>
              <a:path w="523875" h="154304">
                <a:moveTo>
                  <a:pt x="175147" y="69056"/>
                </a:moveTo>
                <a:lnTo>
                  <a:pt x="151562" y="69056"/>
                </a:lnTo>
                <a:lnTo>
                  <a:pt x="158260" y="67319"/>
                </a:lnTo>
                <a:lnTo>
                  <a:pt x="163121" y="63847"/>
                </a:lnTo>
                <a:lnTo>
                  <a:pt x="168082" y="60374"/>
                </a:lnTo>
                <a:lnTo>
                  <a:pt x="170563" y="55612"/>
                </a:lnTo>
                <a:lnTo>
                  <a:pt x="170563" y="43507"/>
                </a:lnTo>
                <a:lnTo>
                  <a:pt x="168082" y="38645"/>
                </a:lnTo>
                <a:lnTo>
                  <a:pt x="163121" y="34974"/>
                </a:lnTo>
                <a:lnTo>
                  <a:pt x="158260" y="31204"/>
                </a:lnTo>
                <a:lnTo>
                  <a:pt x="151910" y="29319"/>
                </a:lnTo>
                <a:lnTo>
                  <a:pt x="178946" y="29319"/>
                </a:lnTo>
                <a:lnTo>
                  <a:pt x="179102" y="29467"/>
                </a:lnTo>
                <a:lnTo>
                  <a:pt x="182543" y="34825"/>
                </a:lnTo>
                <a:lnTo>
                  <a:pt x="184608" y="40927"/>
                </a:lnTo>
                <a:lnTo>
                  <a:pt x="185297" y="47773"/>
                </a:lnTo>
                <a:lnTo>
                  <a:pt x="185297" y="54917"/>
                </a:lnTo>
                <a:lnTo>
                  <a:pt x="182866" y="61019"/>
                </a:lnTo>
                <a:lnTo>
                  <a:pt x="175147" y="69056"/>
                </a:lnTo>
                <a:close/>
              </a:path>
              <a:path w="523875" h="154304">
                <a:moveTo>
                  <a:pt x="130826" y="82450"/>
                </a:moveTo>
                <a:lnTo>
                  <a:pt x="130826" y="68907"/>
                </a:lnTo>
                <a:lnTo>
                  <a:pt x="136035" y="69056"/>
                </a:lnTo>
                <a:lnTo>
                  <a:pt x="175147" y="69056"/>
                </a:lnTo>
                <a:lnTo>
                  <a:pt x="173242" y="71040"/>
                </a:lnTo>
                <a:lnTo>
                  <a:pt x="167189" y="74116"/>
                </a:lnTo>
                <a:lnTo>
                  <a:pt x="159847" y="75307"/>
                </a:lnTo>
                <a:lnTo>
                  <a:pt x="167289" y="75902"/>
                </a:lnTo>
                <a:lnTo>
                  <a:pt x="173688" y="78978"/>
                </a:lnTo>
                <a:lnTo>
                  <a:pt x="176893" y="82301"/>
                </a:lnTo>
                <a:lnTo>
                  <a:pt x="135737" y="82301"/>
                </a:lnTo>
                <a:lnTo>
                  <a:pt x="130826" y="82450"/>
                </a:lnTo>
                <a:close/>
              </a:path>
              <a:path w="523875" h="154304">
                <a:moveTo>
                  <a:pt x="179351" y="125462"/>
                </a:moveTo>
                <a:lnTo>
                  <a:pt x="153448" y="125462"/>
                </a:lnTo>
                <a:lnTo>
                  <a:pt x="160194" y="123477"/>
                </a:lnTo>
                <a:lnTo>
                  <a:pt x="165056" y="119508"/>
                </a:lnTo>
                <a:lnTo>
                  <a:pt x="170017" y="115540"/>
                </a:lnTo>
                <a:lnTo>
                  <a:pt x="172498" y="110132"/>
                </a:lnTo>
                <a:lnTo>
                  <a:pt x="172498" y="96242"/>
                </a:lnTo>
                <a:lnTo>
                  <a:pt x="169918" y="90983"/>
                </a:lnTo>
                <a:lnTo>
                  <a:pt x="164759" y="87510"/>
                </a:lnTo>
                <a:lnTo>
                  <a:pt x="159698" y="84038"/>
                </a:lnTo>
                <a:lnTo>
                  <a:pt x="152455" y="82301"/>
                </a:lnTo>
                <a:lnTo>
                  <a:pt x="176893" y="82301"/>
                </a:lnTo>
                <a:lnTo>
                  <a:pt x="179046" y="84534"/>
                </a:lnTo>
                <a:lnTo>
                  <a:pt x="184404" y="89991"/>
                </a:lnTo>
                <a:lnTo>
                  <a:pt x="187083" y="96639"/>
                </a:lnTo>
                <a:lnTo>
                  <a:pt x="187083" y="104477"/>
                </a:lnTo>
                <a:lnTo>
                  <a:pt x="186357" y="111835"/>
                </a:lnTo>
                <a:lnTo>
                  <a:pt x="184181" y="118429"/>
                </a:lnTo>
                <a:lnTo>
                  <a:pt x="180553" y="124262"/>
                </a:lnTo>
                <a:lnTo>
                  <a:pt x="179351" y="125462"/>
                </a:lnTo>
                <a:close/>
              </a:path>
              <a:path w="523875" h="154304">
                <a:moveTo>
                  <a:pt x="145262" y="138558"/>
                </a:moveTo>
                <a:lnTo>
                  <a:pt x="106815" y="124420"/>
                </a:lnTo>
                <a:lnTo>
                  <a:pt x="103144" y="119062"/>
                </a:lnTo>
                <a:lnTo>
                  <a:pt x="111776" y="109835"/>
                </a:lnTo>
                <a:lnTo>
                  <a:pt x="115248" y="114399"/>
                </a:lnTo>
                <a:lnTo>
                  <a:pt x="119862" y="118169"/>
                </a:lnTo>
                <a:lnTo>
                  <a:pt x="125617" y="121146"/>
                </a:lnTo>
                <a:lnTo>
                  <a:pt x="131371" y="124023"/>
                </a:lnTo>
                <a:lnTo>
                  <a:pt x="137771" y="125462"/>
                </a:lnTo>
                <a:lnTo>
                  <a:pt x="179351" y="125462"/>
                </a:lnTo>
                <a:lnTo>
                  <a:pt x="175474" y="129331"/>
                </a:lnTo>
                <a:lnTo>
                  <a:pt x="169288" y="133368"/>
                </a:lnTo>
                <a:lnTo>
                  <a:pt x="162191" y="136252"/>
                </a:lnTo>
                <a:lnTo>
                  <a:pt x="154182" y="137982"/>
                </a:lnTo>
                <a:lnTo>
                  <a:pt x="145262" y="138558"/>
                </a:lnTo>
                <a:close/>
              </a:path>
              <a:path w="523875" h="154304">
                <a:moveTo>
                  <a:pt x="234716" y="136475"/>
                </a:moveTo>
                <a:lnTo>
                  <a:pt x="218345" y="136475"/>
                </a:lnTo>
                <a:lnTo>
                  <a:pt x="266268" y="31105"/>
                </a:lnTo>
                <a:lnTo>
                  <a:pt x="202421" y="31105"/>
                </a:lnTo>
                <a:lnTo>
                  <a:pt x="202421" y="18008"/>
                </a:lnTo>
                <a:lnTo>
                  <a:pt x="283234" y="18008"/>
                </a:lnTo>
                <a:lnTo>
                  <a:pt x="283234" y="28128"/>
                </a:lnTo>
                <a:lnTo>
                  <a:pt x="234716" y="136475"/>
                </a:lnTo>
                <a:close/>
              </a:path>
              <a:path w="523875" h="154304">
                <a:moveTo>
                  <a:pt x="314773" y="85725"/>
                </a:moveTo>
                <a:lnTo>
                  <a:pt x="303908" y="81855"/>
                </a:lnTo>
                <a:lnTo>
                  <a:pt x="303908" y="18008"/>
                </a:lnTo>
                <a:lnTo>
                  <a:pt x="376387" y="18008"/>
                </a:lnTo>
                <a:lnTo>
                  <a:pt x="376387" y="31105"/>
                </a:lnTo>
                <a:lnTo>
                  <a:pt x="318642" y="31105"/>
                </a:lnTo>
                <a:lnTo>
                  <a:pt x="318642" y="72330"/>
                </a:lnTo>
                <a:lnTo>
                  <a:pt x="373386" y="72330"/>
                </a:lnTo>
                <a:lnTo>
                  <a:pt x="375125" y="74414"/>
                </a:lnTo>
                <a:lnTo>
                  <a:pt x="342157" y="74414"/>
                </a:lnTo>
                <a:lnTo>
                  <a:pt x="334474" y="75120"/>
                </a:lnTo>
                <a:lnTo>
                  <a:pt x="327349" y="77241"/>
                </a:lnTo>
                <a:lnTo>
                  <a:pt x="320782" y="80776"/>
                </a:lnTo>
                <a:lnTo>
                  <a:pt x="314773" y="85725"/>
                </a:lnTo>
                <a:close/>
              </a:path>
              <a:path w="523875" h="154304">
                <a:moveTo>
                  <a:pt x="373386" y="72330"/>
                </a:moveTo>
                <a:lnTo>
                  <a:pt x="318642" y="72330"/>
                </a:lnTo>
                <a:lnTo>
                  <a:pt x="321519" y="69453"/>
                </a:lnTo>
                <a:lnTo>
                  <a:pt x="325339" y="66972"/>
                </a:lnTo>
                <a:lnTo>
                  <a:pt x="330102" y="64889"/>
                </a:lnTo>
                <a:lnTo>
                  <a:pt x="334864" y="62706"/>
                </a:lnTo>
                <a:lnTo>
                  <a:pt x="340272" y="61614"/>
                </a:lnTo>
                <a:lnTo>
                  <a:pt x="346324" y="61614"/>
                </a:lnTo>
                <a:lnTo>
                  <a:pt x="354091" y="62275"/>
                </a:lnTo>
                <a:lnTo>
                  <a:pt x="361170" y="64256"/>
                </a:lnTo>
                <a:lnTo>
                  <a:pt x="367560" y="67558"/>
                </a:lnTo>
                <a:lnTo>
                  <a:pt x="373262" y="72181"/>
                </a:lnTo>
                <a:lnTo>
                  <a:pt x="373386" y="72330"/>
                </a:lnTo>
                <a:close/>
              </a:path>
              <a:path w="523875" h="154304">
                <a:moveTo>
                  <a:pt x="374459" y="125462"/>
                </a:moveTo>
                <a:lnTo>
                  <a:pt x="349797" y="125462"/>
                </a:lnTo>
                <a:lnTo>
                  <a:pt x="356345" y="123080"/>
                </a:lnTo>
                <a:lnTo>
                  <a:pt x="361505" y="118318"/>
                </a:lnTo>
                <a:lnTo>
                  <a:pt x="366664" y="113456"/>
                </a:lnTo>
                <a:lnTo>
                  <a:pt x="369244" y="107354"/>
                </a:lnTo>
                <a:lnTo>
                  <a:pt x="369244" y="92571"/>
                </a:lnTo>
                <a:lnTo>
                  <a:pt x="366763" y="86469"/>
                </a:lnTo>
                <a:lnTo>
                  <a:pt x="361802" y="81706"/>
                </a:lnTo>
                <a:lnTo>
                  <a:pt x="356941" y="76844"/>
                </a:lnTo>
                <a:lnTo>
                  <a:pt x="350392" y="74414"/>
                </a:lnTo>
                <a:lnTo>
                  <a:pt x="375125" y="74414"/>
                </a:lnTo>
                <a:lnTo>
                  <a:pt x="377950" y="77799"/>
                </a:lnTo>
                <a:lnTo>
                  <a:pt x="381299" y="84236"/>
                </a:lnTo>
                <a:lnTo>
                  <a:pt x="383308" y="91492"/>
                </a:lnTo>
                <a:lnTo>
                  <a:pt x="383978" y="99566"/>
                </a:lnTo>
                <a:lnTo>
                  <a:pt x="383252" y="107918"/>
                </a:lnTo>
                <a:lnTo>
                  <a:pt x="381076" y="115416"/>
                </a:lnTo>
                <a:lnTo>
                  <a:pt x="377448" y="122057"/>
                </a:lnTo>
                <a:lnTo>
                  <a:pt x="374459" y="125462"/>
                </a:lnTo>
                <a:close/>
              </a:path>
              <a:path w="523875" h="154304">
                <a:moveTo>
                  <a:pt x="341859" y="138558"/>
                </a:moveTo>
                <a:lnTo>
                  <a:pt x="329041" y="137377"/>
                </a:lnTo>
                <a:lnTo>
                  <a:pt x="317824" y="133833"/>
                </a:lnTo>
                <a:lnTo>
                  <a:pt x="308206" y="127927"/>
                </a:lnTo>
                <a:lnTo>
                  <a:pt x="300187" y="119657"/>
                </a:lnTo>
                <a:lnTo>
                  <a:pt x="309266" y="109835"/>
                </a:lnTo>
                <a:lnTo>
                  <a:pt x="315879" y="116671"/>
                </a:lnTo>
                <a:lnTo>
                  <a:pt x="323516" y="121555"/>
                </a:lnTo>
                <a:lnTo>
                  <a:pt x="332176" y="124485"/>
                </a:lnTo>
                <a:lnTo>
                  <a:pt x="341859" y="125462"/>
                </a:lnTo>
                <a:lnTo>
                  <a:pt x="374459" y="125462"/>
                </a:lnTo>
                <a:lnTo>
                  <a:pt x="372369" y="127843"/>
                </a:lnTo>
                <a:lnTo>
                  <a:pt x="366109" y="132531"/>
                </a:lnTo>
                <a:lnTo>
                  <a:pt x="358937" y="135880"/>
                </a:lnTo>
                <a:lnTo>
                  <a:pt x="350854" y="137889"/>
                </a:lnTo>
                <a:lnTo>
                  <a:pt x="341859" y="138558"/>
                </a:lnTo>
                <a:close/>
              </a:path>
              <a:path w="523875" h="154304">
                <a:moveTo>
                  <a:pt x="431969" y="63103"/>
                </a:moveTo>
                <a:lnTo>
                  <a:pt x="419914" y="63103"/>
                </a:lnTo>
                <a:lnTo>
                  <a:pt x="421898" y="59630"/>
                </a:lnTo>
                <a:lnTo>
                  <a:pt x="425668" y="56356"/>
                </a:lnTo>
                <a:lnTo>
                  <a:pt x="436880" y="50105"/>
                </a:lnTo>
                <a:lnTo>
                  <a:pt x="442337" y="48517"/>
                </a:lnTo>
                <a:lnTo>
                  <a:pt x="454243" y="48517"/>
                </a:lnTo>
                <a:lnTo>
                  <a:pt x="459403" y="50055"/>
                </a:lnTo>
                <a:lnTo>
                  <a:pt x="463074" y="53131"/>
                </a:lnTo>
                <a:lnTo>
                  <a:pt x="466844" y="56207"/>
                </a:lnTo>
                <a:lnTo>
                  <a:pt x="469424" y="59977"/>
                </a:lnTo>
                <a:lnTo>
                  <a:pt x="469563" y="60424"/>
                </a:lnTo>
                <a:lnTo>
                  <a:pt x="438170" y="60424"/>
                </a:lnTo>
                <a:lnTo>
                  <a:pt x="433904" y="61813"/>
                </a:lnTo>
                <a:lnTo>
                  <a:pt x="431969" y="63103"/>
                </a:lnTo>
                <a:close/>
              </a:path>
              <a:path w="523875" h="154304">
                <a:moveTo>
                  <a:pt x="481231" y="64442"/>
                </a:moveTo>
                <a:lnTo>
                  <a:pt x="470813" y="64442"/>
                </a:lnTo>
                <a:lnTo>
                  <a:pt x="473690" y="59878"/>
                </a:lnTo>
                <a:lnTo>
                  <a:pt x="477857" y="56108"/>
                </a:lnTo>
                <a:lnTo>
                  <a:pt x="483315" y="53131"/>
                </a:lnTo>
                <a:lnTo>
                  <a:pt x="488771" y="50055"/>
                </a:lnTo>
                <a:lnTo>
                  <a:pt x="494179" y="48517"/>
                </a:lnTo>
                <a:lnTo>
                  <a:pt x="499537" y="48517"/>
                </a:lnTo>
                <a:lnTo>
                  <a:pt x="510020" y="50136"/>
                </a:lnTo>
                <a:lnTo>
                  <a:pt x="517508" y="54991"/>
                </a:lnTo>
                <a:lnTo>
                  <a:pt x="520524" y="60424"/>
                </a:lnTo>
                <a:lnTo>
                  <a:pt x="489863" y="60424"/>
                </a:lnTo>
                <a:lnTo>
                  <a:pt x="485497" y="61763"/>
                </a:lnTo>
                <a:lnTo>
                  <a:pt x="481231" y="64442"/>
                </a:lnTo>
                <a:close/>
              </a:path>
              <a:path w="523875" h="154304">
                <a:moveTo>
                  <a:pt x="419914" y="136475"/>
                </a:moveTo>
                <a:lnTo>
                  <a:pt x="406668" y="136475"/>
                </a:lnTo>
                <a:lnTo>
                  <a:pt x="406668" y="50601"/>
                </a:lnTo>
                <a:lnTo>
                  <a:pt x="419914" y="50601"/>
                </a:lnTo>
                <a:lnTo>
                  <a:pt x="419914" y="63103"/>
                </a:lnTo>
                <a:lnTo>
                  <a:pt x="431969" y="63103"/>
                </a:lnTo>
                <a:lnTo>
                  <a:pt x="429736" y="64591"/>
                </a:lnTo>
                <a:lnTo>
                  <a:pt x="425569" y="67270"/>
                </a:lnTo>
                <a:lnTo>
                  <a:pt x="422295" y="70346"/>
                </a:lnTo>
                <a:lnTo>
                  <a:pt x="419914" y="73818"/>
                </a:lnTo>
                <a:lnTo>
                  <a:pt x="419914" y="136475"/>
                </a:lnTo>
                <a:close/>
              </a:path>
              <a:path w="523875" h="154304">
                <a:moveTo>
                  <a:pt x="471706" y="136475"/>
                </a:moveTo>
                <a:lnTo>
                  <a:pt x="458311" y="136475"/>
                </a:lnTo>
                <a:lnTo>
                  <a:pt x="458311" y="66327"/>
                </a:lnTo>
                <a:lnTo>
                  <a:pt x="453053" y="60424"/>
                </a:lnTo>
                <a:lnTo>
                  <a:pt x="469563" y="60424"/>
                </a:lnTo>
                <a:lnTo>
                  <a:pt x="470813" y="64442"/>
                </a:lnTo>
                <a:lnTo>
                  <a:pt x="481231" y="64442"/>
                </a:lnTo>
                <a:lnTo>
                  <a:pt x="477064" y="67121"/>
                </a:lnTo>
                <a:lnTo>
                  <a:pt x="473889" y="70147"/>
                </a:lnTo>
                <a:lnTo>
                  <a:pt x="471706" y="73521"/>
                </a:lnTo>
                <a:lnTo>
                  <a:pt x="471706" y="136475"/>
                </a:lnTo>
                <a:close/>
              </a:path>
              <a:path w="523875" h="154304">
                <a:moveTo>
                  <a:pt x="523498" y="136475"/>
                </a:moveTo>
                <a:lnTo>
                  <a:pt x="510252" y="136475"/>
                </a:lnTo>
                <a:lnTo>
                  <a:pt x="510252" y="66327"/>
                </a:lnTo>
                <a:lnTo>
                  <a:pt x="504944" y="60424"/>
                </a:lnTo>
                <a:lnTo>
                  <a:pt x="520524" y="60424"/>
                </a:lnTo>
                <a:lnTo>
                  <a:pt x="522003" y="63103"/>
                </a:lnTo>
                <a:lnTo>
                  <a:pt x="523380" y="73521"/>
                </a:lnTo>
                <a:lnTo>
                  <a:pt x="523498" y="13647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 descr=""/>
          <p:cNvSpPr/>
          <p:nvPr/>
        </p:nvSpPr>
        <p:spPr>
          <a:xfrm>
            <a:off x="7691047" y="3556457"/>
            <a:ext cx="541020" cy="154305"/>
          </a:xfrm>
          <a:custGeom>
            <a:avLst/>
            <a:gdLst/>
            <a:ahLst/>
            <a:cxnLst/>
            <a:rect l="l" t="t" r="r" b="b"/>
            <a:pathLst>
              <a:path w="541020" h="154304">
                <a:moveTo>
                  <a:pt x="51494" y="125313"/>
                </a:moveTo>
                <a:lnTo>
                  <a:pt x="40778" y="125313"/>
                </a:lnTo>
                <a:lnTo>
                  <a:pt x="40778" y="81855"/>
                </a:lnTo>
                <a:lnTo>
                  <a:pt x="30658" y="79275"/>
                </a:lnTo>
                <a:lnTo>
                  <a:pt x="3720" y="54967"/>
                </a:lnTo>
                <a:lnTo>
                  <a:pt x="3720" y="40084"/>
                </a:lnTo>
                <a:lnTo>
                  <a:pt x="40778" y="16371"/>
                </a:lnTo>
                <a:lnTo>
                  <a:pt x="40778" y="0"/>
                </a:lnTo>
                <a:lnTo>
                  <a:pt x="51494" y="0"/>
                </a:lnTo>
                <a:lnTo>
                  <a:pt x="51494" y="16519"/>
                </a:lnTo>
                <a:lnTo>
                  <a:pt x="61614" y="18259"/>
                </a:lnTo>
                <a:lnTo>
                  <a:pt x="70842" y="21542"/>
                </a:lnTo>
                <a:lnTo>
                  <a:pt x="79176" y="26370"/>
                </a:lnTo>
                <a:lnTo>
                  <a:pt x="82794" y="29467"/>
                </a:lnTo>
                <a:lnTo>
                  <a:pt x="40778" y="29467"/>
                </a:lnTo>
                <a:lnTo>
                  <a:pt x="34329" y="29964"/>
                </a:lnTo>
                <a:lnTo>
                  <a:pt x="29071" y="31898"/>
                </a:lnTo>
                <a:lnTo>
                  <a:pt x="21034" y="38546"/>
                </a:lnTo>
                <a:lnTo>
                  <a:pt x="19050" y="42862"/>
                </a:lnTo>
                <a:lnTo>
                  <a:pt x="19050" y="52486"/>
                </a:lnTo>
                <a:lnTo>
                  <a:pt x="40778" y="65782"/>
                </a:lnTo>
                <a:lnTo>
                  <a:pt x="51494" y="65782"/>
                </a:lnTo>
                <a:lnTo>
                  <a:pt x="51494" y="68609"/>
                </a:lnTo>
                <a:lnTo>
                  <a:pt x="61912" y="71586"/>
                </a:lnTo>
                <a:lnTo>
                  <a:pt x="69502" y="74562"/>
                </a:lnTo>
                <a:lnTo>
                  <a:pt x="74265" y="77539"/>
                </a:lnTo>
                <a:lnTo>
                  <a:pt x="79126" y="80416"/>
                </a:lnTo>
                <a:lnTo>
                  <a:pt x="82847" y="83988"/>
                </a:lnTo>
                <a:lnTo>
                  <a:pt x="83447" y="84980"/>
                </a:lnTo>
                <a:lnTo>
                  <a:pt x="51494" y="84980"/>
                </a:lnTo>
                <a:lnTo>
                  <a:pt x="51494" y="125313"/>
                </a:lnTo>
                <a:close/>
              </a:path>
              <a:path w="541020" h="154304">
                <a:moveTo>
                  <a:pt x="51494" y="65782"/>
                </a:moveTo>
                <a:lnTo>
                  <a:pt x="40778" y="65782"/>
                </a:lnTo>
                <a:lnTo>
                  <a:pt x="40778" y="29467"/>
                </a:lnTo>
                <a:lnTo>
                  <a:pt x="82794" y="29467"/>
                </a:lnTo>
                <a:lnTo>
                  <a:pt x="83489" y="30063"/>
                </a:lnTo>
                <a:lnTo>
                  <a:pt x="51494" y="30063"/>
                </a:lnTo>
                <a:lnTo>
                  <a:pt x="51494" y="65782"/>
                </a:lnTo>
                <a:close/>
              </a:path>
              <a:path w="541020" h="154304">
                <a:moveTo>
                  <a:pt x="77688" y="43606"/>
                </a:moveTo>
                <a:lnTo>
                  <a:pt x="72032" y="38462"/>
                </a:lnTo>
                <a:lnTo>
                  <a:pt x="65782" y="34490"/>
                </a:lnTo>
                <a:lnTo>
                  <a:pt x="58935" y="31691"/>
                </a:lnTo>
                <a:lnTo>
                  <a:pt x="51494" y="30063"/>
                </a:lnTo>
                <a:lnTo>
                  <a:pt x="83489" y="30063"/>
                </a:lnTo>
                <a:lnTo>
                  <a:pt x="86617" y="32742"/>
                </a:lnTo>
                <a:lnTo>
                  <a:pt x="77688" y="43606"/>
                </a:lnTo>
                <a:close/>
              </a:path>
              <a:path w="541020" h="154304">
                <a:moveTo>
                  <a:pt x="81290" y="125313"/>
                </a:moveTo>
                <a:lnTo>
                  <a:pt x="51494" y="125313"/>
                </a:lnTo>
                <a:lnTo>
                  <a:pt x="58638" y="124420"/>
                </a:lnTo>
                <a:lnTo>
                  <a:pt x="64144" y="122187"/>
                </a:lnTo>
                <a:lnTo>
                  <a:pt x="68014" y="118616"/>
                </a:lnTo>
                <a:lnTo>
                  <a:pt x="71983" y="115044"/>
                </a:lnTo>
                <a:lnTo>
                  <a:pt x="73863" y="110765"/>
                </a:lnTo>
                <a:lnTo>
                  <a:pt x="73967" y="100607"/>
                </a:lnTo>
                <a:lnTo>
                  <a:pt x="72429" y="96837"/>
                </a:lnTo>
                <a:lnTo>
                  <a:pt x="69353" y="93761"/>
                </a:lnTo>
                <a:lnTo>
                  <a:pt x="66278" y="90586"/>
                </a:lnTo>
                <a:lnTo>
                  <a:pt x="60324" y="87659"/>
                </a:lnTo>
                <a:lnTo>
                  <a:pt x="51494" y="84980"/>
                </a:lnTo>
                <a:lnTo>
                  <a:pt x="83447" y="84980"/>
                </a:lnTo>
                <a:lnTo>
                  <a:pt x="88007" y="92521"/>
                </a:lnTo>
                <a:lnTo>
                  <a:pt x="89296" y="97680"/>
                </a:lnTo>
                <a:lnTo>
                  <a:pt x="89174" y="105072"/>
                </a:lnTo>
                <a:lnTo>
                  <a:pt x="88655" y="110765"/>
                </a:lnTo>
                <a:lnTo>
                  <a:pt x="86729" y="117127"/>
                </a:lnTo>
                <a:lnTo>
                  <a:pt x="83520" y="122820"/>
                </a:lnTo>
                <a:lnTo>
                  <a:pt x="81290" y="125313"/>
                </a:lnTo>
                <a:close/>
              </a:path>
              <a:path w="541020" h="154304">
                <a:moveTo>
                  <a:pt x="51494" y="154185"/>
                </a:moveTo>
                <a:lnTo>
                  <a:pt x="40778" y="154185"/>
                </a:lnTo>
                <a:lnTo>
                  <a:pt x="40778" y="138410"/>
                </a:lnTo>
                <a:lnTo>
                  <a:pt x="28519" y="136633"/>
                </a:lnTo>
                <a:lnTo>
                  <a:pt x="17636" y="132940"/>
                </a:lnTo>
                <a:lnTo>
                  <a:pt x="8129" y="127331"/>
                </a:lnTo>
                <a:lnTo>
                  <a:pt x="0" y="119806"/>
                </a:lnTo>
                <a:lnTo>
                  <a:pt x="8780" y="108644"/>
                </a:lnTo>
                <a:lnTo>
                  <a:pt x="15468" y="115044"/>
                </a:lnTo>
                <a:lnTo>
                  <a:pt x="23031" y="119955"/>
                </a:lnTo>
                <a:lnTo>
                  <a:pt x="31467" y="123378"/>
                </a:lnTo>
                <a:lnTo>
                  <a:pt x="40778" y="125313"/>
                </a:lnTo>
                <a:lnTo>
                  <a:pt x="81290" y="125313"/>
                </a:lnTo>
                <a:lnTo>
                  <a:pt x="79027" y="127843"/>
                </a:lnTo>
                <a:lnTo>
                  <a:pt x="73455" y="132019"/>
                </a:lnTo>
                <a:lnTo>
                  <a:pt x="67009" y="135173"/>
                </a:lnTo>
                <a:lnTo>
                  <a:pt x="59689" y="137303"/>
                </a:lnTo>
                <a:lnTo>
                  <a:pt x="51494" y="138410"/>
                </a:lnTo>
                <a:lnTo>
                  <a:pt x="51494" y="154185"/>
                </a:lnTo>
                <a:close/>
              </a:path>
              <a:path w="541020" h="154304">
                <a:moveTo>
                  <a:pt x="191399" y="106412"/>
                </a:moveTo>
                <a:lnTo>
                  <a:pt x="103590" y="106412"/>
                </a:lnTo>
                <a:lnTo>
                  <a:pt x="103590" y="94208"/>
                </a:lnTo>
                <a:lnTo>
                  <a:pt x="154489" y="18008"/>
                </a:lnTo>
                <a:lnTo>
                  <a:pt x="174730" y="18008"/>
                </a:lnTo>
                <a:lnTo>
                  <a:pt x="174730" y="31700"/>
                </a:lnTo>
                <a:lnTo>
                  <a:pt x="159996" y="31700"/>
                </a:lnTo>
                <a:lnTo>
                  <a:pt x="118324" y="93464"/>
                </a:lnTo>
                <a:lnTo>
                  <a:pt x="191399" y="93464"/>
                </a:lnTo>
                <a:lnTo>
                  <a:pt x="191399" y="106412"/>
                </a:lnTo>
                <a:close/>
              </a:path>
              <a:path w="541020" h="154304">
                <a:moveTo>
                  <a:pt x="174730" y="93464"/>
                </a:moveTo>
                <a:lnTo>
                  <a:pt x="159996" y="93464"/>
                </a:lnTo>
                <a:lnTo>
                  <a:pt x="159996" y="31700"/>
                </a:lnTo>
                <a:lnTo>
                  <a:pt x="174730" y="31700"/>
                </a:lnTo>
                <a:lnTo>
                  <a:pt x="174730" y="93464"/>
                </a:lnTo>
                <a:close/>
              </a:path>
              <a:path w="541020" h="154304">
                <a:moveTo>
                  <a:pt x="174730" y="136475"/>
                </a:moveTo>
                <a:lnTo>
                  <a:pt x="159996" y="136475"/>
                </a:lnTo>
                <a:lnTo>
                  <a:pt x="159996" y="106412"/>
                </a:lnTo>
                <a:lnTo>
                  <a:pt x="174730" y="106412"/>
                </a:lnTo>
                <a:lnTo>
                  <a:pt x="174730" y="136475"/>
                </a:lnTo>
                <a:close/>
              </a:path>
              <a:path w="541020" h="154304">
                <a:moveTo>
                  <a:pt x="223434" y="85725"/>
                </a:moveTo>
                <a:lnTo>
                  <a:pt x="212570" y="81855"/>
                </a:lnTo>
                <a:lnTo>
                  <a:pt x="212570" y="18008"/>
                </a:lnTo>
                <a:lnTo>
                  <a:pt x="285049" y="18008"/>
                </a:lnTo>
                <a:lnTo>
                  <a:pt x="285049" y="31105"/>
                </a:lnTo>
                <a:lnTo>
                  <a:pt x="227304" y="31105"/>
                </a:lnTo>
                <a:lnTo>
                  <a:pt x="227304" y="72330"/>
                </a:lnTo>
                <a:lnTo>
                  <a:pt x="282048" y="72330"/>
                </a:lnTo>
                <a:lnTo>
                  <a:pt x="283787" y="74414"/>
                </a:lnTo>
                <a:lnTo>
                  <a:pt x="250819" y="74414"/>
                </a:lnTo>
                <a:lnTo>
                  <a:pt x="243135" y="75120"/>
                </a:lnTo>
                <a:lnTo>
                  <a:pt x="236010" y="77241"/>
                </a:lnTo>
                <a:lnTo>
                  <a:pt x="229443" y="80776"/>
                </a:lnTo>
                <a:lnTo>
                  <a:pt x="223434" y="85725"/>
                </a:lnTo>
                <a:close/>
              </a:path>
              <a:path w="541020" h="154304">
                <a:moveTo>
                  <a:pt x="282048" y="72330"/>
                </a:moveTo>
                <a:lnTo>
                  <a:pt x="227304" y="72330"/>
                </a:lnTo>
                <a:lnTo>
                  <a:pt x="230181" y="69453"/>
                </a:lnTo>
                <a:lnTo>
                  <a:pt x="234001" y="66972"/>
                </a:lnTo>
                <a:lnTo>
                  <a:pt x="238764" y="64889"/>
                </a:lnTo>
                <a:lnTo>
                  <a:pt x="243526" y="62706"/>
                </a:lnTo>
                <a:lnTo>
                  <a:pt x="248934" y="61614"/>
                </a:lnTo>
                <a:lnTo>
                  <a:pt x="254986" y="61614"/>
                </a:lnTo>
                <a:lnTo>
                  <a:pt x="262753" y="62275"/>
                </a:lnTo>
                <a:lnTo>
                  <a:pt x="269831" y="64256"/>
                </a:lnTo>
                <a:lnTo>
                  <a:pt x="276222" y="67558"/>
                </a:lnTo>
                <a:lnTo>
                  <a:pt x="281924" y="72181"/>
                </a:lnTo>
                <a:lnTo>
                  <a:pt x="282048" y="72330"/>
                </a:lnTo>
                <a:close/>
              </a:path>
              <a:path w="541020" h="154304">
                <a:moveTo>
                  <a:pt x="283121" y="125462"/>
                </a:moveTo>
                <a:lnTo>
                  <a:pt x="258459" y="125462"/>
                </a:lnTo>
                <a:lnTo>
                  <a:pt x="265007" y="123080"/>
                </a:lnTo>
                <a:lnTo>
                  <a:pt x="270166" y="118318"/>
                </a:lnTo>
                <a:lnTo>
                  <a:pt x="275326" y="113456"/>
                </a:lnTo>
                <a:lnTo>
                  <a:pt x="277905" y="107354"/>
                </a:lnTo>
                <a:lnTo>
                  <a:pt x="277905" y="92571"/>
                </a:lnTo>
                <a:lnTo>
                  <a:pt x="275425" y="86469"/>
                </a:lnTo>
                <a:lnTo>
                  <a:pt x="270464" y="81706"/>
                </a:lnTo>
                <a:lnTo>
                  <a:pt x="265602" y="76844"/>
                </a:lnTo>
                <a:lnTo>
                  <a:pt x="259054" y="74414"/>
                </a:lnTo>
                <a:lnTo>
                  <a:pt x="283787" y="74414"/>
                </a:lnTo>
                <a:lnTo>
                  <a:pt x="286612" y="77799"/>
                </a:lnTo>
                <a:lnTo>
                  <a:pt x="289960" y="84236"/>
                </a:lnTo>
                <a:lnTo>
                  <a:pt x="291970" y="91492"/>
                </a:lnTo>
                <a:lnTo>
                  <a:pt x="292639" y="99566"/>
                </a:lnTo>
                <a:lnTo>
                  <a:pt x="291914" y="107918"/>
                </a:lnTo>
                <a:lnTo>
                  <a:pt x="289737" y="115416"/>
                </a:lnTo>
                <a:lnTo>
                  <a:pt x="286110" y="122057"/>
                </a:lnTo>
                <a:lnTo>
                  <a:pt x="283121" y="125462"/>
                </a:lnTo>
                <a:close/>
              </a:path>
              <a:path w="541020" h="154304">
                <a:moveTo>
                  <a:pt x="250521" y="138558"/>
                </a:moveTo>
                <a:lnTo>
                  <a:pt x="237703" y="137377"/>
                </a:lnTo>
                <a:lnTo>
                  <a:pt x="226485" y="133833"/>
                </a:lnTo>
                <a:lnTo>
                  <a:pt x="216867" y="127927"/>
                </a:lnTo>
                <a:lnTo>
                  <a:pt x="208849" y="119657"/>
                </a:lnTo>
                <a:lnTo>
                  <a:pt x="217928" y="109835"/>
                </a:lnTo>
                <a:lnTo>
                  <a:pt x="224541" y="116671"/>
                </a:lnTo>
                <a:lnTo>
                  <a:pt x="232178" y="121555"/>
                </a:lnTo>
                <a:lnTo>
                  <a:pt x="240838" y="124485"/>
                </a:lnTo>
                <a:lnTo>
                  <a:pt x="250521" y="125462"/>
                </a:lnTo>
                <a:lnTo>
                  <a:pt x="283121" y="125462"/>
                </a:lnTo>
                <a:lnTo>
                  <a:pt x="281031" y="127843"/>
                </a:lnTo>
                <a:lnTo>
                  <a:pt x="274771" y="132531"/>
                </a:lnTo>
                <a:lnTo>
                  <a:pt x="267599" y="135880"/>
                </a:lnTo>
                <a:lnTo>
                  <a:pt x="259516" y="137889"/>
                </a:lnTo>
                <a:lnTo>
                  <a:pt x="250521" y="138558"/>
                </a:lnTo>
                <a:close/>
              </a:path>
              <a:path w="541020" h="154304">
                <a:moveTo>
                  <a:pt x="356257" y="138558"/>
                </a:moveTo>
                <a:lnTo>
                  <a:pt x="317962" y="112458"/>
                </a:lnTo>
                <a:lnTo>
                  <a:pt x="311014" y="77241"/>
                </a:lnTo>
                <a:lnTo>
                  <a:pt x="311795" y="64154"/>
                </a:lnTo>
                <a:lnTo>
                  <a:pt x="330250" y="25682"/>
                </a:lnTo>
                <a:lnTo>
                  <a:pt x="356257" y="16222"/>
                </a:lnTo>
                <a:lnTo>
                  <a:pt x="365485" y="16222"/>
                </a:lnTo>
                <a:lnTo>
                  <a:pt x="373522" y="18851"/>
                </a:lnTo>
                <a:lnTo>
                  <a:pt x="380368" y="24110"/>
                </a:lnTo>
                <a:lnTo>
                  <a:pt x="385205" y="28444"/>
                </a:lnTo>
                <a:lnTo>
                  <a:pt x="385929" y="29319"/>
                </a:lnTo>
                <a:lnTo>
                  <a:pt x="356257" y="29319"/>
                </a:lnTo>
                <a:lnTo>
                  <a:pt x="349569" y="30109"/>
                </a:lnTo>
                <a:lnTo>
                  <a:pt x="326548" y="66554"/>
                </a:lnTo>
                <a:lnTo>
                  <a:pt x="326045" y="77241"/>
                </a:lnTo>
                <a:lnTo>
                  <a:pt x="326538" y="87938"/>
                </a:lnTo>
                <a:lnTo>
                  <a:pt x="343533" y="122262"/>
                </a:lnTo>
                <a:lnTo>
                  <a:pt x="356257" y="125462"/>
                </a:lnTo>
                <a:lnTo>
                  <a:pt x="386005" y="125462"/>
                </a:lnTo>
                <a:lnTo>
                  <a:pt x="385288" y="126336"/>
                </a:lnTo>
                <a:lnTo>
                  <a:pt x="380516" y="130671"/>
                </a:lnTo>
                <a:lnTo>
                  <a:pt x="375205" y="134122"/>
                </a:lnTo>
                <a:lnTo>
                  <a:pt x="369391" y="136587"/>
                </a:lnTo>
                <a:lnTo>
                  <a:pt x="363076" y="138065"/>
                </a:lnTo>
                <a:lnTo>
                  <a:pt x="356257" y="138558"/>
                </a:lnTo>
                <a:close/>
              </a:path>
              <a:path w="541020" h="154304">
                <a:moveTo>
                  <a:pt x="386005" y="125462"/>
                </a:moveTo>
                <a:lnTo>
                  <a:pt x="356257" y="125462"/>
                </a:lnTo>
                <a:lnTo>
                  <a:pt x="363001" y="124662"/>
                </a:lnTo>
                <a:lnTo>
                  <a:pt x="368945" y="122262"/>
                </a:lnTo>
                <a:lnTo>
                  <a:pt x="385967" y="87938"/>
                </a:lnTo>
                <a:lnTo>
                  <a:pt x="386469" y="77241"/>
                </a:lnTo>
                <a:lnTo>
                  <a:pt x="385967" y="66554"/>
                </a:lnTo>
                <a:lnTo>
                  <a:pt x="363001" y="30109"/>
                </a:lnTo>
                <a:lnTo>
                  <a:pt x="356257" y="29319"/>
                </a:lnTo>
                <a:lnTo>
                  <a:pt x="385929" y="29319"/>
                </a:lnTo>
                <a:lnTo>
                  <a:pt x="401306" y="68879"/>
                </a:lnTo>
                <a:lnTo>
                  <a:pt x="401650" y="77241"/>
                </a:lnTo>
                <a:lnTo>
                  <a:pt x="401306" y="85622"/>
                </a:lnTo>
                <a:lnTo>
                  <a:pt x="389483" y="121220"/>
                </a:lnTo>
                <a:lnTo>
                  <a:pt x="386005" y="125462"/>
                </a:lnTo>
                <a:close/>
              </a:path>
              <a:path w="541020" h="154304">
                <a:moveTo>
                  <a:pt x="449383" y="63103"/>
                </a:moveTo>
                <a:lnTo>
                  <a:pt x="437328" y="63103"/>
                </a:lnTo>
                <a:lnTo>
                  <a:pt x="439313" y="59630"/>
                </a:lnTo>
                <a:lnTo>
                  <a:pt x="443083" y="56356"/>
                </a:lnTo>
                <a:lnTo>
                  <a:pt x="454295" y="50105"/>
                </a:lnTo>
                <a:lnTo>
                  <a:pt x="459752" y="48517"/>
                </a:lnTo>
                <a:lnTo>
                  <a:pt x="471658" y="48517"/>
                </a:lnTo>
                <a:lnTo>
                  <a:pt x="476817" y="50055"/>
                </a:lnTo>
                <a:lnTo>
                  <a:pt x="480488" y="53131"/>
                </a:lnTo>
                <a:lnTo>
                  <a:pt x="484259" y="56207"/>
                </a:lnTo>
                <a:lnTo>
                  <a:pt x="486839" y="59977"/>
                </a:lnTo>
                <a:lnTo>
                  <a:pt x="486977" y="60424"/>
                </a:lnTo>
                <a:lnTo>
                  <a:pt x="455585" y="60424"/>
                </a:lnTo>
                <a:lnTo>
                  <a:pt x="451318" y="61813"/>
                </a:lnTo>
                <a:lnTo>
                  <a:pt x="449383" y="63103"/>
                </a:lnTo>
                <a:close/>
              </a:path>
              <a:path w="541020" h="154304">
                <a:moveTo>
                  <a:pt x="498646" y="64442"/>
                </a:moveTo>
                <a:lnTo>
                  <a:pt x="488228" y="64442"/>
                </a:lnTo>
                <a:lnTo>
                  <a:pt x="491105" y="59878"/>
                </a:lnTo>
                <a:lnTo>
                  <a:pt x="495272" y="56108"/>
                </a:lnTo>
                <a:lnTo>
                  <a:pt x="500729" y="53131"/>
                </a:lnTo>
                <a:lnTo>
                  <a:pt x="506186" y="50055"/>
                </a:lnTo>
                <a:lnTo>
                  <a:pt x="511594" y="48517"/>
                </a:lnTo>
                <a:lnTo>
                  <a:pt x="516951" y="48517"/>
                </a:lnTo>
                <a:lnTo>
                  <a:pt x="527434" y="50136"/>
                </a:lnTo>
                <a:lnTo>
                  <a:pt x="534922" y="54991"/>
                </a:lnTo>
                <a:lnTo>
                  <a:pt x="537938" y="60424"/>
                </a:lnTo>
                <a:lnTo>
                  <a:pt x="507278" y="60424"/>
                </a:lnTo>
                <a:lnTo>
                  <a:pt x="502912" y="61763"/>
                </a:lnTo>
                <a:lnTo>
                  <a:pt x="498646" y="64442"/>
                </a:lnTo>
                <a:close/>
              </a:path>
              <a:path w="541020" h="154304">
                <a:moveTo>
                  <a:pt x="437328" y="136475"/>
                </a:moveTo>
                <a:lnTo>
                  <a:pt x="424083" y="136475"/>
                </a:lnTo>
                <a:lnTo>
                  <a:pt x="424083" y="50601"/>
                </a:lnTo>
                <a:lnTo>
                  <a:pt x="437328" y="50601"/>
                </a:lnTo>
                <a:lnTo>
                  <a:pt x="437328" y="63103"/>
                </a:lnTo>
                <a:lnTo>
                  <a:pt x="449383" y="63103"/>
                </a:lnTo>
                <a:lnTo>
                  <a:pt x="447151" y="64591"/>
                </a:lnTo>
                <a:lnTo>
                  <a:pt x="442984" y="67270"/>
                </a:lnTo>
                <a:lnTo>
                  <a:pt x="439710" y="70346"/>
                </a:lnTo>
                <a:lnTo>
                  <a:pt x="437328" y="73818"/>
                </a:lnTo>
                <a:lnTo>
                  <a:pt x="437328" y="136475"/>
                </a:lnTo>
                <a:close/>
              </a:path>
              <a:path w="541020" h="154304">
                <a:moveTo>
                  <a:pt x="489121" y="136475"/>
                </a:moveTo>
                <a:lnTo>
                  <a:pt x="475726" y="136475"/>
                </a:lnTo>
                <a:lnTo>
                  <a:pt x="475726" y="66327"/>
                </a:lnTo>
                <a:lnTo>
                  <a:pt x="470467" y="60424"/>
                </a:lnTo>
                <a:lnTo>
                  <a:pt x="486977" y="60424"/>
                </a:lnTo>
                <a:lnTo>
                  <a:pt x="488228" y="64442"/>
                </a:lnTo>
                <a:lnTo>
                  <a:pt x="498646" y="64442"/>
                </a:lnTo>
                <a:lnTo>
                  <a:pt x="494478" y="67121"/>
                </a:lnTo>
                <a:lnTo>
                  <a:pt x="491303" y="70147"/>
                </a:lnTo>
                <a:lnTo>
                  <a:pt x="489121" y="73521"/>
                </a:lnTo>
                <a:lnTo>
                  <a:pt x="489121" y="136475"/>
                </a:lnTo>
                <a:close/>
              </a:path>
              <a:path w="541020" h="154304">
                <a:moveTo>
                  <a:pt x="540913" y="136475"/>
                </a:moveTo>
                <a:lnTo>
                  <a:pt x="527667" y="136475"/>
                </a:lnTo>
                <a:lnTo>
                  <a:pt x="527667" y="66327"/>
                </a:lnTo>
                <a:lnTo>
                  <a:pt x="522359" y="60424"/>
                </a:lnTo>
                <a:lnTo>
                  <a:pt x="537938" y="60424"/>
                </a:lnTo>
                <a:lnTo>
                  <a:pt x="539418" y="63103"/>
                </a:lnTo>
                <a:lnTo>
                  <a:pt x="540795" y="73521"/>
                </a:lnTo>
                <a:lnTo>
                  <a:pt x="540913" y="13647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 descr=""/>
          <p:cNvSpPr/>
          <p:nvPr/>
        </p:nvSpPr>
        <p:spPr>
          <a:xfrm>
            <a:off x="1577511" y="4047480"/>
            <a:ext cx="572135" cy="144780"/>
          </a:xfrm>
          <a:custGeom>
            <a:avLst/>
            <a:gdLst/>
            <a:ahLst/>
            <a:cxnLst/>
            <a:rect l="l" t="t" r="r" b="b"/>
            <a:pathLst>
              <a:path w="572135" h="144779">
                <a:moveTo>
                  <a:pt x="21282" y="74414"/>
                </a:moveTo>
                <a:lnTo>
                  <a:pt x="3720" y="69800"/>
                </a:lnTo>
                <a:lnTo>
                  <a:pt x="3720" y="1785"/>
                </a:lnTo>
                <a:lnTo>
                  <a:pt x="84980" y="1785"/>
                </a:lnTo>
                <a:lnTo>
                  <a:pt x="84980" y="23961"/>
                </a:lnTo>
                <a:lnTo>
                  <a:pt x="28872" y="23961"/>
                </a:lnTo>
                <a:lnTo>
                  <a:pt x="28872" y="52833"/>
                </a:lnTo>
                <a:lnTo>
                  <a:pt x="80896" y="52833"/>
                </a:lnTo>
                <a:lnTo>
                  <a:pt x="82004" y="53726"/>
                </a:lnTo>
                <a:lnTo>
                  <a:pt x="86822" y="59419"/>
                </a:lnTo>
                <a:lnTo>
                  <a:pt x="89634" y="64740"/>
                </a:lnTo>
                <a:lnTo>
                  <a:pt x="46136" y="64740"/>
                </a:lnTo>
                <a:lnTo>
                  <a:pt x="39002" y="65344"/>
                </a:lnTo>
                <a:lnTo>
                  <a:pt x="32481" y="67158"/>
                </a:lnTo>
                <a:lnTo>
                  <a:pt x="26575" y="70181"/>
                </a:lnTo>
                <a:lnTo>
                  <a:pt x="21282" y="74414"/>
                </a:lnTo>
                <a:close/>
              </a:path>
              <a:path w="572135" h="144779">
                <a:moveTo>
                  <a:pt x="80896" y="52833"/>
                </a:moveTo>
                <a:lnTo>
                  <a:pt x="28872" y="52833"/>
                </a:lnTo>
                <a:lnTo>
                  <a:pt x="31749" y="50055"/>
                </a:lnTo>
                <a:lnTo>
                  <a:pt x="35470" y="47724"/>
                </a:lnTo>
                <a:lnTo>
                  <a:pt x="44598" y="43953"/>
                </a:lnTo>
                <a:lnTo>
                  <a:pt x="49609" y="43011"/>
                </a:lnTo>
                <a:lnTo>
                  <a:pt x="55066" y="43011"/>
                </a:lnTo>
                <a:lnTo>
                  <a:pt x="62721" y="43681"/>
                </a:lnTo>
                <a:lnTo>
                  <a:pt x="69763" y="45690"/>
                </a:lnTo>
                <a:lnTo>
                  <a:pt x="76190" y="49038"/>
                </a:lnTo>
                <a:lnTo>
                  <a:pt x="80896" y="52833"/>
                </a:lnTo>
                <a:close/>
              </a:path>
              <a:path w="572135" h="144779">
                <a:moveTo>
                  <a:pt x="88819" y="100012"/>
                </a:moveTo>
                <a:lnTo>
                  <a:pt x="52536" y="100012"/>
                </a:lnTo>
                <a:lnTo>
                  <a:pt x="57993" y="98325"/>
                </a:lnTo>
                <a:lnTo>
                  <a:pt x="61763" y="94952"/>
                </a:lnTo>
                <a:lnTo>
                  <a:pt x="65534" y="91479"/>
                </a:lnTo>
                <a:lnTo>
                  <a:pt x="67419" y="87312"/>
                </a:lnTo>
                <a:lnTo>
                  <a:pt x="67419" y="77092"/>
                </a:lnTo>
                <a:lnTo>
                  <a:pt x="65534" y="72826"/>
                </a:lnTo>
                <a:lnTo>
                  <a:pt x="61763" y="69651"/>
                </a:lnTo>
                <a:lnTo>
                  <a:pt x="58092" y="66377"/>
                </a:lnTo>
                <a:lnTo>
                  <a:pt x="52883" y="64740"/>
                </a:lnTo>
                <a:lnTo>
                  <a:pt x="89634" y="64740"/>
                </a:lnTo>
                <a:lnTo>
                  <a:pt x="90264" y="65930"/>
                </a:lnTo>
                <a:lnTo>
                  <a:pt x="92329" y="73260"/>
                </a:lnTo>
                <a:lnTo>
                  <a:pt x="93017" y="81408"/>
                </a:lnTo>
                <a:lnTo>
                  <a:pt x="92217" y="90310"/>
                </a:lnTo>
                <a:lnTo>
                  <a:pt x="89817" y="98263"/>
                </a:lnTo>
                <a:lnTo>
                  <a:pt x="88819" y="100012"/>
                </a:lnTo>
                <a:close/>
              </a:path>
              <a:path w="572135" h="144779">
                <a:moveTo>
                  <a:pt x="45541" y="122336"/>
                </a:moveTo>
                <a:lnTo>
                  <a:pt x="31644" y="121229"/>
                </a:lnTo>
                <a:lnTo>
                  <a:pt x="19422" y="117909"/>
                </a:lnTo>
                <a:lnTo>
                  <a:pt x="8873" y="112374"/>
                </a:lnTo>
                <a:lnTo>
                  <a:pt x="0" y="104626"/>
                </a:lnTo>
                <a:lnTo>
                  <a:pt x="13989" y="87064"/>
                </a:lnTo>
                <a:lnTo>
                  <a:pt x="20696" y="92729"/>
                </a:lnTo>
                <a:lnTo>
                  <a:pt x="28165" y="96775"/>
                </a:lnTo>
                <a:lnTo>
                  <a:pt x="36397" y="99203"/>
                </a:lnTo>
                <a:lnTo>
                  <a:pt x="45392" y="100012"/>
                </a:lnTo>
                <a:lnTo>
                  <a:pt x="88819" y="100012"/>
                </a:lnTo>
                <a:lnTo>
                  <a:pt x="85818" y="105267"/>
                </a:lnTo>
                <a:lnTo>
                  <a:pt x="80218" y="111323"/>
                </a:lnTo>
                <a:lnTo>
                  <a:pt x="73251" y="116141"/>
                </a:lnTo>
                <a:lnTo>
                  <a:pt x="65149" y="119583"/>
                </a:lnTo>
                <a:lnTo>
                  <a:pt x="55912" y="121648"/>
                </a:lnTo>
                <a:lnTo>
                  <a:pt x="45541" y="122336"/>
                </a:lnTo>
                <a:close/>
              </a:path>
              <a:path w="572135" h="144779">
                <a:moveTo>
                  <a:pt x="154327" y="122336"/>
                </a:moveTo>
                <a:lnTo>
                  <a:pt x="118460" y="104923"/>
                </a:lnTo>
                <a:lnTo>
                  <a:pt x="105363" y="61019"/>
                </a:lnTo>
                <a:lnTo>
                  <a:pt x="105735" y="52647"/>
                </a:lnTo>
                <a:lnTo>
                  <a:pt x="123092" y="12157"/>
                </a:lnTo>
                <a:lnTo>
                  <a:pt x="154327" y="0"/>
                </a:lnTo>
                <a:lnTo>
                  <a:pt x="164987" y="1069"/>
                </a:lnTo>
                <a:lnTo>
                  <a:pt x="174493" y="4278"/>
                </a:lnTo>
                <a:lnTo>
                  <a:pt x="182846" y="9627"/>
                </a:lnTo>
                <a:lnTo>
                  <a:pt x="190046" y="17115"/>
                </a:lnTo>
                <a:lnTo>
                  <a:pt x="193378" y="22324"/>
                </a:lnTo>
                <a:lnTo>
                  <a:pt x="146985" y="22324"/>
                </a:lnTo>
                <a:lnTo>
                  <a:pt x="141230" y="25598"/>
                </a:lnTo>
                <a:lnTo>
                  <a:pt x="130961" y="61019"/>
                </a:lnTo>
                <a:lnTo>
                  <a:pt x="131343" y="70042"/>
                </a:lnTo>
                <a:lnTo>
                  <a:pt x="146886" y="100012"/>
                </a:lnTo>
                <a:lnTo>
                  <a:pt x="193354" y="100012"/>
                </a:lnTo>
                <a:lnTo>
                  <a:pt x="190195" y="105072"/>
                </a:lnTo>
                <a:lnTo>
                  <a:pt x="182986" y="112625"/>
                </a:lnTo>
                <a:lnTo>
                  <a:pt x="174605" y="118020"/>
                </a:lnTo>
                <a:lnTo>
                  <a:pt x="165052" y="121257"/>
                </a:lnTo>
                <a:lnTo>
                  <a:pt x="154327" y="122336"/>
                </a:lnTo>
                <a:close/>
              </a:path>
              <a:path w="572135" h="144779">
                <a:moveTo>
                  <a:pt x="193354" y="100012"/>
                </a:moveTo>
                <a:lnTo>
                  <a:pt x="161669" y="100012"/>
                </a:lnTo>
                <a:lnTo>
                  <a:pt x="167374" y="96688"/>
                </a:lnTo>
                <a:lnTo>
                  <a:pt x="171442" y="90041"/>
                </a:lnTo>
                <a:lnTo>
                  <a:pt x="174177" y="84432"/>
                </a:lnTo>
                <a:lnTo>
                  <a:pt x="176130" y="77725"/>
                </a:lnTo>
                <a:lnTo>
                  <a:pt x="177302" y="69921"/>
                </a:lnTo>
                <a:lnTo>
                  <a:pt x="177693" y="61019"/>
                </a:lnTo>
                <a:lnTo>
                  <a:pt x="177302" y="52015"/>
                </a:lnTo>
                <a:lnTo>
                  <a:pt x="161570" y="22324"/>
                </a:lnTo>
                <a:lnTo>
                  <a:pt x="193378" y="22324"/>
                </a:lnTo>
                <a:lnTo>
                  <a:pt x="195906" y="26277"/>
                </a:lnTo>
                <a:lnTo>
                  <a:pt x="200092" y="36648"/>
                </a:lnTo>
                <a:lnTo>
                  <a:pt x="202603" y="48229"/>
                </a:lnTo>
                <a:lnTo>
                  <a:pt x="203440" y="61019"/>
                </a:lnTo>
                <a:lnTo>
                  <a:pt x="202613" y="73762"/>
                </a:lnTo>
                <a:lnTo>
                  <a:pt x="200129" y="85352"/>
                </a:lnTo>
                <a:lnTo>
                  <a:pt x="195990" y="95789"/>
                </a:lnTo>
                <a:lnTo>
                  <a:pt x="193354" y="100012"/>
                </a:lnTo>
                <a:close/>
              </a:path>
              <a:path w="572135" h="144779">
                <a:moveTo>
                  <a:pt x="226091" y="120401"/>
                </a:moveTo>
                <a:lnTo>
                  <a:pt x="222718" y="120401"/>
                </a:lnTo>
                <a:lnTo>
                  <a:pt x="219840" y="119211"/>
                </a:lnTo>
                <a:lnTo>
                  <a:pt x="217459" y="116830"/>
                </a:lnTo>
                <a:lnTo>
                  <a:pt x="215177" y="114448"/>
                </a:lnTo>
                <a:lnTo>
                  <a:pt x="214073" y="111472"/>
                </a:lnTo>
                <a:lnTo>
                  <a:pt x="214036" y="103733"/>
                </a:lnTo>
                <a:lnTo>
                  <a:pt x="215375" y="100409"/>
                </a:lnTo>
                <a:lnTo>
                  <a:pt x="218054" y="97631"/>
                </a:lnTo>
                <a:lnTo>
                  <a:pt x="220832" y="94853"/>
                </a:lnTo>
                <a:lnTo>
                  <a:pt x="224107" y="93464"/>
                </a:lnTo>
                <a:lnTo>
                  <a:pt x="232441" y="93464"/>
                </a:lnTo>
                <a:lnTo>
                  <a:pt x="236261" y="95150"/>
                </a:lnTo>
                <a:lnTo>
                  <a:pt x="242412" y="101897"/>
                </a:lnTo>
                <a:lnTo>
                  <a:pt x="243950" y="106213"/>
                </a:lnTo>
                <a:lnTo>
                  <a:pt x="243950" y="118318"/>
                </a:lnTo>
                <a:lnTo>
                  <a:pt x="243509" y="119955"/>
                </a:lnTo>
                <a:lnTo>
                  <a:pt x="229514" y="119955"/>
                </a:lnTo>
                <a:lnTo>
                  <a:pt x="226091" y="120401"/>
                </a:lnTo>
                <a:close/>
              </a:path>
              <a:path w="572135" h="144779">
                <a:moveTo>
                  <a:pt x="225644" y="144660"/>
                </a:moveTo>
                <a:lnTo>
                  <a:pt x="215822" y="136624"/>
                </a:lnTo>
                <a:lnTo>
                  <a:pt x="218898" y="135036"/>
                </a:lnTo>
                <a:lnTo>
                  <a:pt x="221775" y="132506"/>
                </a:lnTo>
                <a:lnTo>
                  <a:pt x="224454" y="129033"/>
                </a:lnTo>
                <a:lnTo>
                  <a:pt x="227232" y="125660"/>
                </a:lnTo>
                <a:lnTo>
                  <a:pt x="228919" y="122634"/>
                </a:lnTo>
                <a:lnTo>
                  <a:pt x="229514" y="119955"/>
                </a:lnTo>
                <a:lnTo>
                  <a:pt x="243509" y="119955"/>
                </a:lnTo>
                <a:lnTo>
                  <a:pt x="242264" y="124569"/>
                </a:lnTo>
                <a:lnTo>
                  <a:pt x="235517" y="135880"/>
                </a:lnTo>
                <a:lnTo>
                  <a:pt x="231102" y="140692"/>
                </a:lnTo>
                <a:lnTo>
                  <a:pt x="225644" y="144660"/>
                </a:lnTo>
                <a:close/>
              </a:path>
              <a:path w="572135" h="144779">
                <a:moveTo>
                  <a:pt x="302526" y="122336"/>
                </a:moveTo>
                <a:lnTo>
                  <a:pt x="266658" y="104923"/>
                </a:lnTo>
                <a:lnTo>
                  <a:pt x="253561" y="61019"/>
                </a:lnTo>
                <a:lnTo>
                  <a:pt x="253933" y="52647"/>
                </a:lnTo>
                <a:lnTo>
                  <a:pt x="271290" y="12157"/>
                </a:lnTo>
                <a:lnTo>
                  <a:pt x="302526" y="0"/>
                </a:lnTo>
                <a:lnTo>
                  <a:pt x="313185" y="1069"/>
                </a:lnTo>
                <a:lnTo>
                  <a:pt x="322692" y="4278"/>
                </a:lnTo>
                <a:lnTo>
                  <a:pt x="331045" y="9627"/>
                </a:lnTo>
                <a:lnTo>
                  <a:pt x="338244" y="17115"/>
                </a:lnTo>
                <a:lnTo>
                  <a:pt x="341576" y="22324"/>
                </a:lnTo>
                <a:lnTo>
                  <a:pt x="295183" y="22324"/>
                </a:lnTo>
                <a:lnTo>
                  <a:pt x="289429" y="25598"/>
                </a:lnTo>
                <a:lnTo>
                  <a:pt x="279159" y="61019"/>
                </a:lnTo>
                <a:lnTo>
                  <a:pt x="279541" y="70042"/>
                </a:lnTo>
                <a:lnTo>
                  <a:pt x="295084" y="100012"/>
                </a:lnTo>
                <a:lnTo>
                  <a:pt x="341552" y="100012"/>
                </a:lnTo>
                <a:lnTo>
                  <a:pt x="338393" y="105072"/>
                </a:lnTo>
                <a:lnTo>
                  <a:pt x="331184" y="112625"/>
                </a:lnTo>
                <a:lnTo>
                  <a:pt x="322803" y="118020"/>
                </a:lnTo>
                <a:lnTo>
                  <a:pt x="313250" y="121257"/>
                </a:lnTo>
                <a:lnTo>
                  <a:pt x="302526" y="122336"/>
                </a:lnTo>
                <a:close/>
              </a:path>
              <a:path w="572135" h="144779">
                <a:moveTo>
                  <a:pt x="341552" y="100012"/>
                </a:moveTo>
                <a:lnTo>
                  <a:pt x="309868" y="100012"/>
                </a:lnTo>
                <a:lnTo>
                  <a:pt x="315573" y="96688"/>
                </a:lnTo>
                <a:lnTo>
                  <a:pt x="319641" y="90041"/>
                </a:lnTo>
                <a:lnTo>
                  <a:pt x="322375" y="84432"/>
                </a:lnTo>
                <a:lnTo>
                  <a:pt x="324329" y="77725"/>
                </a:lnTo>
                <a:lnTo>
                  <a:pt x="325501" y="69921"/>
                </a:lnTo>
                <a:lnTo>
                  <a:pt x="325892" y="61019"/>
                </a:lnTo>
                <a:lnTo>
                  <a:pt x="325501" y="52015"/>
                </a:lnTo>
                <a:lnTo>
                  <a:pt x="309768" y="22324"/>
                </a:lnTo>
                <a:lnTo>
                  <a:pt x="341576" y="22324"/>
                </a:lnTo>
                <a:lnTo>
                  <a:pt x="344104" y="26277"/>
                </a:lnTo>
                <a:lnTo>
                  <a:pt x="348290" y="36648"/>
                </a:lnTo>
                <a:lnTo>
                  <a:pt x="350802" y="48229"/>
                </a:lnTo>
                <a:lnTo>
                  <a:pt x="351639" y="61019"/>
                </a:lnTo>
                <a:lnTo>
                  <a:pt x="350811" y="73762"/>
                </a:lnTo>
                <a:lnTo>
                  <a:pt x="348327" y="85352"/>
                </a:lnTo>
                <a:lnTo>
                  <a:pt x="344188" y="95789"/>
                </a:lnTo>
                <a:lnTo>
                  <a:pt x="341552" y="100012"/>
                </a:lnTo>
                <a:close/>
              </a:path>
              <a:path w="572135" h="144779">
                <a:moveTo>
                  <a:pt x="412700" y="122336"/>
                </a:moveTo>
                <a:lnTo>
                  <a:pt x="376832" y="104923"/>
                </a:lnTo>
                <a:lnTo>
                  <a:pt x="363736" y="61019"/>
                </a:lnTo>
                <a:lnTo>
                  <a:pt x="364108" y="52647"/>
                </a:lnTo>
                <a:lnTo>
                  <a:pt x="381465" y="12157"/>
                </a:lnTo>
                <a:lnTo>
                  <a:pt x="412700" y="0"/>
                </a:lnTo>
                <a:lnTo>
                  <a:pt x="423360" y="1069"/>
                </a:lnTo>
                <a:lnTo>
                  <a:pt x="432866" y="4278"/>
                </a:lnTo>
                <a:lnTo>
                  <a:pt x="441219" y="9627"/>
                </a:lnTo>
                <a:lnTo>
                  <a:pt x="448419" y="17115"/>
                </a:lnTo>
                <a:lnTo>
                  <a:pt x="451750" y="22324"/>
                </a:lnTo>
                <a:lnTo>
                  <a:pt x="405358" y="22324"/>
                </a:lnTo>
                <a:lnTo>
                  <a:pt x="399603" y="25598"/>
                </a:lnTo>
                <a:lnTo>
                  <a:pt x="389334" y="61019"/>
                </a:lnTo>
                <a:lnTo>
                  <a:pt x="389715" y="70042"/>
                </a:lnTo>
                <a:lnTo>
                  <a:pt x="405259" y="100012"/>
                </a:lnTo>
                <a:lnTo>
                  <a:pt x="451726" y="100012"/>
                </a:lnTo>
                <a:lnTo>
                  <a:pt x="448568" y="105072"/>
                </a:lnTo>
                <a:lnTo>
                  <a:pt x="441359" y="112625"/>
                </a:lnTo>
                <a:lnTo>
                  <a:pt x="432978" y="118020"/>
                </a:lnTo>
                <a:lnTo>
                  <a:pt x="423425" y="121257"/>
                </a:lnTo>
                <a:lnTo>
                  <a:pt x="412700" y="122336"/>
                </a:lnTo>
                <a:close/>
              </a:path>
              <a:path w="572135" h="144779">
                <a:moveTo>
                  <a:pt x="451726" y="100012"/>
                </a:moveTo>
                <a:lnTo>
                  <a:pt x="420042" y="100012"/>
                </a:lnTo>
                <a:lnTo>
                  <a:pt x="425747" y="96688"/>
                </a:lnTo>
                <a:lnTo>
                  <a:pt x="429815" y="90041"/>
                </a:lnTo>
                <a:lnTo>
                  <a:pt x="432550" y="84432"/>
                </a:lnTo>
                <a:lnTo>
                  <a:pt x="434503" y="77725"/>
                </a:lnTo>
                <a:lnTo>
                  <a:pt x="435675" y="69921"/>
                </a:lnTo>
                <a:lnTo>
                  <a:pt x="436066" y="61019"/>
                </a:lnTo>
                <a:lnTo>
                  <a:pt x="435675" y="52015"/>
                </a:lnTo>
                <a:lnTo>
                  <a:pt x="419943" y="22324"/>
                </a:lnTo>
                <a:lnTo>
                  <a:pt x="451750" y="22324"/>
                </a:lnTo>
                <a:lnTo>
                  <a:pt x="454279" y="26277"/>
                </a:lnTo>
                <a:lnTo>
                  <a:pt x="458465" y="36648"/>
                </a:lnTo>
                <a:lnTo>
                  <a:pt x="460976" y="48229"/>
                </a:lnTo>
                <a:lnTo>
                  <a:pt x="461813" y="61019"/>
                </a:lnTo>
                <a:lnTo>
                  <a:pt x="460986" y="73762"/>
                </a:lnTo>
                <a:lnTo>
                  <a:pt x="458502" y="85352"/>
                </a:lnTo>
                <a:lnTo>
                  <a:pt x="454363" y="95789"/>
                </a:lnTo>
                <a:lnTo>
                  <a:pt x="451726" y="100012"/>
                </a:lnTo>
                <a:close/>
              </a:path>
              <a:path w="572135" h="144779">
                <a:moveTo>
                  <a:pt x="522875" y="122336"/>
                </a:moveTo>
                <a:lnTo>
                  <a:pt x="487007" y="104923"/>
                </a:lnTo>
                <a:lnTo>
                  <a:pt x="473910" y="61019"/>
                </a:lnTo>
                <a:lnTo>
                  <a:pt x="474282" y="52647"/>
                </a:lnTo>
                <a:lnTo>
                  <a:pt x="491639" y="12157"/>
                </a:lnTo>
                <a:lnTo>
                  <a:pt x="522875" y="0"/>
                </a:lnTo>
                <a:lnTo>
                  <a:pt x="533534" y="1069"/>
                </a:lnTo>
                <a:lnTo>
                  <a:pt x="543041" y="4278"/>
                </a:lnTo>
                <a:lnTo>
                  <a:pt x="551394" y="9627"/>
                </a:lnTo>
                <a:lnTo>
                  <a:pt x="558593" y="17115"/>
                </a:lnTo>
                <a:lnTo>
                  <a:pt x="561925" y="22324"/>
                </a:lnTo>
                <a:lnTo>
                  <a:pt x="515532" y="22324"/>
                </a:lnTo>
                <a:lnTo>
                  <a:pt x="509778" y="25598"/>
                </a:lnTo>
                <a:lnTo>
                  <a:pt x="499509" y="61019"/>
                </a:lnTo>
                <a:lnTo>
                  <a:pt x="499890" y="70042"/>
                </a:lnTo>
                <a:lnTo>
                  <a:pt x="515433" y="100012"/>
                </a:lnTo>
                <a:lnTo>
                  <a:pt x="561901" y="100012"/>
                </a:lnTo>
                <a:lnTo>
                  <a:pt x="558742" y="105072"/>
                </a:lnTo>
                <a:lnTo>
                  <a:pt x="551533" y="112625"/>
                </a:lnTo>
                <a:lnTo>
                  <a:pt x="543152" y="118020"/>
                </a:lnTo>
                <a:lnTo>
                  <a:pt x="533599" y="121257"/>
                </a:lnTo>
                <a:lnTo>
                  <a:pt x="522875" y="122336"/>
                </a:lnTo>
                <a:close/>
              </a:path>
              <a:path w="572135" h="144779">
                <a:moveTo>
                  <a:pt x="561901" y="100012"/>
                </a:moveTo>
                <a:lnTo>
                  <a:pt x="530217" y="100012"/>
                </a:lnTo>
                <a:lnTo>
                  <a:pt x="535922" y="96688"/>
                </a:lnTo>
                <a:lnTo>
                  <a:pt x="539990" y="90041"/>
                </a:lnTo>
                <a:lnTo>
                  <a:pt x="542725" y="84432"/>
                </a:lnTo>
                <a:lnTo>
                  <a:pt x="544678" y="77725"/>
                </a:lnTo>
                <a:lnTo>
                  <a:pt x="545850" y="69921"/>
                </a:lnTo>
                <a:lnTo>
                  <a:pt x="546241" y="61019"/>
                </a:lnTo>
                <a:lnTo>
                  <a:pt x="545850" y="52015"/>
                </a:lnTo>
                <a:lnTo>
                  <a:pt x="530118" y="22324"/>
                </a:lnTo>
                <a:lnTo>
                  <a:pt x="561925" y="22324"/>
                </a:lnTo>
                <a:lnTo>
                  <a:pt x="564453" y="26277"/>
                </a:lnTo>
                <a:lnTo>
                  <a:pt x="568639" y="36648"/>
                </a:lnTo>
                <a:lnTo>
                  <a:pt x="571151" y="48229"/>
                </a:lnTo>
                <a:lnTo>
                  <a:pt x="571988" y="61019"/>
                </a:lnTo>
                <a:lnTo>
                  <a:pt x="571160" y="73762"/>
                </a:lnTo>
                <a:lnTo>
                  <a:pt x="568676" y="85352"/>
                </a:lnTo>
                <a:lnTo>
                  <a:pt x="564537" y="95789"/>
                </a:lnTo>
                <a:lnTo>
                  <a:pt x="561901" y="1000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 descr=""/>
          <p:cNvSpPr/>
          <p:nvPr/>
        </p:nvSpPr>
        <p:spPr>
          <a:xfrm>
            <a:off x="3189022" y="4031257"/>
            <a:ext cx="541020" cy="154305"/>
          </a:xfrm>
          <a:custGeom>
            <a:avLst/>
            <a:gdLst/>
            <a:ahLst/>
            <a:cxnLst/>
            <a:rect l="l" t="t" r="r" b="b"/>
            <a:pathLst>
              <a:path w="541020" h="154304">
                <a:moveTo>
                  <a:pt x="51494" y="125313"/>
                </a:moveTo>
                <a:lnTo>
                  <a:pt x="40778" y="125313"/>
                </a:lnTo>
                <a:lnTo>
                  <a:pt x="40778" y="81855"/>
                </a:lnTo>
                <a:lnTo>
                  <a:pt x="30658" y="79275"/>
                </a:lnTo>
                <a:lnTo>
                  <a:pt x="3720" y="54967"/>
                </a:lnTo>
                <a:lnTo>
                  <a:pt x="3720" y="40084"/>
                </a:lnTo>
                <a:lnTo>
                  <a:pt x="40778" y="16371"/>
                </a:lnTo>
                <a:lnTo>
                  <a:pt x="40778" y="0"/>
                </a:lnTo>
                <a:lnTo>
                  <a:pt x="51494" y="0"/>
                </a:lnTo>
                <a:lnTo>
                  <a:pt x="51494" y="16519"/>
                </a:lnTo>
                <a:lnTo>
                  <a:pt x="61614" y="18259"/>
                </a:lnTo>
                <a:lnTo>
                  <a:pt x="70842" y="21542"/>
                </a:lnTo>
                <a:lnTo>
                  <a:pt x="79176" y="26370"/>
                </a:lnTo>
                <a:lnTo>
                  <a:pt x="82794" y="29467"/>
                </a:lnTo>
                <a:lnTo>
                  <a:pt x="40778" y="29467"/>
                </a:lnTo>
                <a:lnTo>
                  <a:pt x="34329" y="29964"/>
                </a:lnTo>
                <a:lnTo>
                  <a:pt x="29071" y="31898"/>
                </a:lnTo>
                <a:lnTo>
                  <a:pt x="21034" y="38546"/>
                </a:lnTo>
                <a:lnTo>
                  <a:pt x="19050" y="42862"/>
                </a:lnTo>
                <a:lnTo>
                  <a:pt x="19050" y="52486"/>
                </a:lnTo>
                <a:lnTo>
                  <a:pt x="40778" y="65782"/>
                </a:lnTo>
                <a:lnTo>
                  <a:pt x="51494" y="65782"/>
                </a:lnTo>
                <a:lnTo>
                  <a:pt x="51494" y="68609"/>
                </a:lnTo>
                <a:lnTo>
                  <a:pt x="61912" y="71586"/>
                </a:lnTo>
                <a:lnTo>
                  <a:pt x="69502" y="74562"/>
                </a:lnTo>
                <a:lnTo>
                  <a:pt x="74265" y="77539"/>
                </a:lnTo>
                <a:lnTo>
                  <a:pt x="79126" y="80416"/>
                </a:lnTo>
                <a:lnTo>
                  <a:pt x="82847" y="83988"/>
                </a:lnTo>
                <a:lnTo>
                  <a:pt x="83447" y="84980"/>
                </a:lnTo>
                <a:lnTo>
                  <a:pt x="51494" y="84980"/>
                </a:lnTo>
                <a:lnTo>
                  <a:pt x="51494" y="125313"/>
                </a:lnTo>
                <a:close/>
              </a:path>
              <a:path w="541020" h="154304">
                <a:moveTo>
                  <a:pt x="51494" y="65782"/>
                </a:moveTo>
                <a:lnTo>
                  <a:pt x="40778" y="65782"/>
                </a:lnTo>
                <a:lnTo>
                  <a:pt x="40778" y="29467"/>
                </a:lnTo>
                <a:lnTo>
                  <a:pt x="82794" y="29467"/>
                </a:lnTo>
                <a:lnTo>
                  <a:pt x="83489" y="30063"/>
                </a:lnTo>
                <a:lnTo>
                  <a:pt x="51494" y="30063"/>
                </a:lnTo>
                <a:lnTo>
                  <a:pt x="51494" y="65782"/>
                </a:lnTo>
                <a:close/>
              </a:path>
              <a:path w="541020" h="154304">
                <a:moveTo>
                  <a:pt x="77688" y="43606"/>
                </a:moveTo>
                <a:lnTo>
                  <a:pt x="72032" y="38462"/>
                </a:lnTo>
                <a:lnTo>
                  <a:pt x="65782" y="34490"/>
                </a:lnTo>
                <a:lnTo>
                  <a:pt x="58935" y="31691"/>
                </a:lnTo>
                <a:lnTo>
                  <a:pt x="51494" y="30063"/>
                </a:lnTo>
                <a:lnTo>
                  <a:pt x="83489" y="30063"/>
                </a:lnTo>
                <a:lnTo>
                  <a:pt x="86617" y="32742"/>
                </a:lnTo>
                <a:lnTo>
                  <a:pt x="77688" y="43606"/>
                </a:lnTo>
                <a:close/>
              </a:path>
              <a:path w="541020" h="154304">
                <a:moveTo>
                  <a:pt x="81290" y="125313"/>
                </a:moveTo>
                <a:lnTo>
                  <a:pt x="51494" y="125313"/>
                </a:lnTo>
                <a:lnTo>
                  <a:pt x="58638" y="124420"/>
                </a:lnTo>
                <a:lnTo>
                  <a:pt x="64144" y="122187"/>
                </a:lnTo>
                <a:lnTo>
                  <a:pt x="68014" y="118616"/>
                </a:lnTo>
                <a:lnTo>
                  <a:pt x="71983" y="115044"/>
                </a:lnTo>
                <a:lnTo>
                  <a:pt x="73863" y="110765"/>
                </a:lnTo>
                <a:lnTo>
                  <a:pt x="73967" y="100607"/>
                </a:lnTo>
                <a:lnTo>
                  <a:pt x="72429" y="96837"/>
                </a:lnTo>
                <a:lnTo>
                  <a:pt x="69353" y="93761"/>
                </a:lnTo>
                <a:lnTo>
                  <a:pt x="66278" y="90586"/>
                </a:lnTo>
                <a:lnTo>
                  <a:pt x="60324" y="87659"/>
                </a:lnTo>
                <a:lnTo>
                  <a:pt x="51494" y="84980"/>
                </a:lnTo>
                <a:lnTo>
                  <a:pt x="83447" y="84980"/>
                </a:lnTo>
                <a:lnTo>
                  <a:pt x="88007" y="92521"/>
                </a:lnTo>
                <a:lnTo>
                  <a:pt x="89296" y="97680"/>
                </a:lnTo>
                <a:lnTo>
                  <a:pt x="89174" y="105072"/>
                </a:lnTo>
                <a:lnTo>
                  <a:pt x="88655" y="110765"/>
                </a:lnTo>
                <a:lnTo>
                  <a:pt x="86729" y="117127"/>
                </a:lnTo>
                <a:lnTo>
                  <a:pt x="83520" y="122820"/>
                </a:lnTo>
                <a:lnTo>
                  <a:pt x="81290" y="125313"/>
                </a:lnTo>
                <a:close/>
              </a:path>
              <a:path w="541020" h="154304">
                <a:moveTo>
                  <a:pt x="51494" y="154185"/>
                </a:moveTo>
                <a:lnTo>
                  <a:pt x="40778" y="154185"/>
                </a:lnTo>
                <a:lnTo>
                  <a:pt x="40778" y="138410"/>
                </a:lnTo>
                <a:lnTo>
                  <a:pt x="28519" y="136633"/>
                </a:lnTo>
                <a:lnTo>
                  <a:pt x="17636" y="132940"/>
                </a:lnTo>
                <a:lnTo>
                  <a:pt x="8129" y="127331"/>
                </a:lnTo>
                <a:lnTo>
                  <a:pt x="0" y="119806"/>
                </a:lnTo>
                <a:lnTo>
                  <a:pt x="8780" y="108644"/>
                </a:lnTo>
                <a:lnTo>
                  <a:pt x="15468" y="115044"/>
                </a:lnTo>
                <a:lnTo>
                  <a:pt x="23031" y="119955"/>
                </a:lnTo>
                <a:lnTo>
                  <a:pt x="31467" y="123378"/>
                </a:lnTo>
                <a:lnTo>
                  <a:pt x="40778" y="125313"/>
                </a:lnTo>
                <a:lnTo>
                  <a:pt x="81290" y="125313"/>
                </a:lnTo>
                <a:lnTo>
                  <a:pt x="79027" y="127843"/>
                </a:lnTo>
                <a:lnTo>
                  <a:pt x="73455" y="132019"/>
                </a:lnTo>
                <a:lnTo>
                  <a:pt x="67009" y="135173"/>
                </a:lnTo>
                <a:lnTo>
                  <a:pt x="59689" y="137303"/>
                </a:lnTo>
                <a:lnTo>
                  <a:pt x="51494" y="138410"/>
                </a:lnTo>
                <a:lnTo>
                  <a:pt x="51494" y="154185"/>
                </a:lnTo>
                <a:close/>
              </a:path>
              <a:path w="541020" h="154304">
                <a:moveTo>
                  <a:pt x="191399" y="106412"/>
                </a:moveTo>
                <a:lnTo>
                  <a:pt x="103590" y="106412"/>
                </a:lnTo>
                <a:lnTo>
                  <a:pt x="103590" y="94208"/>
                </a:lnTo>
                <a:lnTo>
                  <a:pt x="154489" y="18008"/>
                </a:lnTo>
                <a:lnTo>
                  <a:pt x="174730" y="18008"/>
                </a:lnTo>
                <a:lnTo>
                  <a:pt x="174730" y="31700"/>
                </a:lnTo>
                <a:lnTo>
                  <a:pt x="159996" y="31700"/>
                </a:lnTo>
                <a:lnTo>
                  <a:pt x="118324" y="93464"/>
                </a:lnTo>
                <a:lnTo>
                  <a:pt x="191399" y="93464"/>
                </a:lnTo>
                <a:lnTo>
                  <a:pt x="191399" y="106412"/>
                </a:lnTo>
                <a:close/>
              </a:path>
              <a:path w="541020" h="154304">
                <a:moveTo>
                  <a:pt x="174730" y="93464"/>
                </a:moveTo>
                <a:lnTo>
                  <a:pt x="159996" y="93464"/>
                </a:lnTo>
                <a:lnTo>
                  <a:pt x="159996" y="31700"/>
                </a:lnTo>
                <a:lnTo>
                  <a:pt x="174730" y="31700"/>
                </a:lnTo>
                <a:lnTo>
                  <a:pt x="174730" y="93464"/>
                </a:lnTo>
                <a:close/>
              </a:path>
              <a:path w="541020" h="154304">
                <a:moveTo>
                  <a:pt x="174730" y="136475"/>
                </a:moveTo>
                <a:lnTo>
                  <a:pt x="159996" y="136475"/>
                </a:lnTo>
                <a:lnTo>
                  <a:pt x="159996" y="106412"/>
                </a:lnTo>
                <a:lnTo>
                  <a:pt x="174730" y="106412"/>
                </a:lnTo>
                <a:lnTo>
                  <a:pt x="174730" y="136475"/>
                </a:lnTo>
                <a:close/>
              </a:path>
              <a:path w="541020" h="154304">
                <a:moveTo>
                  <a:pt x="223434" y="85725"/>
                </a:moveTo>
                <a:lnTo>
                  <a:pt x="212570" y="81855"/>
                </a:lnTo>
                <a:lnTo>
                  <a:pt x="212570" y="18008"/>
                </a:lnTo>
                <a:lnTo>
                  <a:pt x="285049" y="18008"/>
                </a:lnTo>
                <a:lnTo>
                  <a:pt x="285049" y="31105"/>
                </a:lnTo>
                <a:lnTo>
                  <a:pt x="227304" y="31105"/>
                </a:lnTo>
                <a:lnTo>
                  <a:pt x="227304" y="72330"/>
                </a:lnTo>
                <a:lnTo>
                  <a:pt x="282048" y="72330"/>
                </a:lnTo>
                <a:lnTo>
                  <a:pt x="283787" y="74414"/>
                </a:lnTo>
                <a:lnTo>
                  <a:pt x="250819" y="74414"/>
                </a:lnTo>
                <a:lnTo>
                  <a:pt x="243135" y="75120"/>
                </a:lnTo>
                <a:lnTo>
                  <a:pt x="236010" y="77241"/>
                </a:lnTo>
                <a:lnTo>
                  <a:pt x="229443" y="80776"/>
                </a:lnTo>
                <a:lnTo>
                  <a:pt x="223434" y="85725"/>
                </a:lnTo>
                <a:close/>
              </a:path>
              <a:path w="541020" h="154304">
                <a:moveTo>
                  <a:pt x="282048" y="72330"/>
                </a:moveTo>
                <a:lnTo>
                  <a:pt x="227304" y="72330"/>
                </a:lnTo>
                <a:lnTo>
                  <a:pt x="230181" y="69453"/>
                </a:lnTo>
                <a:lnTo>
                  <a:pt x="234001" y="66972"/>
                </a:lnTo>
                <a:lnTo>
                  <a:pt x="238764" y="64889"/>
                </a:lnTo>
                <a:lnTo>
                  <a:pt x="243526" y="62706"/>
                </a:lnTo>
                <a:lnTo>
                  <a:pt x="248934" y="61614"/>
                </a:lnTo>
                <a:lnTo>
                  <a:pt x="254986" y="61614"/>
                </a:lnTo>
                <a:lnTo>
                  <a:pt x="262753" y="62275"/>
                </a:lnTo>
                <a:lnTo>
                  <a:pt x="269831" y="64256"/>
                </a:lnTo>
                <a:lnTo>
                  <a:pt x="276222" y="67558"/>
                </a:lnTo>
                <a:lnTo>
                  <a:pt x="281924" y="72181"/>
                </a:lnTo>
                <a:lnTo>
                  <a:pt x="282048" y="72330"/>
                </a:lnTo>
                <a:close/>
              </a:path>
              <a:path w="541020" h="154304">
                <a:moveTo>
                  <a:pt x="283121" y="125462"/>
                </a:moveTo>
                <a:lnTo>
                  <a:pt x="258459" y="125462"/>
                </a:lnTo>
                <a:lnTo>
                  <a:pt x="265007" y="123080"/>
                </a:lnTo>
                <a:lnTo>
                  <a:pt x="270166" y="118318"/>
                </a:lnTo>
                <a:lnTo>
                  <a:pt x="275326" y="113456"/>
                </a:lnTo>
                <a:lnTo>
                  <a:pt x="277905" y="107354"/>
                </a:lnTo>
                <a:lnTo>
                  <a:pt x="277905" y="92571"/>
                </a:lnTo>
                <a:lnTo>
                  <a:pt x="275425" y="86469"/>
                </a:lnTo>
                <a:lnTo>
                  <a:pt x="270464" y="81706"/>
                </a:lnTo>
                <a:lnTo>
                  <a:pt x="265602" y="76844"/>
                </a:lnTo>
                <a:lnTo>
                  <a:pt x="259054" y="74414"/>
                </a:lnTo>
                <a:lnTo>
                  <a:pt x="283787" y="74414"/>
                </a:lnTo>
                <a:lnTo>
                  <a:pt x="286612" y="77799"/>
                </a:lnTo>
                <a:lnTo>
                  <a:pt x="289960" y="84236"/>
                </a:lnTo>
                <a:lnTo>
                  <a:pt x="291970" y="91492"/>
                </a:lnTo>
                <a:lnTo>
                  <a:pt x="292639" y="99566"/>
                </a:lnTo>
                <a:lnTo>
                  <a:pt x="291914" y="107918"/>
                </a:lnTo>
                <a:lnTo>
                  <a:pt x="289737" y="115416"/>
                </a:lnTo>
                <a:lnTo>
                  <a:pt x="286110" y="122057"/>
                </a:lnTo>
                <a:lnTo>
                  <a:pt x="283121" y="125462"/>
                </a:lnTo>
                <a:close/>
              </a:path>
              <a:path w="541020" h="154304">
                <a:moveTo>
                  <a:pt x="250521" y="138558"/>
                </a:moveTo>
                <a:lnTo>
                  <a:pt x="237703" y="137377"/>
                </a:lnTo>
                <a:lnTo>
                  <a:pt x="226485" y="133833"/>
                </a:lnTo>
                <a:lnTo>
                  <a:pt x="216867" y="127927"/>
                </a:lnTo>
                <a:lnTo>
                  <a:pt x="208849" y="119657"/>
                </a:lnTo>
                <a:lnTo>
                  <a:pt x="217928" y="109835"/>
                </a:lnTo>
                <a:lnTo>
                  <a:pt x="224541" y="116671"/>
                </a:lnTo>
                <a:lnTo>
                  <a:pt x="232178" y="121555"/>
                </a:lnTo>
                <a:lnTo>
                  <a:pt x="240838" y="124485"/>
                </a:lnTo>
                <a:lnTo>
                  <a:pt x="250521" y="125462"/>
                </a:lnTo>
                <a:lnTo>
                  <a:pt x="283121" y="125462"/>
                </a:lnTo>
                <a:lnTo>
                  <a:pt x="281031" y="127843"/>
                </a:lnTo>
                <a:lnTo>
                  <a:pt x="274771" y="132531"/>
                </a:lnTo>
                <a:lnTo>
                  <a:pt x="267599" y="135880"/>
                </a:lnTo>
                <a:lnTo>
                  <a:pt x="259516" y="137889"/>
                </a:lnTo>
                <a:lnTo>
                  <a:pt x="250521" y="138558"/>
                </a:lnTo>
                <a:close/>
              </a:path>
              <a:path w="541020" h="154304">
                <a:moveTo>
                  <a:pt x="356257" y="138558"/>
                </a:moveTo>
                <a:lnTo>
                  <a:pt x="317962" y="112458"/>
                </a:lnTo>
                <a:lnTo>
                  <a:pt x="311014" y="77241"/>
                </a:lnTo>
                <a:lnTo>
                  <a:pt x="311795" y="64154"/>
                </a:lnTo>
                <a:lnTo>
                  <a:pt x="330250" y="25682"/>
                </a:lnTo>
                <a:lnTo>
                  <a:pt x="356257" y="16222"/>
                </a:lnTo>
                <a:lnTo>
                  <a:pt x="365485" y="16222"/>
                </a:lnTo>
                <a:lnTo>
                  <a:pt x="373522" y="18851"/>
                </a:lnTo>
                <a:lnTo>
                  <a:pt x="380368" y="24110"/>
                </a:lnTo>
                <a:lnTo>
                  <a:pt x="385205" y="28444"/>
                </a:lnTo>
                <a:lnTo>
                  <a:pt x="385929" y="29319"/>
                </a:lnTo>
                <a:lnTo>
                  <a:pt x="356257" y="29319"/>
                </a:lnTo>
                <a:lnTo>
                  <a:pt x="349569" y="30109"/>
                </a:lnTo>
                <a:lnTo>
                  <a:pt x="326548" y="66554"/>
                </a:lnTo>
                <a:lnTo>
                  <a:pt x="326045" y="77241"/>
                </a:lnTo>
                <a:lnTo>
                  <a:pt x="326538" y="87938"/>
                </a:lnTo>
                <a:lnTo>
                  <a:pt x="343533" y="122262"/>
                </a:lnTo>
                <a:lnTo>
                  <a:pt x="356257" y="125462"/>
                </a:lnTo>
                <a:lnTo>
                  <a:pt x="386005" y="125462"/>
                </a:lnTo>
                <a:lnTo>
                  <a:pt x="385288" y="126336"/>
                </a:lnTo>
                <a:lnTo>
                  <a:pt x="380516" y="130671"/>
                </a:lnTo>
                <a:lnTo>
                  <a:pt x="375205" y="134122"/>
                </a:lnTo>
                <a:lnTo>
                  <a:pt x="369391" y="136587"/>
                </a:lnTo>
                <a:lnTo>
                  <a:pt x="363076" y="138065"/>
                </a:lnTo>
                <a:lnTo>
                  <a:pt x="356257" y="138558"/>
                </a:lnTo>
                <a:close/>
              </a:path>
              <a:path w="541020" h="154304">
                <a:moveTo>
                  <a:pt x="386005" y="125462"/>
                </a:moveTo>
                <a:lnTo>
                  <a:pt x="356257" y="125462"/>
                </a:lnTo>
                <a:lnTo>
                  <a:pt x="363001" y="124662"/>
                </a:lnTo>
                <a:lnTo>
                  <a:pt x="368945" y="122262"/>
                </a:lnTo>
                <a:lnTo>
                  <a:pt x="385967" y="87938"/>
                </a:lnTo>
                <a:lnTo>
                  <a:pt x="386469" y="77241"/>
                </a:lnTo>
                <a:lnTo>
                  <a:pt x="385967" y="66554"/>
                </a:lnTo>
                <a:lnTo>
                  <a:pt x="363001" y="30109"/>
                </a:lnTo>
                <a:lnTo>
                  <a:pt x="356257" y="29319"/>
                </a:lnTo>
                <a:lnTo>
                  <a:pt x="385929" y="29319"/>
                </a:lnTo>
                <a:lnTo>
                  <a:pt x="401306" y="68879"/>
                </a:lnTo>
                <a:lnTo>
                  <a:pt x="401650" y="77241"/>
                </a:lnTo>
                <a:lnTo>
                  <a:pt x="401306" y="85622"/>
                </a:lnTo>
                <a:lnTo>
                  <a:pt x="389483" y="121220"/>
                </a:lnTo>
                <a:lnTo>
                  <a:pt x="386005" y="125462"/>
                </a:lnTo>
                <a:close/>
              </a:path>
              <a:path w="541020" h="154304">
                <a:moveTo>
                  <a:pt x="449383" y="63103"/>
                </a:moveTo>
                <a:lnTo>
                  <a:pt x="437328" y="63103"/>
                </a:lnTo>
                <a:lnTo>
                  <a:pt x="439313" y="59630"/>
                </a:lnTo>
                <a:lnTo>
                  <a:pt x="443083" y="56356"/>
                </a:lnTo>
                <a:lnTo>
                  <a:pt x="454295" y="50105"/>
                </a:lnTo>
                <a:lnTo>
                  <a:pt x="459752" y="48517"/>
                </a:lnTo>
                <a:lnTo>
                  <a:pt x="471658" y="48517"/>
                </a:lnTo>
                <a:lnTo>
                  <a:pt x="476817" y="50055"/>
                </a:lnTo>
                <a:lnTo>
                  <a:pt x="480488" y="53131"/>
                </a:lnTo>
                <a:lnTo>
                  <a:pt x="484259" y="56207"/>
                </a:lnTo>
                <a:lnTo>
                  <a:pt x="486839" y="59977"/>
                </a:lnTo>
                <a:lnTo>
                  <a:pt x="486977" y="60424"/>
                </a:lnTo>
                <a:lnTo>
                  <a:pt x="455585" y="60424"/>
                </a:lnTo>
                <a:lnTo>
                  <a:pt x="451318" y="61813"/>
                </a:lnTo>
                <a:lnTo>
                  <a:pt x="449383" y="63103"/>
                </a:lnTo>
                <a:close/>
              </a:path>
              <a:path w="541020" h="154304">
                <a:moveTo>
                  <a:pt x="498646" y="64442"/>
                </a:moveTo>
                <a:lnTo>
                  <a:pt x="488228" y="64442"/>
                </a:lnTo>
                <a:lnTo>
                  <a:pt x="491105" y="59878"/>
                </a:lnTo>
                <a:lnTo>
                  <a:pt x="495272" y="56108"/>
                </a:lnTo>
                <a:lnTo>
                  <a:pt x="500729" y="53131"/>
                </a:lnTo>
                <a:lnTo>
                  <a:pt x="506186" y="50055"/>
                </a:lnTo>
                <a:lnTo>
                  <a:pt x="511594" y="48517"/>
                </a:lnTo>
                <a:lnTo>
                  <a:pt x="516951" y="48517"/>
                </a:lnTo>
                <a:lnTo>
                  <a:pt x="527434" y="50136"/>
                </a:lnTo>
                <a:lnTo>
                  <a:pt x="534922" y="54991"/>
                </a:lnTo>
                <a:lnTo>
                  <a:pt x="537938" y="60424"/>
                </a:lnTo>
                <a:lnTo>
                  <a:pt x="507278" y="60424"/>
                </a:lnTo>
                <a:lnTo>
                  <a:pt x="502912" y="61763"/>
                </a:lnTo>
                <a:lnTo>
                  <a:pt x="498646" y="64442"/>
                </a:lnTo>
                <a:close/>
              </a:path>
              <a:path w="541020" h="154304">
                <a:moveTo>
                  <a:pt x="437328" y="136475"/>
                </a:moveTo>
                <a:lnTo>
                  <a:pt x="424083" y="136475"/>
                </a:lnTo>
                <a:lnTo>
                  <a:pt x="424083" y="50601"/>
                </a:lnTo>
                <a:lnTo>
                  <a:pt x="437328" y="50601"/>
                </a:lnTo>
                <a:lnTo>
                  <a:pt x="437328" y="63103"/>
                </a:lnTo>
                <a:lnTo>
                  <a:pt x="449383" y="63103"/>
                </a:lnTo>
                <a:lnTo>
                  <a:pt x="447151" y="64591"/>
                </a:lnTo>
                <a:lnTo>
                  <a:pt x="442984" y="67270"/>
                </a:lnTo>
                <a:lnTo>
                  <a:pt x="439710" y="70346"/>
                </a:lnTo>
                <a:lnTo>
                  <a:pt x="437328" y="73818"/>
                </a:lnTo>
                <a:lnTo>
                  <a:pt x="437328" y="136475"/>
                </a:lnTo>
                <a:close/>
              </a:path>
              <a:path w="541020" h="154304">
                <a:moveTo>
                  <a:pt x="489121" y="136475"/>
                </a:moveTo>
                <a:lnTo>
                  <a:pt x="475726" y="136475"/>
                </a:lnTo>
                <a:lnTo>
                  <a:pt x="475726" y="66327"/>
                </a:lnTo>
                <a:lnTo>
                  <a:pt x="470467" y="60424"/>
                </a:lnTo>
                <a:lnTo>
                  <a:pt x="486977" y="60424"/>
                </a:lnTo>
                <a:lnTo>
                  <a:pt x="488228" y="64442"/>
                </a:lnTo>
                <a:lnTo>
                  <a:pt x="498646" y="64442"/>
                </a:lnTo>
                <a:lnTo>
                  <a:pt x="494478" y="67121"/>
                </a:lnTo>
                <a:lnTo>
                  <a:pt x="491303" y="70147"/>
                </a:lnTo>
                <a:lnTo>
                  <a:pt x="489121" y="73521"/>
                </a:lnTo>
                <a:lnTo>
                  <a:pt x="489121" y="136475"/>
                </a:lnTo>
                <a:close/>
              </a:path>
              <a:path w="541020" h="154304">
                <a:moveTo>
                  <a:pt x="540913" y="136475"/>
                </a:moveTo>
                <a:lnTo>
                  <a:pt x="527667" y="136475"/>
                </a:lnTo>
                <a:lnTo>
                  <a:pt x="527667" y="66327"/>
                </a:lnTo>
                <a:lnTo>
                  <a:pt x="522359" y="60424"/>
                </a:lnTo>
                <a:lnTo>
                  <a:pt x="537938" y="60424"/>
                </a:lnTo>
                <a:lnTo>
                  <a:pt x="539418" y="63103"/>
                </a:lnTo>
                <a:lnTo>
                  <a:pt x="540795" y="73521"/>
                </a:lnTo>
                <a:lnTo>
                  <a:pt x="540913" y="13647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 descr=""/>
          <p:cNvSpPr/>
          <p:nvPr/>
        </p:nvSpPr>
        <p:spPr>
          <a:xfrm>
            <a:off x="4684811" y="4031257"/>
            <a:ext cx="551180" cy="154305"/>
          </a:xfrm>
          <a:custGeom>
            <a:avLst/>
            <a:gdLst/>
            <a:ahLst/>
            <a:cxnLst/>
            <a:rect l="l" t="t" r="r" b="b"/>
            <a:pathLst>
              <a:path w="551179" h="154304">
                <a:moveTo>
                  <a:pt x="51494" y="125313"/>
                </a:moveTo>
                <a:lnTo>
                  <a:pt x="40778" y="125313"/>
                </a:lnTo>
                <a:lnTo>
                  <a:pt x="40778" y="81855"/>
                </a:lnTo>
                <a:lnTo>
                  <a:pt x="30658" y="79275"/>
                </a:lnTo>
                <a:lnTo>
                  <a:pt x="3720" y="54967"/>
                </a:lnTo>
                <a:lnTo>
                  <a:pt x="3720" y="40084"/>
                </a:lnTo>
                <a:lnTo>
                  <a:pt x="40778" y="16371"/>
                </a:lnTo>
                <a:lnTo>
                  <a:pt x="40778" y="0"/>
                </a:lnTo>
                <a:lnTo>
                  <a:pt x="51494" y="0"/>
                </a:lnTo>
                <a:lnTo>
                  <a:pt x="51494" y="16519"/>
                </a:lnTo>
                <a:lnTo>
                  <a:pt x="61614" y="18259"/>
                </a:lnTo>
                <a:lnTo>
                  <a:pt x="70842" y="21542"/>
                </a:lnTo>
                <a:lnTo>
                  <a:pt x="79176" y="26370"/>
                </a:lnTo>
                <a:lnTo>
                  <a:pt x="82794" y="29467"/>
                </a:lnTo>
                <a:lnTo>
                  <a:pt x="40778" y="29467"/>
                </a:lnTo>
                <a:lnTo>
                  <a:pt x="34329" y="29964"/>
                </a:lnTo>
                <a:lnTo>
                  <a:pt x="29071" y="31898"/>
                </a:lnTo>
                <a:lnTo>
                  <a:pt x="21034" y="38546"/>
                </a:lnTo>
                <a:lnTo>
                  <a:pt x="19050" y="42862"/>
                </a:lnTo>
                <a:lnTo>
                  <a:pt x="19050" y="52486"/>
                </a:lnTo>
                <a:lnTo>
                  <a:pt x="40778" y="65782"/>
                </a:lnTo>
                <a:lnTo>
                  <a:pt x="51494" y="65782"/>
                </a:lnTo>
                <a:lnTo>
                  <a:pt x="51494" y="68609"/>
                </a:lnTo>
                <a:lnTo>
                  <a:pt x="61912" y="71586"/>
                </a:lnTo>
                <a:lnTo>
                  <a:pt x="69502" y="74562"/>
                </a:lnTo>
                <a:lnTo>
                  <a:pt x="74265" y="77539"/>
                </a:lnTo>
                <a:lnTo>
                  <a:pt x="79126" y="80416"/>
                </a:lnTo>
                <a:lnTo>
                  <a:pt x="82847" y="83988"/>
                </a:lnTo>
                <a:lnTo>
                  <a:pt x="83447" y="84980"/>
                </a:lnTo>
                <a:lnTo>
                  <a:pt x="51494" y="84980"/>
                </a:lnTo>
                <a:lnTo>
                  <a:pt x="51494" y="125313"/>
                </a:lnTo>
                <a:close/>
              </a:path>
              <a:path w="551179" h="154304">
                <a:moveTo>
                  <a:pt x="51494" y="65782"/>
                </a:moveTo>
                <a:lnTo>
                  <a:pt x="40778" y="65782"/>
                </a:lnTo>
                <a:lnTo>
                  <a:pt x="40778" y="29467"/>
                </a:lnTo>
                <a:lnTo>
                  <a:pt x="82794" y="29467"/>
                </a:lnTo>
                <a:lnTo>
                  <a:pt x="83489" y="30063"/>
                </a:lnTo>
                <a:lnTo>
                  <a:pt x="51494" y="30063"/>
                </a:lnTo>
                <a:lnTo>
                  <a:pt x="51494" y="65782"/>
                </a:lnTo>
                <a:close/>
              </a:path>
              <a:path w="551179" h="154304">
                <a:moveTo>
                  <a:pt x="77688" y="43606"/>
                </a:moveTo>
                <a:lnTo>
                  <a:pt x="72032" y="38462"/>
                </a:lnTo>
                <a:lnTo>
                  <a:pt x="65782" y="34490"/>
                </a:lnTo>
                <a:lnTo>
                  <a:pt x="58935" y="31691"/>
                </a:lnTo>
                <a:lnTo>
                  <a:pt x="51494" y="30063"/>
                </a:lnTo>
                <a:lnTo>
                  <a:pt x="83489" y="30063"/>
                </a:lnTo>
                <a:lnTo>
                  <a:pt x="86617" y="32742"/>
                </a:lnTo>
                <a:lnTo>
                  <a:pt x="77688" y="43606"/>
                </a:lnTo>
                <a:close/>
              </a:path>
              <a:path w="551179" h="154304">
                <a:moveTo>
                  <a:pt x="81290" y="125313"/>
                </a:moveTo>
                <a:lnTo>
                  <a:pt x="51494" y="125313"/>
                </a:lnTo>
                <a:lnTo>
                  <a:pt x="58638" y="124420"/>
                </a:lnTo>
                <a:lnTo>
                  <a:pt x="64144" y="122187"/>
                </a:lnTo>
                <a:lnTo>
                  <a:pt x="68014" y="118616"/>
                </a:lnTo>
                <a:lnTo>
                  <a:pt x="71983" y="115044"/>
                </a:lnTo>
                <a:lnTo>
                  <a:pt x="73863" y="110765"/>
                </a:lnTo>
                <a:lnTo>
                  <a:pt x="73967" y="100607"/>
                </a:lnTo>
                <a:lnTo>
                  <a:pt x="72429" y="96837"/>
                </a:lnTo>
                <a:lnTo>
                  <a:pt x="69353" y="93761"/>
                </a:lnTo>
                <a:lnTo>
                  <a:pt x="66278" y="90586"/>
                </a:lnTo>
                <a:lnTo>
                  <a:pt x="60324" y="87659"/>
                </a:lnTo>
                <a:lnTo>
                  <a:pt x="51494" y="84980"/>
                </a:lnTo>
                <a:lnTo>
                  <a:pt x="83447" y="84980"/>
                </a:lnTo>
                <a:lnTo>
                  <a:pt x="88007" y="92521"/>
                </a:lnTo>
                <a:lnTo>
                  <a:pt x="89296" y="97680"/>
                </a:lnTo>
                <a:lnTo>
                  <a:pt x="89174" y="105072"/>
                </a:lnTo>
                <a:lnTo>
                  <a:pt x="88655" y="110765"/>
                </a:lnTo>
                <a:lnTo>
                  <a:pt x="86729" y="117127"/>
                </a:lnTo>
                <a:lnTo>
                  <a:pt x="83520" y="122820"/>
                </a:lnTo>
                <a:lnTo>
                  <a:pt x="81290" y="125313"/>
                </a:lnTo>
                <a:close/>
              </a:path>
              <a:path w="551179" h="154304">
                <a:moveTo>
                  <a:pt x="51494" y="154185"/>
                </a:moveTo>
                <a:lnTo>
                  <a:pt x="40778" y="154185"/>
                </a:lnTo>
                <a:lnTo>
                  <a:pt x="40778" y="138410"/>
                </a:lnTo>
                <a:lnTo>
                  <a:pt x="28519" y="136633"/>
                </a:lnTo>
                <a:lnTo>
                  <a:pt x="17636" y="132940"/>
                </a:lnTo>
                <a:lnTo>
                  <a:pt x="8129" y="127331"/>
                </a:lnTo>
                <a:lnTo>
                  <a:pt x="0" y="119806"/>
                </a:lnTo>
                <a:lnTo>
                  <a:pt x="8780" y="108644"/>
                </a:lnTo>
                <a:lnTo>
                  <a:pt x="15468" y="115044"/>
                </a:lnTo>
                <a:lnTo>
                  <a:pt x="23031" y="119955"/>
                </a:lnTo>
                <a:lnTo>
                  <a:pt x="31467" y="123378"/>
                </a:lnTo>
                <a:lnTo>
                  <a:pt x="40778" y="125313"/>
                </a:lnTo>
                <a:lnTo>
                  <a:pt x="81290" y="125313"/>
                </a:lnTo>
                <a:lnTo>
                  <a:pt x="79027" y="127843"/>
                </a:lnTo>
                <a:lnTo>
                  <a:pt x="73455" y="132019"/>
                </a:lnTo>
                <a:lnTo>
                  <a:pt x="67009" y="135173"/>
                </a:lnTo>
                <a:lnTo>
                  <a:pt x="59689" y="137303"/>
                </a:lnTo>
                <a:lnTo>
                  <a:pt x="51494" y="138410"/>
                </a:lnTo>
                <a:lnTo>
                  <a:pt x="51494" y="154185"/>
                </a:lnTo>
                <a:close/>
              </a:path>
              <a:path w="551179" h="154304">
                <a:moveTo>
                  <a:pt x="152703" y="138558"/>
                </a:moveTo>
                <a:lnTo>
                  <a:pt x="113794" y="113593"/>
                </a:lnTo>
                <a:lnTo>
                  <a:pt x="107076" y="76497"/>
                </a:lnTo>
                <a:lnTo>
                  <a:pt x="107799" y="64591"/>
                </a:lnTo>
                <a:lnTo>
                  <a:pt x="127068" y="25598"/>
                </a:lnTo>
                <a:lnTo>
                  <a:pt x="155085" y="16222"/>
                </a:lnTo>
                <a:lnTo>
                  <a:pt x="164786" y="17105"/>
                </a:lnTo>
                <a:lnTo>
                  <a:pt x="173502" y="19756"/>
                </a:lnTo>
                <a:lnTo>
                  <a:pt x="181232" y="24175"/>
                </a:lnTo>
                <a:lnTo>
                  <a:pt x="186840" y="29319"/>
                </a:lnTo>
                <a:lnTo>
                  <a:pt x="155085" y="29319"/>
                </a:lnTo>
                <a:lnTo>
                  <a:pt x="147997" y="30128"/>
                </a:lnTo>
                <a:lnTo>
                  <a:pt x="122324" y="66042"/>
                </a:lnTo>
                <a:lnTo>
                  <a:pt x="121808" y="74860"/>
                </a:lnTo>
                <a:lnTo>
                  <a:pt x="121896" y="80516"/>
                </a:lnTo>
                <a:lnTo>
                  <a:pt x="133909" y="80516"/>
                </a:lnTo>
                <a:lnTo>
                  <a:pt x="129883" y="82946"/>
                </a:lnTo>
                <a:lnTo>
                  <a:pt x="125617" y="87213"/>
                </a:lnTo>
                <a:lnTo>
                  <a:pt x="122342" y="92571"/>
                </a:lnTo>
                <a:lnTo>
                  <a:pt x="123412" y="99770"/>
                </a:lnTo>
                <a:lnTo>
                  <a:pt x="143575" y="125462"/>
                </a:lnTo>
                <a:lnTo>
                  <a:pt x="184424" y="125462"/>
                </a:lnTo>
                <a:lnTo>
                  <a:pt x="182618" y="127545"/>
                </a:lnTo>
                <a:lnTo>
                  <a:pt x="176451" y="132364"/>
                </a:lnTo>
                <a:lnTo>
                  <a:pt x="169409" y="135805"/>
                </a:lnTo>
                <a:lnTo>
                  <a:pt x="161494" y="137870"/>
                </a:lnTo>
                <a:lnTo>
                  <a:pt x="152703" y="138558"/>
                </a:lnTo>
                <a:close/>
              </a:path>
              <a:path w="551179" h="154304">
                <a:moveTo>
                  <a:pt x="180534" y="41374"/>
                </a:moveTo>
                <a:lnTo>
                  <a:pt x="177459" y="37802"/>
                </a:lnTo>
                <a:lnTo>
                  <a:pt x="174035" y="34924"/>
                </a:lnTo>
                <a:lnTo>
                  <a:pt x="170265" y="32742"/>
                </a:lnTo>
                <a:lnTo>
                  <a:pt x="166495" y="30460"/>
                </a:lnTo>
                <a:lnTo>
                  <a:pt x="161435" y="29319"/>
                </a:lnTo>
                <a:lnTo>
                  <a:pt x="186840" y="29319"/>
                </a:lnTo>
                <a:lnTo>
                  <a:pt x="187976" y="30360"/>
                </a:lnTo>
                <a:lnTo>
                  <a:pt x="180534" y="41374"/>
                </a:lnTo>
                <a:close/>
              </a:path>
              <a:path w="551179" h="154304">
                <a:moveTo>
                  <a:pt x="133909" y="80516"/>
                </a:moveTo>
                <a:lnTo>
                  <a:pt x="121896" y="80516"/>
                </a:lnTo>
                <a:lnTo>
                  <a:pt x="125468" y="75058"/>
                </a:lnTo>
                <a:lnTo>
                  <a:pt x="130429" y="70643"/>
                </a:lnTo>
                <a:lnTo>
                  <a:pt x="143228" y="63797"/>
                </a:lnTo>
                <a:lnTo>
                  <a:pt x="149479" y="62061"/>
                </a:lnTo>
                <a:lnTo>
                  <a:pt x="155531" y="62061"/>
                </a:lnTo>
                <a:lnTo>
                  <a:pt x="185784" y="74860"/>
                </a:lnTo>
                <a:lnTo>
                  <a:pt x="146006" y="74860"/>
                </a:lnTo>
                <a:lnTo>
                  <a:pt x="140400" y="76497"/>
                </a:lnTo>
                <a:lnTo>
                  <a:pt x="135142" y="79771"/>
                </a:lnTo>
                <a:lnTo>
                  <a:pt x="133909" y="80516"/>
                </a:lnTo>
                <a:close/>
              </a:path>
              <a:path w="551179" h="154304">
                <a:moveTo>
                  <a:pt x="184424" y="125462"/>
                </a:moveTo>
                <a:lnTo>
                  <a:pt x="160145" y="125462"/>
                </a:lnTo>
                <a:lnTo>
                  <a:pt x="166693" y="122981"/>
                </a:lnTo>
                <a:lnTo>
                  <a:pt x="176814" y="113059"/>
                </a:lnTo>
                <a:lnTo>
                  <a:pt x="179344" y="107205"/>
                </a:lnTo>
                <a:lnTo>
                  <a:pt x="179344" y="92323"/>
                </a:lnTo>
                <a:lnTo>
                  <a:pt x="176863" y="86022"/>
                </a:lnTo>
                <a:lnTo>
                  <a:pt x="171902" y="81557"/>
                </a:lnTo>
                <a:lnTo>
                  <a:pt x="167041" y="77092"/>
                </a:lnTo>
                <a:lnTo>
                  <a:pt x="160393" y="74860"/>
                </a:lnTo>
                <a:lnTo>
                  <a:pt x="185784" y="74860"/>
                </a:lnTo>
                <a:lnTo>
                  <a:pt x="188199" y="77706"/>
                </a:lnTo>
                <a:lnTo>
                  <a:pt x="191548" y="84162"/>
                </a:lnTo>
                <a:lnTo>
                  <a:pt x="193557" y="91547"/>
                </a:lnTo>
                <a:lnTo>
                  <a:pt x="194226" y="99863"/>
                </a:lnTo>
                <a:lnTo>
                  <a:pt x="193501" y="107844"/>
                </a:lnTo>
                <a:lnTo>
                  <a:pt x="191324" y="115118"/>
                </a:lnTo>
                <a:lnTo>
                  <a:pt x="187697" y="121685"/>
                </a:lnTo>
                <a:lnTo>
                  <a:pt x="184424" y="125462"/>
                </a:lnTo>
                <a:close/>
              </a:path>
              <a:path w="551179" h="154304">
                <a:moveTo>
                  <a:pt x="257278" y="138558"/>
                </a:moveTo>
                <a:lnTo>
                  <a:pt x="218983" y="112458"/>
                </a:lnTo>
                <a:lnTo>
                  <a:pt x="212034" y="77241"/>
                </a:lnTo>
                <a:lnTo>
                  <a:pt x="212816" y="64154"/>
                </a:lnTo>
                <a:lnTo>
                  <a:pt x="231270" y="25682"/>
                </a:lnTo>
                <a:lnTo>
                  <a:pt x="257278" y="16222"/>
                </a:lnTo>
                <a:lnTo>
                  <a:pt x="266505" y="16222"/>
                </a:lnTo>
                <a:lnTo>
                  <a:pt x="274542" y="18851"/>
                </a:lnTo>
                <a:lnTo>
                  <a:pt x="281388" y="24110"/>
                </a:lnTo>
                <a:lnTo>
                  <a:pt x="286225" y="28444"/>
                </a:lnTo>
                <a:lnTo>
                  <a:pt x="286950" y="29319"/>
                </a:lnTo>
                <a:lnTo>
                  <a:pt x="257278" y="29319"/>
                </a:lnTo>
                <a:lnTo>
                  <a:pt x="250590" y="30109"/>
                </a:lnTo>
                <a:lnTo>
                  <a:pt x="227568" y="66554"/>
                </a:lnTo>
                <a:lnTo>
                  <a:pt x="227066" y="77241"/>
                </a:lnTo>
                <a:lnTo>
                  <a:pt x="227559" y="87938"/>
                </a:lnTo>
                <a:lnTo>
                  <a:pt x="244553" y="122262"/>
                </a:lnTo>
                <a:lnTo>
                  <a:pt x="257278" y="125462"/>
                </a:lnTo>
                <a:lnTo>
                  <a:pt x="287026" y="125462"/>
                </a:lnTo>
                <a:lnTo>
                  <a:pt x="286309" y="126336"/>
                </a:lnTo>
                <a:lnTo>
                  <a:pt x="281537" y="130671"/>
                </a:lnTo>
                <a:lnTo>
                  <a:pt x="276226" y="134122"/>
                </a:lnTo>
                <a:lnTo>
                  <a:pt x="270412" y="136587"/>
                </a:lnTo>
                <a:lnTo>
                  <a:pt x="264096" y="138065"/>
                </a:lnTo>
                <a:lnTo>
                  <a:pt x="257278" y="138558"/>
                </a:lnTo>
                <a:close/>
              </a:path>
              <a:path w="551179" h="154304">
                <a:moveTo>
                  <a:pt x="287026" y="125462"/>
                </a:moveTo>
                <a:lnTo>
                  <a:pt x="257278" y="125462"/>
                </a:lnTo>
                <a:lnTo>
                  <a:pt x="264022" y="124662"/>
                </a:lnTo>
                <a:lnTo>
                  <a:pt x="269966" y="122262"/>
                </a:lnTo>
                <a:lnTo>
                  <a:pt x="286988" y="87938"/>
                </a:lnTo>
                <a:lnTo>
                  <a:pt x="287490" y="77241"/>
                </a:lnTo>
                <a:lnTo>
                  <a:pt x="286988" y="66554"/>
                </a:lnTo>
                <a:lnTo>
                  <a:pt x="264022" y="30109"/>
                </a:lnTo>
                <a:lnTo>
                  <a:pt x="257278" y="29319"/>
                </a:lnTo>
                <a:lnTo>
                  <a:pt x="286950" y="29319"/>
                </a:lnTo>
                <a:lnTo>
                  <a:pt x="302327" y="68879"/>
                </a:lnTo>
                <a:lnTo>
                  <a:pt x="302671" y="77241"/>
                </a:lnTo>
                <a:lnTo>
                  <a:pt x="302327" y="85622"/>
                </a:lnTo>
                <a:lnTo>
                  <a:pt x="290504" y="121220"/>
                </a:lnTo>
                <a:lnTo>
                  <a:pt x="287026" y="125462"/>
                </a:lnTo>
                <a:close/>
              </a:path>
              <a:path w="551179" h="154304">
                <a:moveTo>
                  <a:pt x="366031" y="138558"/>
                </a:moveTo>
                <a:lnTo>
                  <a:pt x="327736" y="112458"/>
                </a:lnTo>
                <a:lnTo>
                  <a:pt x="320787" y="77241"/>
                </a:lnTo>
                <a:lnTo>
                  <a:pt x="321569" y="64154"/>
                </a:lnTo>
                <a:lnTo>
                  <a:pt x="340023" y="25682"/>
                </a:lnTo>
                <a:lnTo>
                  <a:pt x="366031" y="16222"/>
                </a:lnTo>
                <a:lnTo>
                  <a:pt x="375258" y="16222"/>
                </a:lnTo>
                <a:lnTo>
                  <a:pt x="383295" y="18851"/>
                </a:lnTo>
                <a:lnTo>
                  <a:pt x="390141" y="24110"/>
                </a:lnTo>
                <a:lnTo>
                  <a:pt x="394978" y="28444"/>
                </a:lnTo>
                <a:lnTo>
                  <a:pt x="395703" y="29319"/>
                </a:lnTo>
                <a:lnTo>
                  <a:pt x="366031" y="29319"/>
                </a:lnTo>
                <a:lnTo>
                  <a:pt x="359343" y="30109"/>
                </a:lnTo>
                <a:lnTo>
                  <a:pt x="336321" y="66554"/>
                </a:lnTo>
                <a:lnTo>
                  <a:pt x="335819" y="77241"/>
                </a:lnTo>
                <a:lnTo>
                  <a:pt x="336312" y="87938"/>
                </a:lnTo>
                <a:lnTo>
                  <a:pt x="353306" y="122262"/>
                </a:lnTo>
                <a:lnTo>
                  <a:pt x="366031" y="125462"/>
                </a:lnTo>
                <a:lnTo>
                  <a:pt x="395779" y="125462"/>
                </a:lnTo>
                <a:lnTo>
                  <a:pt x="395062" y="126336"/>
                </a:lnTo>
                <a:lnTo>
                  <a:pt x="390290" y="130671"/>
                </a:lnTo>
                <a:lnTo>
                  <a:pt x="384979" y="134122"/>
                </a:lnTo>
                <a:lnTo>
                  <a:pt x="379165" y="136587"/>
                </a:lnTo>
                <a:lnTo>
                  <a:pt x="372849" y="138065"/>
                </a:lnTo>
                <a:lnTo>
                  <a:pt x="366031" y="138558"/>
                </a:lnTo>
                <a:close/>
              </a:path>
              <a:path w="551179" h="154304">
                <a:moveTo>
                  <a:pt x="395779" y="125462"/>
                </a:moveTo>
                <a:lnTo>
                  <a:pt x="366031" y="125462"/>
                </a:lnTo>
                <a:lnTo>
                  <a:pt x="372775" y="124662"/>
                </a:lnTo>
                <a:lnTo>
                  <a:pt x="378719" y="122262"/>
                </a:lnTo>
                <a:lnTo>
                  <a:pt x="395741" y="87938"/>
                </a:lnTo>
                <a:lnTo>
                  <a:pt x="396243" y="77241"/>
                </a:lnTo>
                <a:lnTo>
                  <a:pt x="395741" y="66554"/>
                </a:lnTo>
                <a:lnTo>
                  <a:pt x="372775" y="30109"/>
                </a:lnTo>
                <a:lnTo>
                  <a:pt x="366031" y="29319"/>
                </a:lnTo>
                <a:lnTo>
                  <a:pt x="395703" y="29319"/>
                </a:lnTo>
                <a:lnTo>
                  <a:pt x="411080" y="68879"/>
                </a:lnTo>
                <a:lnTo>
                  <a:pt x="411424" y="77241"/>
                </a:lnTo>
                <a:lnTo>
                  <a:pt x="411080" y="85622"/>
                </a:lnTo>
                <a:lnTo>
                  <a:pt x="399257" y="121220"/>
                </a:lnTo>
                <a:lnTo>
                  <a:pt x="395779" y="125462"/>
                </a:lnTo>
                <a:close/>
              </a:path>
              <a:path w="551179" h="154304">
                <a:moveTo>
                  <a:pt x="459157" y="63103"/>
                </a:moveTo>
                <a:lnTo>
                  <a:pt x="447102" y="63103"/>
                </a:lnTo>
                <a:lnTo>
                  <a:pt x="449086" y="59630"/>
                </a:lnTo>
                <a:lnTo>
                  <a:pt x="452857" y="56356"/>
                </a:lnTo>
                <a:lnTo>
                  <a:pt x="464068" y="50105"/>
                </a:lnTo>
                <a:lnTo>
                  <a:pt x="469525" y="48517"/>
                </a:lnTo>
                <a:lnTo>
                  <a:pt x="481432" y="48517"/>
                </a:lnTo>
                <a:lnTo>
                  <a:pt x="486591" y="50055"/>
                </a:lnTo>
                <a:lnTo>
                  <a:pt x="490262" y="53131"/>
                </a:lnTo>
                <a:lnTo>
                  <a:pt x="494032" y="56207"/>
                </a:lnTo>
                <a:lnTo>
                  <a:pt x="496612" y="59977"/>
                </a:lnTo>
                <a:lnTo>
                  <a:pt x="496751" y="60424"/>
                </a:lnTo>
                <a:lnTo>
                  <a:pt x="465358" y="60424"/>
                </a:lnTo>
                <a:lnTo>
                  <a:pt x="461092" y="61813"/>
                </a:lnTo>
                <a:lnTo>
                  <a:pt x="459157" y="63103"/>
                </a:lnTo>
                <a:close/>
              </a:path>
              <a:path w="551179" h="154304">
                <a:moveTo>
                  <a:pt x="508419" y="64442"/>
                </a:moveTo>
                <a:lnTo>
                  <a:pt x="498001" y="64442"/>
                </a:lnTo>
                <a:lnTo>
                  <a:pt x="500879" y="59878"/>
                </a:lnTo>
                <a:lnTo>
                  <a:pt x="505046" y="56108"/>
                </a:lnTo>
                <a:lnTo>
                  <a:pt x="510503" y="53131"/>
                </a:lnTo>
                <a:lnTo>
                  <a:pt x="515960" y="50055"/>
                </a:lnTo>
                <a:lnTo>
                  <a:pt x="521367" y="48517"/>
                </a:lnTo>
                <a:lnTo>
                  <a:pt x="526725" y="48517"/>
                </a:lnTo>
                <a:lnTo>
                  <a:pt x="537208" y="50136"/>
                </a:lnTo>
                <a:lnTo>
                  <a:pt x="544696" y="54991"/>
                </a:lnTo>
                <a:lnTo>
                  <a:pt x="547712" y="60424"/>
                </a:lnTo>
                <a:lnTo>
                  <a:pt x="517051" y="60424"/>
                </a:lnTo>
                <a:lnTo>
                  <a:pt x="512686" y="61763"/>
                </a:lnTo>
                <a:lnTo>
                  <a:pt x="508419" y="64442"/>
                </a:lnTo>
                <a:close/>
              </a:path>
              <a:path w="551179" h="154304">
                <a:moveTo>
                  <a:pt x="447102" y="136475"/>
                </a:moveTo>
                <a:lnTo>
                  <a:pt x="433856" y="136475"/>
                </a:lnTo>
                <a:lnTo>
                  <a:pt x="433856" y="50601"/>
                </a:lnTo>
                <a:lnTo>
                  <a:pt x="447102" y="50601"/>
                </a:lnTo>
                <a:lnTo>
                  <a:pt x="447102" y="63103"/>
                </a:lnTo>
                <a:lnTo>
                  <a:pt x="459157" y="63103"/>
                </a:lnTo>
                <a:lnTo>
                  <a:pt x="456925" y="64591"/>
                </a:lnTo>
                <a:lnTo>
                  <a:pt x="452757" y="67270"/>
                </a:lnTo>
                <a:lnTo>
                  <a:pt x="449483" y="70346"/>
                </a:lnTo>
                <a:lnTo>
                  <a:pt x="447102" y="73818"/>
                </a:lnTo>
                <a:lnTo>
                  <a:pt x="447102" y="136475"/>
                </a:lnTo>
                <a:close/>
              </a:path>
              <a:path w="551179" h="154304">
                <a:moveTo>
                  <a:pt x="498894" y="136475"/>
                </a:moveTo>
                <a:lnTo>
                  <a:pt x="485500" y="136475"/>
                </a:lnTo>
                <a:lnTo>
                  <a:pt x="485500" y="66327"/>
                </a:lnTo>
                <a:lnTo>
                  <a:pt x="480241" y="60424"/>
                </a:lnTo>
                <a:lnTo>
                  <a:pt x="496751" y="60424"/>
                </a:lnTo>
                <a:lnTo>
                  <a:pt x="498001" y="64442"/>
                </a:lnTo>
                <a:lnTo>
                  <a:pt x="508419" y="64442"/>
                </a:lnTo>
                <a:lnTo>
                  <a:pt x="504252" y="67121"/>
                </a:lnTo>
                <a:lnTo>
                  <a:pt x="501077" y="70147"/>
                </a:lnTo>
                <a:lnTo>
                  <a:pt x="498894" y="73521"/>
                </a:lnTo>
                <a:lnTo>
                  <a:pt x="498894" y="136475"/>
                </a:lnTo>
                <a:close/>
              </a:path>
              <a:path w="551179" h="154304">
                <a:moveTo>
                  <a:pt x="550686" y="136475"/>
                </a:moveTo>
                <a:lnTo>
                  <a:pt x="537441" y="136475"/>
                </a:lnTo>
                <a:lnTo>
                  <a:pt x="537441" y="66327"/>
                </a:lnTo>
                <a:lnTo>
                  <a:pt x="532133" y="60424"/>
                </a:lnTo>
                <a:lnTo>
                  <a:pt x="547712" y="60424"/>
                </a:lnTo>
                <a:lnTo>
                  <a:pt x="549191" y="63103"/>
                </a:lnTo>
                <a:lnTo>
                  <a:pt x="550568" y="73521"/>
                </a:lnTo>
                <a:lnTo>
                  <a:pt x="550686" y="13647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 descr=""/>
          <p:cNvSpPr/>
          <p:nvPr/>
        </p:nvSpPr>
        <p:spPr>
          <a:xfrm>
            <a:off x="6194193" y="4031257"/>
            <a:ext cx="533400" cy="154305"/>
          </a:xfrm>
          <a:custGeom>
            <a:avLst/>
            <a:gdLst/>
            <a:ahLst/>
            <a:cxnLst/>
            <a:rect l="l" t="t" r="r" b="b"/>
            <a:pathLst>
              <a:path w="533400" h="154304">
                <a:moveTo>
                  <a:pt x="51494" y="125313"/>
                </a:moveTo>
                <a:lnTo>
                  <a:pt x="40778" y="125313"/>
                </a:lnTo>
                <a:lnTo>
                  <a:pt x="40778" y="81855"/>
                </a:lnTo>
                <a:lnTo>
                  <a:pt x="30658" y="79275"/>
                </a:lnTo>
                <a:lnTo>
                  <a:pt x="3720" y="54967"/>
                </a:lnTo>
                <a:lnTo>
                  <a:pt x="3720" y="40084"/>
                </a:lnTo>
                <a:lnTo>
                  <a:pt x="40778" y="16371"/>
                </a:lnTo>
                <a:lnTo>
                  <a:pt x="40778" y="0"/>
                </a:lnTo>
                <a:lnTo>
                  <a:pt x="51494" y="0"/>
                </a:lnTo>
                <a:lnTo>
                  <a:pt x="51494" y="16519"/>
                </a:lnTo>
                <a:lnTo>
                  <a:pt x="61614" y="18259"/>
                </a:lnTo>
                <a:lnTo>
                  <a:pt x="70842" y="21542"/>
                </a:lnTo>
                <a:lnTo>
                  <a:pt x="79176" y="26370"/>
                </a:lnTo>
                <a:lnTo>
                  <a:pt x="82794" y="29467"/>
                </a:lnTo>
                <a:lnTo>
                  <a:pt x="40778" y="29467"/>
                </a:lnTo>
                <a:lnTo>
                  <a:pt x="34329" y="29964"/>
                </a:lnTo>
                <a:lnTo>
                  <a:pt x="29071" y="31898"/>
                </a:lnTo>
                <a:lnTo>
                  <a:pt x="21034" y="38546"/>
                </a:lnTo>
                <a:lnTo>
                  <a:pt x="19050" y="42862"/>
                </a:lnTo>
                <a:lnTo>
                  <a:pt x="19050" y="52486"/>
                </a:lnTo>
                <a:lnTo>
                  <a:pt x="40778" y="65782"/>
                </a:lnTo>
                <a:lnTo>
                  <a:pt x="51494" y="65782"/>
                </a:lnTo>
                <a:lnTo>
                  <a:pt x="51494" y="68609"/>
                </a:lnTo>
                <a:lnTo>
                  <a:pt x="61912" y="71586"/>
                </a:lnTo>
                <a:lnTo>
                  <a:pt x="69502" y="74562"/>
                </a:lnTo>
                <a:lnTo>
                  <a:pt x="74265" y="77539"/>
                </a:lnTo>
                <a:lnTo>
                  <a:pt x="79126" y="80416"/>
                </a:lnTo>
                <a:lnTo>
                  <a:pt x="82847" y="83988"/>
                </a:lnTo>
                <a:lnTo>
                  <a:pt x="83447" y="84980"/>
                </a:lnTo>
                <a:lnTo>
                  <a:pt x="51494" y="84980"/>
                </a:lnTo>
                <a:lnTo>
                  <a:pt x="51494" y="125313"/>
                </a:lnTo>
                <a:close/>
              </a:path>
              <a:path w="533400" h="154304">
                <a:moveTo>
                  <a:pt x="51494" y="65782"/>
                </a:moveTo>
                <a:lnTo>
                  <a:pt x="40778" y="65782"/>
                </a:lnTo>
                <a:lnTo>
                  <a:pt x="40778" y="29467"/>
                </a:lnTo>
                <a:lnTo>
                  <a:pt x="82794" y="29467"/>
                </a:lnTo>
                <a:lnTo>
                  <a:pt x="83489" y="30063"/>
                </a:lnTo>
                <a:lnTo>
                  <a:pt x="51494" y="30063"/>
                </a:lnTo>
                <a:lnTo>
                  <a:pt x="51494" y="65782"/>
                </a:lnTo>
                <a:close/>
              </a:path>
              <a:path w="533400" h="154304">
                <a:moveTo>
                  <a:pt x="77688" y="43606"/>
                </a:moveTo>
                <a:lnTo>
                  <a:pt x="72032" y="38462"/>
                </a:lnTo>
                <a:lnTo>
                  <a:pt x="65782" y="34490"/>
                </a:lnTo>
                <a:lnTo>
                  <a:pt x="58935" y="31691"/>
                </a:lnTo>
                <a:lnTo>
                  <a:pt x="51494" y="30063"/>
                </a:lnTo>
                <a:lnTo>
                  <a:pt x="83489" y="30063"/>
                </a:lnTo>
                <a:lnTo>
                  <a:pt x="86617" y="32742"/>
                </a:lnTo>
                <a:lnTo>
                  <a:pt x="77688" y="43606"/>
                </a:lnTo>
                <a:close/>
              </a:path>
              <a:path w="533400" h="154304">
                <a:moveTo>
                  <a:pt x="81290" y="125313"/>
                </a:moveTo>
                <a:lnTo>
                  <a:pt x="51494" y="125313"/>
                </a:lnTo>
                <a:lnTo>
                  <a:pt x="58638" y="124420"/>
                </a:lnTo>
                <a:lnTo>
                  <a:pt x="64144" y="122187"/>
                </a:lnTo>
                <a:lnTo>
                  <a:pt x="68014" y="118616"/>
                </a:lnTo>
                <a:lnTo>
                  <a:pt x="71983" y="115044"/>
                </a:lnTo>
                <a:lnTo>
                  <a:pt x="73864" y="110765"/>
                </a:lnTo>
                <a:lnTo>
                  <a:pt x="73967" y="100607"/>
                </a:lnTo>
                <a:lnTo>
                  <a:pt x="72429" y="96837"/>
                </a:lnTo>
                <a:lnTo>
                  <a:pt x="69353" y="93761"/>
                </a:lnTo>
                <a:lnTo>
                  <a:pt x="66278" y="90586"/>
                </a:lnTo>
                <a:lnTo>
                  <a:pt x="60324" y="87659"/>
                </a:lnTo>
                <a:lnTo>
                  <a:pt x="51494" y="84980"/>
                </a:lnTo>
                <a:lnTo>
                  <a:pt x="83447" y="84980"/>
                </a:lnTo>
                <a:lnTo>
                  <a:pt x="88007" y="92521"/>
                </a:lnTo>
                <a:lnTo>
                  <a:pt x="89296" y="97680"/>
                </a:lnTo>
                <a:lnTo>
                  <a:pt x="89174" y="105072"/>
                </a:lnTo>
                <a:lnTo>
                  <a:pt x="88655" y="110765"/>
                </a:lnTo>
                <a:lnTo>
                  <a:pt x="86729" y="117127"/>
                </a:lnTo>
                <a:lnTo>
                  <a:pt x="83520" y="122820"/>
                </a:lnTo>
                <a:lnTo>
                  <a:pt x="81290" y="125313"/>
                </a:lnTo>
                <a:close/>
              </a:path>
              <a:path w="533400" h="154304">
                <a:moveTo>
                  <a:pt x="51494" y="154185"/>
                </a:moveTo>
                <a:lnTo>
                  <a:pt x="40778" y="154185"/>
                </a:lnTo>
                <a:lnTo>
                  <a:pt x="40778" y="138410"/>
                </a:lnTo>
                <a:lnTo>
                  <a:pt x="28519" y="136633"/>
                </a:lnTo>
                <a:lnTo>
                  <a:pt x="17636" y="132940"/>
                </a:lnTo>
                <a:lnTo>
                  <a:pt x="8129" y="127331"/>
                </a:lnTo>
                <a:lnTo>
                  <a:pt x="0" y="119806"/>
                </a:lnTo>
                <a:lnTo>
                  <a:pt x="8780" y="108644"/>
                </a:lnTo>
                <a:lnTo>
                  <a:pt x="15468" y="115044"/>
                </a:lnTo>
                <a:lnTo>
                  <a:pt x="23031" y="119955"/>
                </a:lnTo>
                <a:lnTo>
                  <a:pt x="31467" y="123378"/>
                </a:lnTo>
                <a:lnTo>
                  <a:pt x="40778" y="125313"/>
                </a:lnTo>
                <a:lnTo>
                  <a:pt x="81290" y="125313"/>
                </a:lnTo>
                <a:lnTo>
                  <a:pt x="79027" y="127843"/>
                </a:lnTo>
                <a:lnTo>
                  <a:pt x="73455" y="132019"/>
                </a:lnTo>
                <a:lnTo>
                  <a:pt x="67009" y="135173"/>
                </a:lnTo>
                <a:lnTo>
                  <a:pt x="59689" y="137303"/>
                </a:lnTo>
                <a:lnTo>
                  <a:pt x="51494" y="138410"/>
                </a:lnTo>
                <a:lnTo>
                  <a:pt x="51494" y="154185"/>
                </a:lnTo>
                <a:close/>
              </a:path>
              <a:path w="533400" h="154304">
                <a:moveTo>
                  <a:pt x="135737" y="136475"/>
                </a:moveTo>
                <a:lnTo>
                  <a:pt x="119366" y="136475"/>
                </a:lnTo>
                <a:lnTo>
                  <a:pt x="167289" y="31105"/>
                </a:lnTo>
                <a:lnTo>
                  <a:pt x="103441" y="31105"/>
                </a:lnTo>
                <a:lnTo>
                  <a:pt x="103441" y="18008"/>
                </a:lnTo>
                <a:lnTo>
                  <a:pt x="184255" y="18008"/>
                </a:lnTo>
                <a:lnTo>
                  <a:pt x="184255" y="28128"/>
                </a:lnTo>
                <a:lnTo>
                  <a:pt x="135737" y="136475"/>
                </a:lnTo>
                <a:close/>
              </a:path>
              <a:path w="533400" h="154304">
                <a:moveTo>
                  <a:pt x="215793" y="85725"/>
                </a:moveTo>
                <a:lnTo>
                  <a:pt x="204929" y="81855"/>
                </a:lnTo>
                <a:lnTo>
                  <a:pt x="204929" y="18008"/>
                </a:lnTo>
                <a:lnTo>
                  <a:pt x="277408" y="18008"/>
                </a:lnTo>
                <a:lnTo>
                  <a:pt x="277408" y="31105"/>
                </a:lnTo>
                <a:lnTo>
                  <a:pt x="219663" y="31105"/>
                </a:lnTo>
                <a:lnTo>
                  <a:pt x="219663" y="72330"/>
                </a:lnTo>
                <a:lnTo>
                  <a:pt x="274407" y="72330"/>
                </a:lnTo>
                <a:lnTo>
                  <a:pt x="276145" y="74414"/>
                </a:lnTo>
                <a:lnTo>
                  <a:pt x="243178" y="74414"/>
                </a:lnTo>
                <a:lnTo>
                  <a:pt x="235494" y="75120"/>
                </a:lnTo>
                <a:lnTo>
                  <a:pt x="228369" y="77241"/>
                </a:lnTo>
                <a:lnTo>
                  <a:pt x="221802" y="80776"/>
                </a:lnTo>
                <a:lnTo>
                  <a:pt x="215793" y="85725"/>
                </a:lnTo>
                <a:close/>
              </a:path>
              <a:path w="533400" h="154304">
                <a:moveTo>
                  <a:pt x="274407" y="72330"/>
                </a:moveTo>
                <a:lnTo>
                  <a:pt x="219663" y="72330"/>
                </a:lnTo>
                <a:lnTo>
                  <a:pt x="222540" y="69453"/>
                </a:lnTo>
                <a:lnTo>
                  <a:pt x="226360" y="66972"/>
                </a:lnTo>
                <a:lnTo>
                  <a:pt x="231122" y="64889"/>
                </a:lnTo>
                <a:lnTo>
                  <a:pt x="235885" y="62706"/>
                </a:lnTo>
                <a:lnTo>
                  <a:pt x="241292" y="61614"/>
                </a:lnTo>
                <a:lnTo>
                  <a:pt x="247345" y="61614"/>
                </a:lnTo>
                <a:lnTo>
                  <a:pt x="255112" y="62275"/>
                </a:lnTo>
                <a:lnTo>
                  <a:pt x="262190" y="64256"/>
                </a:lnTo>
                <a:lnTo>
                  <a:pt x="268581" y="67558"/>
                </a:lnTo>
                <a:lnTo>
                  <a:pt x="274283" y="72181"/>
                </a:lnTo>
                <a:lnTo>
                  <a:pt x="274407" y="72330"/>
                </a:lnTo>
                <a:close/>
              </a:path>
              <a:path w="533400" h="154304">
                <a:moveTo>
                  <a:pt x="275480" y="125462"/>
                </a:moveTo>
                <a:lnTo>
                  <a:pt x="250817" y="125462"/>
                </a:lnTo>
                <a:lnTo>
                  <a:pt x="257366" y="123080"/>
                </a:lnTo>
                <a:lnTo>
                  <a:pt x="262525" y="118318"/>
                </a:lnTo>
                <a:lnTo>
                  <a:pt x="267685" y="113456"/>
                </a:lnTo>
                <a:lnTo>
                  <a:pt x="270264" y="107354"/>
                </a:lnTo>
                <a:lnTo>
                  <a:pt x="270264" y="92571"/>
                </a:lnTo>
                <a:lnTo>
                  <a:pt x="267784" y="86469"/>
                </a:lnTo>
                <a:lnTo>
                  <a:pt x="262823" y="81706"/>
                </a:lnTo>
                <a:lnTo>
                  <a:pt x="257961" y="76844"/>
                </a:lnTo>
                <a:lnTo>
                  <a:pt x="251413" y="74414"/>
                </a:lnTo>
                <a:lnTo>
                  <a:pt x="276145" y="74414"/>
                </a:lnTo>
                <a:lnTo>
                  <a:pt x="278971" y="77799"/>
                </a:lnTo>
                <a:lnTo>
                  <a:pt x="282319" y="84236"/>
                </a:lnTo>
                <a:lnTo>
                  <a:pt x="284329" y="91492"/>
                </a:lnTo>
                <a:lnTo>
                  <a:pt x="284998" y="99566"/>
                </a:lnTo>
                <a:lnTo>
                  <a:pt x="284273" y="107918"/>
                </a:lnTo>
                <a:lnTo>
                  <a:pt x="282096" y="115416"/>
                </a:lnTo>
                <a:lnTo>
                  <a:pt x="278468" y="122057"/>
                </a:lnTo>
                <a:lnTo>
                  <a:pt x="275480" y="125462"/>
                </a:lnTo>
                <a:close/>
              </a:path>
              <a:path w="533400" h="154304">
                <a:moveTo>
                  <a:pt x="242880" y="138558"/>
                </a:moveTo>
                <a:lnTo>
                  <a:pt x="230062" y="137377"/>
                </a:lnTo>
                <a:lnTo>
                  <a:pt x="218844" y="133833"/>
                </a:lnTo>
                <a:lnTo>
                  <a:pt x="209226" y="127927"/>
                </a:lnTo>
                <a:lnTo>
                  <a:pt x="201208" y="119657"/>
                </a:lnTo>
                <a:lnTo>
                  <a:pt x="210287" y="109835"/>
                </a:lnTo>
                <a:lnTo>
                  <a:pt x="216900" y="116671"/>
                </a:lnTo>
                <a:lnTo>
                  <a:pt x="224537" y="121555"/>
                </a:lnTo>
                <a:lnTo>
                  <a:pt x="233197" y="124485"/>
                </a:lnTo>
                <a:lnTo>
                  <a:pt x="242880" y="125462"/>
                </a:lnTo>
                <a:lnTo>
                  <a:pt x="275480" y="125462"/>
                </a:lnTo>
                <a:lnTo>
                  <a:pt x="273390" y="127843"/>
                </a:lnTo>
                <a:lnTo>
                  <a:pt x="267130" y="132531"/>
                </a:lnTo>
                <a:lnTo>
                  <a:pt x="259958" y="135880"/>
                </a:lnTo>
                <a:lnTo>
                  <a:pt x="251875" y="137889"/>
                </a:lnTo>
                <a:lnTo>
                  <a:pt x="242880" y="138558"/>
                </a:lnTo>
                <a:close/>
              </a:path>
              <a:path w="533400" h="154304">
                <a:moveTo>
                  <a:pt x="348616" y="138558"/>
                </a:moveTo>
                <a:lnTo>
                  <a:pt x="310321" y="112458"/>
                </a:lnTo>
                <a:lnTo>
                  <a:pt x="303373" y="77241"/>
                </a:lnTo>
                <a:lnTo>
                  <a:pt x="304154" y="64154"/>
                </a:lnTo>
                <a:lnTo>
                  <a:pt x="322609" y="25682"/>
                </a:lnTo>
                <a:lnTo>
                  <a:pt x="348616" y="16222"/>
                </a:lnTo>
                <a:lnTo>
                  <a:pt x="357844" y="16222"/>
                </a:lnTo>
                <a:lnTo>
                  <a:pt x="365880" y="18851"/>
                </a:lnTo>
                <a:lnTo>
                  <a:pt x="372726" y="24110"/>
                </a:lnTo>
                <a:lnTo>
                  <a:pt x="377563" y="28444"/>
                </a:lnTo>
                <a:lnTo>
                  <a:pt x="378288" y="29319"/>
                </a:lnTo>
                <a:lnTo>
                  <a:pt x="348616" y="29319"/>
                </a:lnTo>
                <a:lnTo>
                  <a:pt x="341928" y="30109"/>
                </a:lnTo>
                <a:lnTo>
                  <a:pt x="318907" y="66554"/>
                </a:lnTo>
                <a:lnTo>
                  <a:pt x="318404" y="77241"/>
                </a:lnTo>
                <a:lnTo>
                  <a:pt x="318897" y="87938"/>
                </a:lnTo>
                <a:lnTo>
                  <a:pt x="335892" y="122262"/>
                </a:lnTo>
                <a:lnTo>
                  <a:pt x="348616" y="125462"/>
                </a:lnTo>
                <a:lnTo>
                  <a:pt x="378364" y="125462"/>
                </a:lnTo>
                <a:lnTo>
                  <a:pt x="377647" y="126336"/>
                </a:lnTo>
                <a:lnTo>
                  <a:pt x="372875" y="130671"/>
                </a:lnTo>
                <a:lnTo>
                  <a:pt x="367564" y="134122"/>
                </a:lnTo>
                <a:lnTo>
                  <a:pt x="361750" y="136587"/>
                </a:lnTo>
                <a:lnTo>
                  <a:pt x="355434" y="138065"/>
                </a:lnTo>
                <a:lnTo>
                  <a:pt x="348616" y="138558"/>
                </a:lnTo>
                <a:close/>
              </a:path>
              <a:path w="533400" h="154304">
                <a:moveTo>
                  <a:pt x="378364" y="125462"/>
                </a:moveTo>
                <a:lnTo>
                  <a:pt x="348616" y="125462"/>
                </a:lnTo>
                <a:lnTo>
                  <a:pt x="355360" y="124662"/>
                </a:lnTo>
                <a:lnTo>
                  <a:pt x="361304" y="122262"/>
                </a:lnTo>
                <a:lnTo>
                  <a:pt x="378326" y="87938"/>
                </a:lnTo>
                <a:lnTo>
                  <a:pt x="378828" y="77241"/>
                </a:lnTo>
                <a:lnTo>
                  <a:pt x="378326" y="66554"/>
                </a:lnTo>
                <a:lnTo>
                  <a:pt x="355360" y="30109"/>
                </a:lnTo>
                <a:lnTo>
                  <a:pt x="348616" y="29319"/>
                </a:lnTo>
                <a:lnTo>
                  <a:pt x="378288" y="29319"/>
                </a:lnTo>
                <a:lnTo>
                  <a:pt x="393665" y="68879"/>
                </a:lnTo>
                <a:lnTo>
                  <a:pt x="394009" y="77241"/>
                </a:lnTo>
                <a:lnTo>
                  <a:pt x="393665" y="85622"/>
                </a:lnTo>
                <a:lnTo>
                  <a:pt x="381842" y="121220"/>
                </a:lnTo>
                <a:lnTo>
                  <a:pt x="378364" y="125462"/>
                </a:lnTo>
                <a:close/>
              </a:path>
              <a:path w="533400" h="154304">
                <a:moveTo>
                  <a:pt x="441742" y="63103"/>
                </a:moveTo>
                <a:lnTo>
                  <a:pt x="429687" y="63103"/>
                </a:lnTo>
                <a:lnTo>
                  <a:pt x="431672" y="59630"/>
                </a:lnTo>
                <a:lnTo>
                  <a:pt x="435442" y="56356"/>
                </a:lnTo>
                <a:lnTo>
                  <a:pt x="446654" y="50105"/>
                </a:lnTo>
                <a:lnTo>
                  <a:pt x="452111" y="48517"/>
                </a:lnTo>
                <a:lnTo>
                  <a:pt x="464017" y="48517"/>
                </a:lnTo>
                <a:lnTo>
                  <a:pt x="469176" y="50055"/>
                </a:lnTo>
                <a:lnTo>
                  <a:pt x="472847" y="53131"/>
                </a:lnTo>
                <a:lnTo>
                  <a:pt x="476618" y="56207"/>
                </a:lnTo>
                <a:lnTo>
                  <a:pt x="479197" y="59977"/>
                </a:lnTo>
                <a:lnTo>
                  <a:pt x="479336" y="60424"/>
                </a:lnTo>
                <a:lnTo>
                  <a:pt x="447943" y="60424"/>
                </a:lnTo>
                <a:lnTo>
                  <a:pt x="443677" y="61813"/>
                </a:lnTo>
                <a:lnTo>
                  <a:pt x="441742" y="63103"/>
                </a:lnTo>
                <a:close/>
              </a:path>
              <a:path w="533400" h="154304">
                <a:moveTo>
                  <a:pt x="491004" y="64442"/>
                </a:moveTo>
                <a:lnTo>
                  <a:pt x="480586" y="64442"/>
                </a:lnTo>
                <a:lnTo>
                  <a:pt x="483464" y="59878"/>
                </a:lnTo>
                <a:lnTo>
                  <a:pt x="487631" y="56108"/>
                </a:lnTo>
                <a:lnTo>
                  <a:pt x="493088" y="53131"/>
                </a:lnTo>
                <a:lnTo>
                  <a:pt x="498545" y="50055"/>
                </a:lnTo>
                <a:lnTo>
                  <a:pt x="503953" y="48517"/>
                </a:lnTo>
                <a:lnTo>
                  <a:pt x="509310" y="48517"/>
                </a:lnTo>
                <a:lnTo>
                  <a:pt x="519793" y="50136"/>
                </a:lnTo>
                <a:lnTo>
                  <a:pt x="527281" y="54991"/>
                </a:lnTo>
                <a:lnTo>
                  <a:pt x="530297" y="60424"/>
                </a:lnTo>
                <a:lnTo>
                  <a:pt x="499636" y="60424"/>
                </a:lnTo>
                <a:lnTo>
                  <a:pt x="495271" y="61763"/>
                </a:lnTo>
                <a:lnTo>
                  <a:pt x="491004" y="64442"/>
                </a:lnTo>
                <a:close/>
              </a:path>
              <a:path w="533400" h="154304">
                <a:moveTo>
                  <a:pt x="429687" y="136475"/>
                </a:moveTo>
                <a:lnTo>
                  <a:pt x="416442" y="136475"/>
                </a:lnTo>
                <a:lnTo>
                  <a:pt x="416442" y="50601"/>
                </a:lnTo>
                <a:lnTo>
                  <a:pt x="429687" y="50601"/>
                </a:lnTo>
                <a:lnTo>
                  <a:pt x="429687" y="63103"/>
                </a:lnTo>
                <a:lnTo>
                  <a:pt x="441742" y="63103"/>
                </a:lnTo>
                <a:lnTo>
                  <a:pt x="439510" y="64591"/>
                </a:lnTo>
                <a:lnTo>
                  <a:pt x="435343" y="67270"/>
                </a:lnTo>
                <a:lnTo>
                  <a:pt x="432068" y="70346"/>
                </a:lnTo>
                <a:lnTo>
                  <a:pt x="429687" y="73818"/>
                </a:lnTo>
                <a:lnTo>
                  <a:pt x="429687" y="136475"/>
                </a:lnTo>
                <a:close/>
              </a:path>
              <a:path w="533400" h="154304">
                <a:moveTo>
                  <a:pt x="481479" y="136475"/>
                </a:moveTo>
                <a:lnTo>
                  <a:pt x="468085" y="136475"/>
                </a:lnTo>
                <a:lnTo>
                  <a:pt x="468085" y="66327"/>
                </a:lnTo>
                <a:lnTo>
                  <a:pt x="462826" y="60424"/>
                </a:lnTo>
                <a:lnTo>
                  <a:pt x="479336" y="60424"/>
                </a:lnTo>
                <a:lnTo>
                  <a:pt x="480586" y="64442"/>
                </a:lnTo>
                <a:lnTo>
                  <a:pt x="491004" y="64442"/>
                </a:lnTo>
                <a:lnTo>
                  <a:pt x="486837" y="67121"/>
                </a:lnTo>
                <a:lnTo>
                  <a:pt x="483662" y="70147"/>
                </a:lnTo>
                <a:lnTo>
                  <a:pt x="481479" y="73521"/>
                </a:lnTo>
                <a:lnTo>
                  <a:pt x="481479" y="136475"/>
                </a:lnTo>
                <a:close/>
              </a:path>
              <a:path w="533400" h="154304">
                <a:moveTo>
                  <a:pt x="533272" y="136475"/>
                </a:moveTo>
                <a:lnTo>
                  <a:pt x="520026" y="136475"/>
                </a:lnTo>
                <a:lnTo>
                  <a:pt x="520026" y="66327"/>
                </a:lnTo>
                <a:lnTo>
                  <a:pt x="514718" y="60424"/>
                </a:lnTo>
                <a:lnTo>
                  <a:pt x="530297" y="60424"/>
                </a:lnTo>
                <a:lnTo>
                  <a:pt x="531776" y="63103"/>
                </a:lnTo>
                <a:lnTo>
                  <a:pt x="533154" y="73521"/>
                </a:lnTo>
                <a:lnTo>
                  <a:pt x="533272" y="13647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 descr=""/>
          <p:cNvSpPr/>
          <p:nvPr/>
        </p:nvSpPr>
        <p:spPr>
          <a:xfrm>
            <a:off x="7686161" y="4031257"/>
            <a:ext cx="551180" cy="154305"/>
          </a:xfrm>
          <a:custGeom>
            <a:avLst/>
            <a:gdLst/>
            <a:ahLst/>
            <a:cxnLst/>
            <a:rect l="l" t="t" r="r" b="b"/>
            <a:pathLst>
              <a:path w="551179" h="154304">
                <a:moveTo>
                  <a:pt x="51494" y="125313"/>
                </a:moveTo>
                <a:lnTo>
                  <a:pt x="40778" y="125313"/>
                </a:lnTo>
                <a:lnTo>
                  <a:pt x="40778" y="81855"/>
                </a:lnTo>
                <a:lnTo>
                  <a:pt x="30658" y="79275"/>
                </a:lnTo>
                <a:lnTo>
                  <a:pt x="3720" y="54967"/>
                </a:lnTo>
                <a:lnTo>
                  <a:pt x="3720" y="40084"/>
                </a:lnTo>
                <a:lnTo>
                  <a:pt x="40778" y="16371"/>
                </a:lnTo>
                <a:lnTo>
                  <a:pt x="40778" y="0"/>
                </a:lnTo>
                <a:lnTo>
                  <a:pt x="51494" y="0"/>
                </a:lnTo>
                <a:lnTo>
                  <a:pt x="51494" y="16519"/>
                </a:lnTo>
                <a:lnTo>
                  <a:pt x="61614" y="18259"/>
                </a:lnTo>
                <a:lnTo>
                  <a:pt x="70842" y="21542"/>
                </a:lnTo>
                <a:lnTo>
                  <a:pt x="79176" y="26370"/>
                </a:lnTo>
                <a:lnTo>
                  <a:pt x="82794" y="29467"/>
                </a:lnTo>
                <a:lnTo>
                  <a:pt x="40778" y="29467"/>
                </a:lnTo>
                <a:lnTo>
                  <a:pt x="34329" y="29964"/>
                </a:lnTo>
                <a:lnTo>
                  <a:pt x="29071" y="31898"/>
                </a:lnTo>
                <a:lnTo>
                  <a:pt x="21034" y="38546"/>
                </a:lnTo>
                <a:lnTo>
                  <a:pt x="19050" y="42862"/>
                </a:lnTo>
                <a:lnTo>
                  <a:pt x="19050" y="52486"/>
                </a:lnTo>
                <a:lnTo>
                  <a:pt x="40778" y="65782"/>
                </a:lnTo>
                <a:lnTo>
                  <a:pt x="51494" y="65782"/>
                </a:lnTo>
                <a:lnTo>
                  <a:pt x="51494" y="68609"/>
                </a:lnTo>
                <a:lnTo>
                  <a:pt x="61912" y="71586"/>
                </a:lnTo>
                <a:lnTo>
                  <a:pt x="69502" y="74562"/>
                </a:lnTo>
                <a:lnTo>
                  <a:pt x="74265" y="77539"/>
                </a:lnTo>
                <a:lnTo>
                  <a:pt x="79126" y="80416"/>
                </a:lnTo>
                <a:lnTo>
                  <a:pt x="82847" y="83988"/>
                </a:lnTo>
                <a:lnTo>
                  <a:pt x="83447" y="84980"/>
                </a:lnTo>
                <a:lnTo>
                  <a:pt x="51494" y="84980"/>
                </a:lnTo>
                <a:lnTo>
                  <a:pt x="51494" y="125313"/>
                </a:lnTo>
                <a:close/>
              </a:path>
              <a:path w="551179" h="154304">
                <a:moveTo>
                  <a:pt x="51494" y="65782"/>
                </a:moveTo>
                <a:lnTo>
                  <a:pt x="40778" y="65782"/>
                </a:lnTo>
                <a:lnTo>
                  <a:pt x="40778" y="29467"/>
                </a:lnTo>
                <a:lnTo>
                  <a:pt x="82794" y="29467"/>
                </a:lnTo>
                <a:lnTo>
                  <a:pt x="83489" y="30063"/>
                </a:lnTo>
                <a:lnTo>
                  <a:pt x="51494" y="30063"/>
                </a:lnTo>
                <a:lnTo>
                  <a:pt x="51494" y="65782"/>
                </a:lnTo>
                <a:close/>
              </a:path>
              <a:path w="551179" h="154304">
                <a:moveTo>
                  <a:pt x="77688" y="43606"/>
                </a:moveTo>
                <a:lnTo>
                  <a:pt x="72032" y="38462"/>
                </a:lnTo>
                <a:lnTo>
                  <a:pt x="65782" y="34490"/>
                </a:lnTo>
                <a:lnTo>
                  <a:pt x="58935" y="31691"/>
                </a:lnTo>
                <a:lnTo>
                  <a:pt x="51494" y="30063"/>
                </a:lnTo>
                <a:lnTo>
                  <a:pt x="83489" y="30063"/>
                </a:lnTo>
                <a:lnTo>
                  <a:pt x="86617" y="32742"/>
                </a:lnTo>
                <a:lnTo>
                  <a:pt x="77688" y="43606"/>
                </a:lnTo>
                <a:close/>
              </a:path>
              <a:path w="551179" h="154304">
                <a:moveTo>
                  <a:pt x="81290" y="125313"/>
                </a:moveTo>
                <a:lnTo>
                  <a:pt x="51494" y="125313"/>
                </a:lnTo>
                <a:lnTo>
                  <a:pt x="58638" y="124420"/>
                </a:lnTo>
                <a:lnTo>
                  <a:pt x="64144" y="122187"/>
                </a:lnTo>
                <a:lnTo>
                  <a:pt x="68014" y="118616"/>
                </a:lnTo>
                <a:lnTo>
                  <a:pt x="71983" y="115044"/>
                </a:lnTo>
                <a:lnTo>
                  <a:pt x="73863" y="110765"/>
                </a:lnTo>
                <a:lnTo>
                  <a:pt x="73967" y="100607"/>
                </a:lnTo>
                <a:lnTo>
                  <a:pt x="72429" y="96837"/>
                </a:lnTo>
                <a:lnTo>
                  <a:pt x="69353" y="93761"/>
                </a:lnTo>
                <a:lnTo>
                  <a:pt x="66278" y="90586"/>
                </a:lnTo>
                <a:lnTo>
                  <a:pt x="60324" y="87659"/>
                </a:lnTo>
                <a:lnTo>
                  <a:pt x="51494" y="84980"/>
                </a:lnTo>
                <a:lnTo>
                  <a:pt x="83447" y="84980"/>
                </a:lnTo>
                <a:lnTo>
                  <a:pt x="88007" y="92521"/>
                </a:lnTo>
                <a:lnTo>
                  <a:pt x="89296" y="97680"/>
                </a:lnTo>
                <a:lnTo>
                  <a:pt x="89174" y="105072"/>
                </a:lnTo>
                <a:lnTo>
                  <a:pt x="88655" y="110765"/>
                </a:lnTo>
                <a:lnTo>
                  <a:pt x="86729" y="117127"/>
                </a:lnTo>
                <a:lnTo>
                  <a:pt x="83520" y="122820"/>
                </a:lnTo>
                <a:lnTo>
                  <a:pt x="81290" y="125313"/>
                </a:lnTo>
                <a:close/>
              </a:path>
              <a:path w="551179" h="154304">
                <a:moveTo>
                  <a:pt x="51494" y="154185"/>
                </a:moveTo>
                <a:lnTo>
                  <a:pt x="40778" y="154185"/>
                </a:lnTo>
                <a:lnTo>
                  <a:pt x="40778" y="138410"/>
                </a:lnTo>
                <a:lnTo>
                  <a:pt x="28519" y="136633"/>
                </a:lnTo>
                <a:lnTo>
                  <a:pt x="17636" y="132940"/>
                </a:lnTo>
                <a:lnTo>
                  <a:pt x="8129" y="127331"/>
                </a:lnTo>
                <a:lnTo>
                  <a:pt x="0" y="119806"/>
                </a:lnTo>
                <a:lnTo>
                  <a:pt x="8780" y="108644"/>
                </a:lnTo>
                <a:lnTo>
                  <a:pt x="15468" y="115044"/>
                </a:lnTo>
                <a:lnTo>
                  <a:pt x="23031" y="119955"/>
                </a:lnTo>
                <a:lnTo>
                  <a:pt x="31467" y="123378"/>
                </a:lnTo>
                <a:lnTo>
                  <a:pt x="40778" y="125313"/>
                </a:lnTo>
                <a:lnTo>
                  <a:pt x="81290" y="125313"/>
                </a:lnTo>
                <a:lnTo>
                  <a:pt x="79027" y="127843"/>
                </a:lnTo>
                <a:lnTo>
                  <a:pt x="73455" y="132019"/>
                </a:lnTo>
                <a:lnTo>
                  <a:pt x="67009" y="135173"/>
                </a:lnTo>
                <a:lnTo>
                  <a:pt x="59689" y="137303"/>
                </a:lnTo>
                <a:lnTo>
                  <a:pt x="51494" y="138410"/>
                </a:lnTo>
                <a:lnTo>
                  <a:pt x="51494" y="154185"/>
                </a:lnTo>
                <a:close/>
              </a:path>
              <a:path w="551179" h="154304">
                <a:moveTo>
                  <a:pt x="151711" y="92571"/>
                </a:moveTo>
                <a:lnTo>
                  <a:pt x="145560" y="92571"/>
                </a:lnTo>
                <a:lnTo>
                  <a:pt x="137207" y="91929"/>
                </a:lnTo>
                <a:lnTo>
                  <a:pt x="107376" y="62963"/>
                </a:lnTo>
                <a:lnTo>
                  <a:pt x="106716" y="54768"/>
                </a:lnTo>
                <a:lnTo>
                  <a:pt x="107432" y="46843"/>
                </a:lnTo>
                <a:lnTo>
                  <a:pt x="139355" y="16622"/>
                </a:lnTo>
                <a:lnTo>
                  <a:pt x="148090" y="15924"/>
                </a:lnTo>
                <a:lnTo>
                  <a:pt x="158229" y="16938"/>
                </a:lnTo>
                <a:lnTo>
                  <a:pt x="167214" y="19980"/>
                </a:lnTo>
                <a:lnTo>
                  <a:pt x="175046" y="25049"/>
                </a:lnTo>
                <a:lnTo>
                  <a:pt x="178924" y="29170"/>
                </a:lnTo>
                <a:lnTo>
                  <a:pt x="140748" y="29170"/>
                </a:lnTo>
                <a:lnTo>
                  <a:pt x="134249" y="31650"/>
                </a:lnTo>
                <a:lnTo>
                  <a:pt x="129189" y="36611"/>
                </a:lnTo>
                <a:lnTo>
                  <a:pt x="124128" y="41473"/>
                </a:lnTo>
                <a:lnTo>
                  <a:pt x="121598" y="47327"/>
                </a:lnTo>
                <a:lnTo>
                  <a:pt x="140549" y="79771"/>
                </a:lnTo>
                <a:lnTo>
                  <a:pt x="175196" y="79771"/>
                </a:lnTo>
                <a:lnTo>
                  <a:pt x="170662" y="83889"/>
                </a:lnTo>
                <a:lnTo>
                  <a:pt x="157962" y="90834"/>
                </a:lnTo>
                <a:lnTo>
                  <a:pt x="151711" y="92571"/>
                </a:lnTo>
                <a:close/>
              </a:path>
              <a:path w="551179" h="154304">
                <a:moveTo>
                  <a:pt x="175196" y="79771"/>
                </a:moveTo>
                <a:lnTo>
                  <a:pt x="154837" y="79771"/>
                </a:lnTo>
                <a:lnTo>
                  <a:pt x="160442" y="78184"/>
                </a:lnTo>
                <a:lnTo>
                  <a:pt x="171158" y="71834"/>
                </a:lnTo>
                <a:lnTo>
                  <a:pt x="175375" y="67567"/>
                </a:lnTo>
                <a:lnTo>
                  <a:pt x="178451" y="62210"/>
                </a:lnTo>
                <a:lnTo>
                  <a:pt x="177232" y="54768"/>
                </a:lnTo>
                <a:lnTo>
                  <a:pt x="156821" y="29170"/>
                </a:lnTo>
                <a:lnTo>
                  <a:pt x="178924" y="29170"/>
                </a:lnTo>
                <a:lnTo>
                  <a:pt x="193754" y="74116"/>
                </a:lnTo>
                <a:lnTo>
                  <a:pt x="178897" y="74116"/>
                </a:lnTo>
                <a:lnTo>
                  <a:pt x="175524" y="79474"/>
                </a:lnTo>
                <a:lnTo>
                  <a:pt x="175196" y="79771"/>
                </a:lnTo>
                <a:close/>
              </a:path>
              <a:path w="551179" h="154304">
                <a:moveTo>
                  <a:pt x="177466" y="125313"/>
                </a:moveTo>
                <a:lnTo>
                  <a:pt x="145708" y="125313"/>
                </a:lnTo>
                <a:lnTo>
                  <a:pt x="153038" y="124513"/>
                </a:lnTo>
                <a:lnTo>
                  <a:pt x="159550" y="122113"/>
                </a:lnTo>
                <a:lnTo>
                  <a:pt x="178627" y="88794"/>
                </a:lnTo>
                <a:lnTo>
                  <a:pt x="179195" y="76348"/>
                </a:lnTo>
                <a:lnTo>
                  <a:pt x="178897" y="74116"/>
                </a:lnTo>
                <a:lnTo>
                  <a:pt x="193754" y="74116"/>
                </a:lnTo>
                <a:lnTo>
                  <a:pt x="193879" y="76348"/>
                </a:lnTo>
                <a:lnTo>
                  <a:pt x="193773" y="79771"/>
                </a:lnTo>
                <a:lnTo>
                  <a:pt x="193110" y="90524"/>
                </a:lnTo>
                <a:lnTo>
                  <a:pt x="190655" y="102393"/>
                </a:lnTo>
                <a:lnTo>
                  <a:pt x="186562" y="112848"/>
                </a:lnTo>
                <a:lnTo>
                  <a:pt x="180832" y="121890"/>
                </a:lnTo>
                <a:lnTo>
                  <a:pt x="177466" y="125313"/>
                </a:lnTo>
                <a:close/>
              </a:path>
              <a:path w="551179" h="154304">
                <a:moveTo>
                  <a:pt x="145708" y="138410"/>
                </a:moveTo>
                <a:lnTo>
                  <a:pt x="136063" y="137526"/>
                </a:lnTo>
                <a:lnTo>
                  <a:pt x="127365" y="134875"/>
                </a:lnTo>
                <a:lnTo>
                  <a:pt x="119617" y="130457"/>
                </a:lnTo>
                <a:lnTo>
                  <a:pt x="112817" y="124271"/>
                </a:lnTo>
                <a:lnTo>
                  <a:pt x="120259" y="113258"/>
                </a:lnTo>
                <a:lnTo>
                  <a:pt x="123335" y="116730"/>
                </a:lnTo>
                <a:lnTo>
                  <a:pt x="126807" y="119608"/>
                </a:lnTo>
                <a:lnTo>
                  <a:pt x="134546" y="124172"/>
                </a:lnTo>
                <a:lnTo>
                  <a:pt x="139557" y="125313"/>
                </a:lnTo>
                <a:lnTo>
                  <a:pt x="177466" y="125313"/>
                </a:lnTo>
                <a:lnTo>
                  <a:pt x="173725" y="129117"/>
                </a:lnTo>
                <a:lnTo>
                  <a:pt x="165503" y="134280"/>
                </a:lnTo>
                <a:lnTo>
                  <a:pt x="156164" y="137377"/>
                </a:lnTo>
                <a:lnTo>
                  <a:pt x="145708" y="138410"/>
                </a:lnTo>
                <a:close/>
              </a:path>
              <a:path w="551179" h="154304">
                <a:moveTo>
                  <a:pt x="257278" y="138558"/>
                </a:moveTo>
                <a:lnTo>
                  <a:pt x="218983" y="112458"/>
                </a:lnTo>
                <a:lnTo>
                  <a:pt x="212034" y="77241"/>
                </a:lnTo>
                <a:lnTo>
                  <a:pt x="212816" y="64154"/>
                </a:lnTo>
                <a:lnTo>
                  <a:pt x="231270" y="25682"/>
                </a:lnTo>
                <a:lnTo>
                  <a:pt x="257278" y="16222"/>
                </a:lnTo>
                <a:lnTo>
                  <a:pt x="266505" y="16222"/>
                </a:lnTo>
                <a:lnTo>
                  <a:pt x="274542" y="18851"/>
                </a:lnTo>
                <a:lnTo>
                  <a:pt x="281388" y="24110"/>
                </a:lnTo>
                <a:lnTo>
                  <a:pt x="286225" y="28444"/>
                </a:lnTo>
                <a:lnTo>
                  <a:pt x="286950" y="29319"/>
                </a:lnTo>
                <a:lnTo>
                  <a:pt x="257278" y="29319"/>
                </a:lnTo>
                <a:lnTo>
                  <a:pt x="250590" y="30109"/>
                </a:lnTo>
                <a:lnTo>
                  <a:pt x="227568" y="66554"/>
                </a:lnTo>
                <a:lnTo>
                  <a:pt x="227066" y="77241"/>
                </a:lnTo>
                <a:lnTo>
                  <a:pt x="227559" y="87938"/>
                </a:lnTo>
                <a:lnTo>
                  <a:pt x="244553" y="122262"/>
                </a:lnTo>
                <a:lnTo>
                  <a:pt x="257278" y="125462"/>
                </a:lnTo>
                <a:lnTo>
                  <a:pt x="287026" y="125462"/>
                </a:lnTo>
                <a:lnTo>
                  <a:pt x="286309" y="126336"/>
                </a:lnTo>
                <a:lnTo>
                  <a:pt x="281537" y="130671"/>
                </a:lnTo>
                <a:lnTo>
                  <a:pt x="276226" y="134122"/>
                </a:lnTo>
                <a:lnTo>
                  <a:pt x="270412" y="136587"/>
                </a:lnTo>
                <a:lnTo>
                  <a:pt x="264096" y="138065"/>
                </a:lnTo>
                <a:lnTo>
                  <a:pt x="257278" y="138558"/>
                </a:lnTo>
                <a:close/>
              </a:path>
              <a:path w="551179" h="154304">
                <a:moveTo>
                  <a:pt x="287026" y="125462"/>
                </a:moveTo>
                <a:lnTo>
                  <a:pt x="257278" y="125462"/>
                </a:lnTo>
                <a:lnTo>
                  <a:pt x="264022" y="124662"/>
                </a:lnTo>
                <a:lnTo>
                  <a:pt x="269966" y="122262"/>
                </a:lnTo>
                <a:lnTo>
                  <a:pt x="286988" y="87938"/>
                </a:lnTo>
                <a:lnTo>
                  <a:pt x="287490" y="77241"/>
                </a:lnTo>
                <a:lnTo>
                  <a:pt x="286988" y="66554"/>
                </a:lnTo>
                <a:lnTo>
                  <a:pt x="264022" y="30109"/>
                </a:lnTo>
                <a:lnTo>
                  <a:pt x="257278" y="29319"/>
                </a:lnTo>
                <a:lnTo>
                  <a:pt x="286950" y="29319"/>
                </a:lnTo>
                <a:lnTo>
                  <a:pt x="302327" y="68879"/>
                </a:lnTo>
                <a:lnTo>
                  <a:pt x="302671" y="77241"/>
                </a:lnTo>
                <a:lnTo>
                  <a:pt x="302327" y="85622"/>
                </a:lnTo>
                <a:lnTo>
                  <a:pt x="290504" y="121220"/>
                </a:lnTo>
                <a:lnTo>
                  <a:pt x="287026" y="125462"/>
                </a:lnTo>
                <a:close/>
              </a:path>
              <a:path w="551179" h="154304">
                <a:moveTo>
                  <a:pt x="366031" y="138558"/>
                </a:moveTo>
                <a:lnTo>
                  <a:pt x="327736" y="112458"/>
                </a:lnTo>
                <a:lnTo>
                  <a:pt x="320787" y="77241"/>
                </a:lnTo>
                <a:lnTo>
                  <a:pt x="321569" y="64154"/>
                </a:lnTo>
                <a:lnTo>
                  <a:pt x="340023" y="25682"/>
                </a:lnTo>
                <a:lnTo>
                  <a:pt x="366031" y="16222"/>
                </a:lnTo>
                <a:lnTo>
                  <a:pt x="375258" y="16222"/>
                </a:lnTo>
                <a:lnTo>
                  <a:pt x="383295" y="18851"/>
                </a:lnTo>
                <a:lnTo>
                  <a:pt x="390141" y="24110"/>
                </a:lnTo>
                <a:lnTo>
                  <a:pt x="394978" y="28444"/>
                </a:lnTo>
                <a:lnTo>
                  <a:pt x="395703" y="29319"/>
                </a:lnTo>
                <a:lnTo>
                  <a:pt x="366031" y="29319"/>
                </a:lnTo>
                <a:lnTo>
                  <a:pt x="359343" y="30109"/>
                </a:lnTo>
                <a:lnTo>
                  <a:pt x="336321" y="66554"/>
                </a:lnTo>
                <a:lnTo>
                  <a:pt x="335819" y="77241"/>
                </a:lnTo>
                <a:lnTo>
                  <a:pt x="336312" y="87938"/>
                </a:lnTo>
                <a:lnTo>
                  <a:pt x="353306" y="122262"/>
                </a:lnTo>
                <a:lnTo>
                  <a:pt x="366031" y="125462"/>
                </a:lnTo>
                <a:lnTo>
                  <a:pt x="395779" y="125462"/>
                </a:lnTo>
                <a:lnTo>
                  <a:pt x="395062" y="126336"/>
                </a:lnTo>
                <a:lnTo>
                  <a:pt x="390290" y="130671"/>
                </a:lnTo>
                <a:lnTo>
                  <a:pt x="384979" y="134122"/>
                </a:lnTo>
                <a:lnTo>
                  <a:pt x="379165" y="136587"/>
                </a:lnTo>
                <a:lnTo>
                  <a:pt x="372849" y="138065"/>
                </a:lnTo>
                <a:lnTo>
                  <a:pt x="366031" y="138558"/>
                </a:lnTo>
                <a:close/>
              </a:path>
              <a:path w="551179" h="154304">
                <a:moveTo>
                  <a:pt x="395779" y="125462"/>
                </a:moveTo>
                <a:lnTo>
                  <a:pt x="366031" y="125462"/>
                </a:lnTo>
                <a:lnTo>
                  <a:pt x="372775" y="124662"/>
                </a:lnTo>
                <a:lnTo>
                  <a:pt x="378719" y="122262"/>
                </a:lnTo>
                <a:lnTo>
                  <a:pt x="395741" y="87938"/>
                </a:lnTo>
                <a:lnTo>
                  <a:pt x="396243" y="77241"/>
                </a:lnTo>
                <a:lnTo>
                  <a:pt x="395741" y="66554"/>
                </a:lnTo>
                <a:lnTo>
                  <a:pt x="372775" y="30109"/>
                </a:lnTo>
                <a:lnTo>
                  <a:pt x="366031" y="29319"/>
                </a:lnTo>
                <a:lnTo>
                  <a:pt x="395703" y="29319"/>
                </a:lnTo>
                <a:lnTo>
                  <a:pt x="411080" y="68879"/>
                </a:lnTo>
                <a:lnTo>
                  <a:pt x="411424" y="77241"/>
                </a:lnTo>
                <a:lnTo>
                  <a:pt x="411080" y="85622"/>
                </a:lnTo>
                <a:lnTo>
                  <a:pt x="399257" y="121220"/>
                </a:lnTo>
                <a:lnTo>
                  <a:pt x="395779" y="125462"/>
                </a:lnTo>
                <a:close/>
              </a:path>
              <a:path w="551179" h="154304">
                <a:moveTo>
                  <a:pt x="459157" y="63103"/>
                </a:moveTo>
                <a:lnTo>
                  <a:pt x="447102" y="63103"/>
                </a:lnTo>
                <a:lnTo>
                  <a:pt x="449086" y="59630"/>
                </a:lnTo>
                <a:lnTo>
                  <a:pt x="452857" y="56356"/>
                </a:lnTo>
                <a:lnTo>
                  <a:pt x="464068" y="50105"/>
                </a:lnTo>
                <a:lnTo>
                  <a:pt x="469525" y="48517"/>
                </a:lnTo>
                <a:lnTo>
                  <a:pt x="481432" y="48517"/>
                </a:lnTo>
                <a:lnTo>
                  <a:pt x="486591" y="50055"/>
                </a:lnTo>
                <a:lnTo>
                  <a:pt x="490262" y="53131"/>
                </a:lnTo>
                <a:lnTo>
                  <a:pt x="494032" y="56207"/>
                </a:lnTo>
                <a:lnTo>
                  <a:pt x="496612" y="59977"/>
                </a:lnTo>
                <a:lnTo>
                  <a:pt x="496751" y="60424"/>
                </a:lnTo>
                <a:lnTo>
                  <a:pt x="465358" y="60424"/>
                </a:lnTo>
                <a:lnTo>
                  <a:pt x="461092" y="61813"/>
                </a:lnTo>
                <a:lnTo>
                  <a:pt x="459157" y="63103"/>
                </a:lnTo>
                <a:close/>
              </a:path>
              <a:path w="551179" h="154304">
                <a:moveTo>
                  <a:pt x="508419" y="64442"/>
                </a:moveTo>
                <a:lnTo>
                  <a:pt x="498001" y="64442"/>
                </a:lnTo>
                <a:lnTo>
                  <a:pt x="500879" y="59878"/>
                </a:lnTo>
                <a:lnTo>
                  <a:pt x="505046" y="56108"/>
                </a:lnTo>
                <a:lnTo>
                  <a:pt x="510503" y="53131"/>
                </a:lnTo>
                <a:lnTo>
                  <a:pt x="515960" y="50055"/>
                </a:lnTo>
                <a:lnTo>
                  <a:pt x="521367" y="48517"/>
                </a:lnTo>
                <a:lnTo>
                  <a:pt x="526725" y="48517"/>
                </a:lnTo>
                <a:lnTo>
                  <a:pt x="537208" y="50136"/>
                </a:lnTo>
                <a:lnTo>
                  <a:pt x="544696" y="54991"/>
                </a:lnTo>
                <a:lnTo>
                  <a:pt x="547712" y="60424"/>
                </a:lnTo>
                <a:lnTo>
                  <a:pt x="517051" y="60424"/>
                </a:lnTo>
                <a:lnTo>
                  <a:pt x="512686" y="61763"/>
                </a:lnTo>
                <a:lnTo>
                  <a:pt x="508419" y="64442"/>
                </a:lnTo>
                <a:close/>
              </a:path>
              <a:path w="551179" h="154304">
                <a:moveTo>
                  <a:pt x="447102" y="136475"/>
                </a:moveTo>
                <a:lnTo>
                  <a:pt x="433856" y="136475"/>
                </a:lnTo>
                <a:lnTo>
                  <a:pt x="433856" y="50601"/>
                </a:lnTo>
                <a:lnTo>
                  <a:pt x="447102" y="50601"/>
                </a:lnTo>
                <a:lnTo>
                  <a:pt x="447102" y="63103"/>
                </a:lnTo>
                <a:lnTo>
                  <a:pt x="459157" y="63103"/>
                </a:lnTo>
                <a:lnTo>
                  <a:pt x="456925" y="64591"/>
                </a:lnTo>
                <a:lnTo>
                  <a:pt x="452757" y="67270"/>
                </a:lnTo>
                <a:lnTo>
                  <a:pt x="449483" y="70346"/>
                </a:lnTo>
                <a:lnTo>
                  <a:pt x="447102" y="73818"/>
                </a:lnTo>
                <a:lnTo>
                  <a:pt x="447102" y="136475"/>
                </a:lnTo>
                <a:close/>
              </a:path>
              <a:path w="551179" h="154304">
                <a:moveTo>
                  <a:pt x="498894" y="136475"/>
                </a:moveTo>
                <a:lnTo>
                  <a:pt x="485500" y="136475"/>
                </a:lnTo>
                <a:lnTo>
                  <a:pt x="485500" y="66327"/>
                </a:lnTo>
                <a:lnTo>
                  <a:pt x="480241" y="60424"/>
                </a:lnTo>
                <a:lnTo>
                  <a:pt x="496751" y="60424"/>
                </a:lnTo>
                <a:lnTo>
                  <a:pt x="498001" y="64442"/>
                </a:lnTo>
                <a:lnTo>
                  <a:pt x="508419" y="64442"/>
                </a:lnTo>
                <a:lnTo>
                  <a:pt x="504252" y="67121"/>
                </a:lnTo>
                <a:lnTo>
                  <a:pt x="501077" y="70147"/>
                </a:lnTo>
                <a:lnTo>
                  <a:pt x="498894" y="73521"/>
                </a:lnTo>
                <a:lnTo>
                  <a:pt x="498894" y="136475"/>
                </a:lnTo>
                <a:close/>
              </a:path>
              <a:path w="551179" h="154304">
                <a:moveTo>
                  <a:pt x="550686" y="136475"/>
                </a:moveTo>
                <a:lnTo>
                  <a:pt x="537441" y="136475"/>
                </a:lnTo>
                <a:lnTo>
                  <a:pt x="537441" y="66327"/>
                </a:lnTo>
                <a:lnTo>
                  <a:pt x="532133" y="60424"/>
                </a:lnTo>
                <a:lnTo>
                  <a:pt x="547712" y="60424"/>
                </a:lnTo>
                <a:lnTo>
                  <a:pt x="549191" y="63103"/>
                </a:lnTo>
                <a:lnTo>
                  <a:pt x="550568" y="73521"/>
                </a:lnTo>
                <a:lnTo>
                  <a:pt x="550686" y="13647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9" name="object 39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62325" y="254225"/>
            <a:ext cx="3607924" cy="365759"/>
          </a:xfrm>
          <a:prstGeom prst="rect">
            <a:avLst/>
          </a:prstGeom>
        </p:spPr>
      </p:pic>
      <p:pic>
        <p:nvPicPr>
          <p:cNvPr id="40" name="object 40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051701" y="337729"/>
            <a:ext cx="4293327" cy="268783"/>
          </a:xfrm>
          <a:prstGeom prst="rect">
            <a:avLst/>
          </a:prstGeom>
        </p:spPr>
      </p:pic>
      <p:pic>
        <p:nvPicPr>
          <p:cNvPr id="41" name="object 41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82416" y="702507"/>
            <a:ext cx="2311915" cy="209996"/>
          </a:xfrm>
          <a:prstGeom prst="rect">
            <a:avLst/>
          </a:prstGeom>
        </p:spPr>
      </p:pic>
      <p:pic>
        <p:nvPicPr>
          <p:cNvPr id="42" name="object 42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824238" y="4821053"/>
            <a:ext cx="107180" cy="84683"/>
          </a:xfrm>
          <a:prstGeom prst="rect">
            <a:avLst/>
          </a:prstGeom>
        </p:spPr>
      </p:pic>
      <p:pic>
        <p:nvPicPr>
          <p:cNvPr id="43" name="object 43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56964" y="4532517"/>
            <a:ext cx="3150478" cy="121890"/>
          </a:xfrm>
          <a:prstGeom prst="rect">
            <a:avLst/>
          </a:prstGeom>
        </p:spPr>
      </p:pic>
      <p:pic>
        <p:nvPicPr>
          <p:cNvPr id="44" name="object 44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26963" y="4703818"/>
            <a:ext cx="2561949" cy="122039"/>
          </a:xfrm>
          <a:prstGeom prst="rect">
            <a:avLst/>
          </a:prstGeom>
        </p:spPr>
      </p:pic>
      <p:sp>
        <p:nvSpPr>
          <p:cNvPr id="45" name="object 45" descr=""/>
          <p:cNvSpPr txBox="1"/>
          <p:nvPr/>
        </p:nvSpPr>
        <p:spPr>
          <a:xfrm>
            <a:off x="529080" y="4646073"/>
            <a:ext cx="109855" cy="3644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>
                <a:latin typeface="Arial"/>
                <a:cs typeface="Arial"/>
              </a:rPr>
              <a:t>●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dirty="0" sz="1100">
                <a:latin typeface="Arial"/>
                <a:cs typeface="Arial"/>
              </a:rPr>
              <a:t>●</a:t>
            </a:r>
            <a:endParaRPr sz="1100">
              <a:latin typeface="Arial"/>
              <a:cs typeface="Arial"/>
            </a:endParaRPr>
          </a:p>
        </p:txBody>
      </p:sp>
      <p:pic>
        <p:nvPicPr>
          <p:cNvPr id="46" name="object 46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726963" y="4875268"/>
            <a:ext cx="6991481" cy="122039"/>
          </a:xfrm>
          <a:prstGeom prst="rect">
            <a:avLst/>
          </a:prstGeom>
        </p:spPr>
      </p:pic>
      <p:sp>
        <p:nvSpPr>
          <p:cNvPr id="47" name="object 47" descr=""/>
          <p:cNvSpPr/>
          <p:nvPr/>
        </p:nvSpPr>
        <p:spPr>
          <a:xfrm>
            <a:off x="686919" y="2766871"/>
            <a:ext cx="122555" cy="846455"/>
          </a:xfrm>
          <a:custGeom>
            <a:avLst/>
            <a:gdLst/>
            <a:ahLst/>
            <a:cxnLst/>
            <a:rect l="l" t="t" r="r" b="b"/>
            <a:pathLst>
              <a:path w="122554" h="846454">
                <a:moveTo>
                  <a:pt x="32146" y="793046"/>
                </a:moveTo>
                <a:lnTo>
                  <a:pt x="32146" y="809714"/>
                </a:lnTo>
                <a:lnTo>
                  <a:pt x="1785" y="799743"/>
                </a:lnTo>
                <a:lnTo>
                  <a:pt x="1785" y="783074"/>
                </a:lnTo>
                <a:lnTo>
                  <a:pt x="32146" y="793046"/>
                </a:lnTo>
                <a:close/>
              </a:path>
              <a:path w="122554" h="846454">
                <a:moveTo>
                  <a:pt x="32146" y="759708"/>
                </a:moveTo>
                <a:lnTo>
                  <a:pt x="32146" y="776228"/>
                </a:lnTo>
                <a:lnTo>
                  <a:pt x="1785" y="766257"/>
                </a:lnTo>
                <a:lnTo>
                  <a:pt x="1785" y="749439"/>
                </a:lnTo>
                <a:lnTo>
                  <a:pt x="32146" y="759708"/>
                </a:lnTo>
                <a:close/>
              </a:path>
              <a:path w="122554" h="846454">
                <a:moveTo>
                  <a:pt x="46285" y="746760"/>
                </a:moveTo>
                <a:lnTo>
                  <a:pt x="46285" y="832039"/>
                </a:lnTo>
                <a:lnTo>
                  <a:pt x="32146" y="827574"/>
                </a:lnTo>
                <a:lnTo>
                  <a:pt x="32146" y="742444"/>
                </a:lnTo>
                <a:lnTo>
                  <a:pt x="46285" y="746760"/>
                </a:lnTo>
                <a:close/>
              </a:path>
              <a:path w="122554" h="846454">
                <a:moveTo>
                  <a:pt x="75753" y="807482"/>
                </a:moveTo>
                <a:lnTo>
                  <a:pt x="75753" y="824300"/>
                </a:lnTo>
                <a:lnTo>
                  <a:pt x="46285" y="814626"/>
                </a:lnTo>
                <a:lnTo>
                  <a:pt x="46285" y="797957"/>
                </a:lnTo>
                <a:lnTo>
                  <a:pt x="75753" y="807482"/>
                </a:lnTo>
                <a:close/>
              </a:path>
              <a:path w="122554" h="846454">
                <a:moveTo>
                  <a:pt x="75753" y="774293"/>
                </a:moveTo>
                <a:lnTo>
                  <a:pt x="75753" y="790962"/>
                </a:lnTo>
                <a:lnTo>
                  <a:pt x="46285" y="781288"/>
                </a:lnTo>
                <a:lnTo>
                  <a:pt x="46285" y="764471"/>
                </a:lnTo>
                <a:lnTo>
                  <a:pt x="75753" y="774293"/>
                </a:lnTo>
                <a:close/>
              </a:path>
              <a:path w="122554" h="846454">
                <a:moveTo>
                  <a:pt x="90189" y="760750"/>
                </a:moveTo>
                <a:lnTo>
                  <a:pt x="90189" y="846326"/>
                </a:lnTo>
                <a:lnTo>
                  <a:pt x="75753" y="841713"/>
                </a:lnTo>
                <a:lnTo>
                  <a:pt x="75753" y="756434"/>
                </a:lnTo>
                <a:lnTo>
                  <a:pt x="90189" y="760750"/>
                </a:lnTo>
                <a:close/>
              </a:path>
              <a:path w="122554" h="846454">
                <a:moveTo>
                  <a:pt x="120253" y="822663"/>
                </a:moveTo>
                <a:lnTo>
                  <a:pt x="120253" y="839331"/>
                </a:lnTo>
                <a:lnTo>
                  <a:pt x="90189" y="829211"/>
                </a:lnTo>
                <a:lnTo>
                  <a:pt x="90189" y="812542"/>
                </a:lnTo>
                <a:lnTo>
                  <a:pt x="120253" y="822663"/>
                </a:lnTo>
                <a:close/>
              </a:path>
              <a:path w="122554" h="846454">
                <a:moveTo>
                  <a:pt x="120253" y="789027"/>
                </a:moveTo>
                <a:lnTo>
                  <a:pt x="120253" y="805994"/>
                </a:lnTo>
                <a:lnTo>
                  <a:pt x="90189" y="795576"/>
                </a:lnTo>
                <a:lnTo>
                  <a:pt x="90189" y="779056"/>
                </a:lnTo>
                <a:lnTo>
                  <a:pt x="120253" y="789027"/>
                </a:lnTo>
                <a:close/>
              </a:path>
              <a:path w="122554" h="846454">
                <a:moveTo>
                  <a:pt x="122336" y="642944"/>
                </a:moveTo>
                <a:lnTo>
                  <a:pt x="102719" y="681221"/>
                </a:lnTo>
                <a:lnTo>
                  <a:pt x="77241" y="688337"/>
                </a:lnTo>
                <a:lnTo>
                  <a:pt x="67921" y="687546"/>
                </a:lnTo>
                <a:lnTo>
                  <a:pt x="35495" y="661101"/>
                </a:lnTo>
                <a:lnTo>
                  <a:pt x="32295" y="642944"/>
                </a:lnTo>
                <a:lnTo>
                  <a:pt x="33095" y="633484"/>
                </a:lnTo>
                <a:lnTo>
                  <a:pt x="52387" y="604468"/>
                </a:lnTo>
                <a:lnTo>
                  <a:pt x="52387" y="649294"/>
                </a:lnTo>
                <a:lnTo>
                  <a:pt x="54669" y="654553"/>
                </a:lnTo>
                <a:lnTo>
                  <a:pt x="59531" y="658985"/>
                </a:lnTo>
                <a:lnTo>
                  <a:pt x="63797" y="662788"/>
                </a:lnTo>
                <a:lnTo>
                  <a:pt x="69800" y="664822"/>
                </a:lnTo>
                <a:lnTo>
                  <a:pt x="84782" y="664822"/>
                </a:lnTo>
                <a:lnTo>
                  <a:pt x="90834" y="662788"/>
                </a:lnTo>
                <a:lnTo>
                  <a:pt x="95398" y="658720"/>
                </a:lnTo>
                <a:lnTo>
                  <a:pt x="99962" y="654553"/>
                </a:lnTo>
                <a:lnTo>
                  <a:pt x="102244" y="649294"/>
                </a:lnTo>
                <a:lnTo>
                  <a:pt x="102244" y="604402"/>
                </a:lnTo>
                <a:lnTo>
                  <a:pt x="102914" y="604751"/>
                </a:lnTo>
                <a:lnTo>
                  <a:pt x="109686" y="610351"/>
                </a:lnTo>
                <a:lnTo>
                  <a:pt x="115220" y="617188"/>
                </a:lnTo>
                <a:lnTo>
                  <a:pt x="119174" y="624899"/>
                </a:lnTo>
                <a:lnTo>
                  <a:pt x="121546" y="633484"/>
                </a:lnTo>
                <a:lnTo>
                  <a:pt x="122336" y="642944"/>
                </a:lnTo>
                <a:close/>
              </a:path>
              <a:path w="122554" h="846454">
                <a:moveTo>
                  <a:pt x="102244" y="604402"/>
                </a:moveTo>
                <a:lnTo>
                  <a:pt x="102244" y="636495"/>
                </a:lnTo>
                <a:lnTo>
                  <a:pt x="99913" y="631236"/>
                </a:lnTo>
                <a:lnTo>
                  <a:pt x="95249" y="627168"/>
                </a:lnTo>
                <a:lnTo>
                  <a:pt x="90586" y="623001"/>
                </a:lnTo>
                <a:lnTo>
                  <a:pt x="84782" y="620986"/>
                </a:lnTo>
                <a:lnTo>
                  <a:pt x="69800" y="621023"/>
                </a:lnTo>
                <a:lnTo>
                  <a:pt x="64194" y="623001"/>
                </a:lnTo>
                <a:lnTo>
                  <a:pt x="59456" y="627232"/>
                </a:lnTo>
                <a:lnTo>
                  <a:pt x="54768" y="631236"/>
                </a:lnTo>
                <a:lnTo>
                  <a:pt x="52387" y="636495"/>
                </a:lnTo>
                <a:lnTo>
                  <a:pt x="52387" y="604468"/>
                </a:lnTo>
                <a:lnTo>
                  <a:pt x="59456" y="600751"/>
                </a:lnTo>
                <a:lnTo>
                  <a:pt x="67921" y="598352"/>
                </a:lnTo>
                <a:lnTo>
                  <a:pt x="77241" y="597552"/>
                </a:lnTo>
                <a:lnTo>
                  <a:pt x="86692" y="598352"/>
                </a:lnTo>
                <a:lnTo>
                  <a:pt x="95250" y="600751"/>
                </a:lnTo>
                <a:lnTo>
                  <a:pt x="102244" y="604402"/>
                </a:lnTo>
                <a:close/>
              </a:path>
              <a:path w="122554" h="846454">
                <a:moveTo>
                  <a:pt x="34379" y="553148"/>
                </a:moveTo>
                <a:lnTo>
                  <a:pt x="34379" y="575770"/>
                </a:lnTo>
                <a:lnTo>
                  <a:pt x="20538" y="575770"/>
                </a:lnTo>
                <a:lnTo>
                  <a:pt x="13295" y="573140"/>
                </a:lnTo>
                <a:lnTo>
                  <a:pt x="2678" y="562524"/>
                </a:lnTo>
                <a:lnTo>
                  <a:pt x="0" y="555529"/>
                </a:lnTo>
                <a:lnTo>
                  <a:pt x="0" y="536777"/>
                </a:lnTo>
                <a:lnTo>
                  <a:pt x="2629" y="529286"/>
                </a:lnTo>
                <a:lnTo>
                  <a:pt x="7887" y="524424"/>
                </a:lnTo>
                <a:lnTo>
                  <a:pt x="17710" y="530754"/>
                </a:lnTo>
                <a:lnTo>
                  <a:pt x="17710" y="545508"/>
                </a:lnTo>
                <a:lnTo>
                  <a:pt x="18752" y="548088"/>
                </a:lnTo>
                <a:lnTo>
                  <a:pt x="22820" y="552156"/>
                </a:lnTo>
                <a:lnTo>
                  <a:pt x="25796" y="553148"/>
                </a:lnTo>
                <a:lnTo>
                  <a:pt x="34379" y="553148"/>
                </a:lnTo>
                <a:close/>
              </a:path>
              <a:path w="122554" h="846454">
                <a:moveTo>
                  <a:pt x="21282" y="533056"/>
                </a:moveTo>
                <a:lnTo>
                  <a:pt x="18901" y="535338"/>
                </a:lnTo>
                <a:lnTo>
                  <a:pt x="17710" y="538463"/>
                </a:lnTo>
                <a:lnTo>
                  <a:pt x="17710" y="530754"/>
                </a:lnTo>
                <a:lnTo>
                  <a:pt x="21282" y="533056"/>
                </a:lnTo>
                <a:close/>
              </a:path>
              <a:path w="122554" h="846454">
                <a:moveTo>
                  <a:pt x="54173" y="535735"/>
                </a:moveTo>
                <a:lnTo>
                  <a:pt x="54173" y="590057"/>
                </a:lnTo>
                <a:lnTo>
                  <a:pt x="34379" y="590057"/>
                </a:lnTo>
                <a:lnTo>
                  <a:pt x="34379" y="535735"/>
                </a:lnTo>
                <a:lnTo>
                  <a:pt x="54173" y="535735"/>
                </a:lnTo>
                <a:close/>
              </a:path>
              <a:path w="122554" h="846454">
                <a:moveTo>
                  <a:pt x="120253" y="553148"/>
                </a:moveTo>
                <a:lnTo>
                  <a:pt x="120253" y="575770"/>
                </a:lnTo>
                <a:lnTo>
                  <a:pt x="54173" y="575770"/>
                </a:lnTo>
                <a:lnTo>
                  <a:pt x="54173" y="553148"/>
                </a:lnTo>
                <a:lnTo>
                  <a:pt x="120253" y="553148"/>
                </a:lnTo>
                <a:close/>
              </a:path>
              <a:path w="122554" h="846454">
                <a:moveTo>
                  <a:pt x="104923" y="409980"/>
                </a:moveTo>
                <a:lnTo>
                  <a:pt x="104923" y="435608"/>
                </a:lnTo>
                <a:lnTo>
                  <a:pt x="101848" y="430796"/>
                </a:lnTo>
                <a:lnTo>
                  <a:pt x="93315" y="430796"/>
                </a:lnTo>
                <a:lnTo>
                  <a:pt x="91529" y="432086"/>
                </a:lnTo>
                <a:lnTo>
                  <a:pt x="90338" y="434665"/>
                </a:lnTo>
                <a:lnTo>
                  <a:pt x="89148" y="437146"/>
                </a:lnTo>
                <a:lnTo>
                  <a:pt x="88155" y="440222"/>
                </a:lnTo>
                <a:lnTo>
                  <a:pt x="87362" y="443893"/>
                </a:lnTo>
                <a:lnTo>
                  <a:pt x="84832" y="456245"/>
                </a:lnTo>
                <a:lnTo>
                  <a:pt x="81167" y="467445"/>
                </a:lnTo>
                <a:lnTo>
                  <a:pt x="75679" y="475444"/>
                </a:lnTo>
                <a:lnTo>
                  <a:pt x="68367" y="480244"/>
                </a:lnTo>
                <a:lnTo>
                  <a:pt x="59531" y="481792"/>
                </a:lnTo>
                <a:lnTo>
                  <a:pt x="51296" y="481844"/>
                </a:lnTo>
                <a:lnTo>
                  <a:pt x="44846" y="478570"/>
                </a:lnTo>
                <a:lnTo>
                  <a:pt x="32295" y="446572"/>
                </a:lnTo>
                <a:lnTo>
                  <a:pt x="33030" y="436879"/>
                </a:lnTo>
                <a:lnTo>
                  <a:pt x="35235" y="427894"/>
                </a:lnTo>
                <a:lnTo>
                  <a:pt x="38909" y="419615"/>
                </a:lnTo>
                <a:lnTo>
                  <a:pt x="44053" y="412043"/>
                </a:lnTo>
                <a:lnTo>
                  <a:pt x="49559" y="415220"/>
                </a:lnTo>
                <a:lnTo>
                  <a:pt x="49559" y="450590"/>
                </a:lnTo>
                <a:lnTo>
                  <a:pt x="50403" y="453914"/>
                </a:lnTo>
                <a:lnTo>
                  <a:pt x="52089" y="456394"/>
                </a:lnTo>
                <a:lnTo>
                  <a:pt x="53677" y="458775"/>
                </a:lnTo>
                <a:lnTo>
                  <a:pt x="55661" y="459966"/>
                </a:lnTo>
                <a:lnTo>
                  <a:pt x="60225" y="459966"/>
                </a:lnTo>
                <a:lnTo>
                  <a:pt x="61862" y="458726"/>
                </a:lnTo>
                <a:lnTo>
                  <a:pt x="62954" y="456245"/>
                </a:lnTo>
                <a:lnTo>
                  <a:pt x="63946" y="453765"/>
                </a:lnTo>
                <a:lnTo>
                  <a:pt x="64839" y="450639"/>
                </a:lnTo>
                <a:lnTo>
                  <a:pt x="67319" y="438882"/>
                </a:lnTo>
                <a:lnTo>
                  <a:pt x="69304" y="430151"/>
                </a:lnTo>
                <a:lnTo>
                  <a:pt x="70792" y="426083"/>
                </a:lnTo>
                <a:lnTo>
                  <a:pt x="74761" y="418542"/>
                </a:lnTo>
                <a:lnTo>
                  <a:pt x="77489" y="415417"/>
                </a:lnTo>
                <a:lnTo>
                  <a:pt x="80962" y="412936"/>
                </a:lnTo>
                <a:lnTo>
                  <a:pt x="84435" y="410357"/>
                </a:lnTo>
                <a:lnTo>
                  <a:pt x="89048" y="409067"/>
                </a:lnTo>
                <a:lnTo>
                  <a:pt x="103137" y="409067"/>
                </a:lnTo>
                <a:lnTo>
                  <a:pt x="104923" y="409980"/>
                </a:lnTo>
                <a:close/>
              </a:path>
              <a:path w="122554" h="846454">
                <a:moveTo>
                  <a:pt x="59531" y="420973"/>
                </a:moveTo>
                <a:lnTo>
                  <a:pt x="56753" y="423652"/>
                </a:lnTo>
                <a:lnTo>
                  <a:pt x="54421" y="427224"/>
                </a:lnTo>
                <a:lnTo>
                  <a:pt x="52536" y="431689"/>
                </a:lnTo>
                <a:lnTo>
                  <a:pt x="50551" y="436154"/>
                </a:lnTo>
                <a:lnTo>
                  <a:pt x="49559" y="441065"/>
                </a:lnTo>
                <a:lnTo>
                  <a:pt x="49559" y="415220"/>
                </a:lnTo>
                <a:lnTo>
                  <a:pt x="59531" y="420973"/>
                </a:lnTo>
                <a:close/>
              </a:path>
              <a:path w="122554" h="846454">
                <a:moveTo>
                  <a:pt x="122336" y="446274"/>
                </a:moveTo>
                <a:lnTo>
                  <a:pt x="122336" y="453715"/>
                </a:lnTo>
                <a:lnTo>
                  <a:pt x="121195" y="460859"/>
                </a:lnTo>
                <a:lnTo>
                  <a:pt x="118913" y="467705"/>
                </a:lnTo>
                <a:lnTo>
                  <a:pt x="116532" y="474551"/>
                </a:lnTo>
                <a:lnTo>
                  <a:pt x="113258" y="480207"/>
                </a:lnTo>
                <a:lnTo>
                  <a:pt x="109091" y="484672"/>
                </a:lnTo>
                <a:lnTo>
                  <a:pt x="93315" y="474849"/>
                </a:lnTo>
                <a:lnTo>
                  <a:pt x="96490" y="471475"/>
                </a:lnTo>
                <a:lnTo>
                  <a:pt x="99218" y="466961"/>
                </a:lnTo>
                <a:lnTo>
                  <a:pt x="103782" y="455551"/>
                </a:lnTo>
                <a:lnTo>
                  <a:pt x="104923" y="450193"/>
                </a:lnTo>
                <a:lnTo>
                  <a:pt x="104923" y="409980"/>
                </a:lnTo>
                <a:lnTo>
                  <a:pt x="109835" y="412490"/>
                </a:lnTo>
                <a:lnTo>
                  <a:pt x="114895" y="419336"/>
                </a:lnTo>
                <a:lnTo>
                  <a:pt x="118150" y="424815"/>
                </a:lnTo>
                <a:lnTo>
                  <a:pt x="120476" y="431131"/>
                </a:lnTo>
                <a:lnTo>
                  <a:pt x="121871" y="438284"/>
                </a:lnTo>
                <a:lnTo>
                  <a:pt x="122336" y="446274"/>
                </a:lnTo>
                <a:close/>
              </a:path>
              <a:path w="122554" h="846454">
                <a:moveTo>
                  <a:pt x="34379" y="365231"/>
                </a:moveTo>
                <a:lnTo>
                  <a:pt x="34379" y="388002"/>
                </a:lnTo>
                <a:lnTo>
                  <a:pt x="11013" y="388002"/>
                </a:lnTo>
                <a:lnTo>
                  <a:pt x="11013" y="365231"/>
                </a:lnTo>
                <a:lnTo>
                  <a:pt x="34379" y="365231"/>
                </a:lnTo>
                <a:close/>
              </a:path>
              <a:path w="122554" h="846454">
                <a:moveTo>
                  <a:pt x="54173" y="347818"/>
                </a:moveTo>
                <a:lnTo>
                  <a:pt x="54173" y="402141"/>
                </a:lnTo>
                <a:lnTo>
                  <a:pt x="34379" y="402141"/>
                </a:lnTo>
                <a:lnTo>
                  <a:pt x="34379" y="347818"/>
                </a:lnTo>
                <a:lnTo>
                  <a:pt x="54173" y="347818"/>
                </a:lnTo>
                <a:close/>
              </a:path>
              <a:path w="122554" h="846454">
                <a:moveTo>
                  <a:pt x="122336" y="354962"/>
                </a:moveTo>
                <a:lnTo>
                  <a:pt x="122336" y="363594"/>
                </a:lnTo>
                <a:lnTo>
                  <a:pt x="120876" y="374273"/>
                </a:lnTo>
                <a:lnTo>
                  <a:pt x="116495" y="381900"/>
                </a:lnTo>
                <a:lnTo>
                  <a:pt x="109193" y="386476"/>
                </a:lnTo>
                <a:lnTo>
                  <a:pt x="99714" y="387891"/>
                </a:lnTo>
                <a:lnTo>
                  <a:pt x="54173" y="388002"/>
                </a:lnTo>
                <a:lnTo>
                  <a:pt x="54173" y="365231"/>
                </a:lnTo>
                <a:lnTo>
                  <a:pt x="95646" y="365231"/>
                </a:lnTo>
                <a:lnTo>
                  <a:pt x="97928" y="364586"/>
                </a:lnTo>
                <a:lnTo>
                  <a:pt x="99863" y="363174"/>
                </a:lnTo>
                <a:lnTo>
                  <a:pt x="101401" y="361907"/>
                </a:lnTo>
                <a:lnTo>
                  <a:pt x="102244" y="359973"/>
                </a:lnTo>
                <a:lnTo>
                  <a:pt x="102244" y="348936"/>
                </a:lnTo>
                <a:lnTo>
                  <a:pt x="116830" y="344842"/>
                </a:lnTo>
                <a:lnTo>
                  <a:pt x="120501" y="348711"/>
                </a:lnTo>
                <a:lnTo>
                  <a:pt x="122336" y="354962"/>
                </a:lnTo>
                <a:close/>
              </a:path>
              <a:path w="122554" h="846454">
                <a:moveTo>
                  <a:pt x="102244" y="348936"/>
                </a:moveTo>
                <a:lnTo>
                  <a:pt x="102244" y="353920"/>
                </a:lnTo>
                <a:lnTo>
                  <a:pt x="101451" y="351291"/>
                </a:lnTo>
                <a:lnTo>
                  <a:pt x="99863" y="349604"/>
                </a:lnTo>
                <a:lnTo>
                  <a:pt x="102244" y="348936"/>
                </a:lnTo>
                <a:close/>
              </a:path>
              <a:path w="122554" h="846454">
                <a:moveTo>
                  <a:pt x="122336" y="292518"/>
                </a:moveTo>
                <a:lnTo>
                  <a:pt x="102719" y="330795"/>
                </a:lnTo>
                <a:lnTo>
                  <a:pt x="77241" y="337911"/>
                </a:lnTo>
                <a:lnTo>
                  <a:pt x="67921" y="337120"/>
                </a:lnTo>
                <a:lnTo>
                  <a:pt x="35495" y="310675"/>
                </a:lnTo>
                <a:lnTo>
                  <a:pt x="32295" y="292518"/>
                </a:lnTo>
                <a:lnTo>
                  <a:pt x="33095" y="283058"/>
                </a:lnTo>
                <a:lnTo>
                  <a:pt x="52387" y="254041"/>
                </a:lnTo>
                <a:lnTo>
                  <a:pt x="52387" y="298868"/>
                </a:lnTo>
                <a:lnTo>
                  <a:pt x="54669" y="304127"/>
                </a:lnTo>
                <a:lnTo>
                  <a:pt x="59531" y="308559"/>
                </a:lnTo>
                <a:lnTo>
                  <a:pt x="63797" y="312362"/>
                </a:lnTo>
                <a:lnTo>
                  <a:pt x="69800" y="314396"/>
                </a:lnTo>
                <a:lnTo>
                  <a:pt x="84782" y="314396"/>
                </a:lnTo>
                <a:lnTo>
                  <a:pt x="90834" y="312362"/>
                </a:lnTo>
                <a:lnTo>
                  <a:pt x="95398" y="308294"/>
                </a:lnTo>
                <a:lnTo>
                  <a:pt x="99962" y="304127"/>
                </a:lnTo>
                <a:lnTo>
                  <a:pt x="102244" y="298868"/>
                </a:lnTo>
                <a:lnTo>
                  <a:pt x="102244" y="253975"/>
                </a:lnTo>
                <a:lnTo>
                  <a:pt x="102914" y="254325"/>
                </a:lnTo>
                <a:lnTo>
                  <a:pt x="109686" y="259925"/>
                </a:lnTo>
                <a:lnTo>
                  <a:pt x="115220" y="266761"/>
                </a:lnTo>
                <a:lnTo>
                  <a:pt x="119174" y="274473"/>
                </a:lnTo>
                <a:lnTo>
                  <a:pt x="121546" y="283058"/>
                </a:lnTo>
                <a:lnTo>
                  <a:pt x="122336" y="292518"/>
                </a:lnTo>
                <a:close/>
              </a:path>
              <a:path w="122554" h="846454">
                <a:moveTo>
                  <a:pt x="102244" y="253975"/>
                </a:moveTo>
                <a:lnTo>
                  <a:pt x="102244" y="286069"/>
                </a:lnTo>
                <a:lnTo>
                  <a:pt x="99913" y="280810"/>
                </a:lnTo>
                <a:lnTo>
                  <a:pt x="95249" y="276742"/>
                </a:lnTo>
                <a:lnTo>
                  <a:pt x="90586" y="272575"/>
                </a:lnTo>
                <a:lnTo>
                  <a:pt x="84782" y="270560"/>
                </a:lnTo>
                <a:lnTo>
                  <a:pt x="69800" y="270597"/>
                </a:lnTo>
                <a:lnTo>
                  <a:pt x="64194" y="272575"/>
                </a:lnTo>
                <a:lnTo>
                  <a:pt x="59456" y="276806"/>
                </a:lnTo>
                <a:lnTo>
                  <a:pt x="54768" y="280810"/>
                </a:lnTo>
                <a:lnTo>
                  <a:pt x="52387" y="286069"/>
                </a:lnTo>
                <a:lnTo>
                  <a:pt x="52387" y="254041"/>
                </a:lnTo>
                <a:lnTo>
                  <a:pt x="59456" y="250325"/>
                </a:lnTo>
                <a:lnTo>
                  <a:pt x="67921" y="247925"/>
                </a:lnTo>
                <a:lnTo>
                  <a:pt x="77241" y="247125"/>
                </a:lnTo>
                <a:lnTo>
                  <a:pt x="86692" y="247925"/>
                </a:lnTo>
                <a:lnTo>
                  <a:pt x="95250" y="250325"/>
                </a:lnTo>
                <a:lnTo>
                  <a:pt x="102244" y="253975"/>
                </a:lnTo>
                <a:close/>
              </a:path>
              <a:path w="122554" h="846454">
                <a:moveTo>
                  <a:pt x="46136" y="180397"/>
                </a:moveTo>
                <a:lnTo>
                  <a:pt x="46136" y="207782"/>
                </a:lnTo>
                <a:lnTo>
                  <a:pt x="42366" y="204706"/>
                </a:lnTo>
                <a:lnTo>
                  <a:pt x="39141" y="200737"/>
                </a:lnTo>
                <a:lnTo>
                  <a:pt x="33684" y="190915"/>
                </a:lnTo>
                <a:lnTo>
                  <a:pt x="32295" y="185755"/>
                </a:lnTo>
                <a:lnTo>
                  <a:pt x="32295" y="180397"/>
                </a:lnTo>
                <a:lnTo>
                  <a:pt x="46136" y="180397"/>
                </a:lnTo>
                <a:close/>
              </a:path>
              <a:path w="122554" h="846454">
                <a:moveTo>
                  <a:pt x="120253" y="207782"/>
                </a:moveTo>
                <a:lnTo>
                  <a:pt x="120253" y="230404"/>
                </a:lnTo>
                <a:lnTo>
                  <a:pt x="34379" y="230404"/>
                </a:lnTo>
                <a:lnTo>
                  <a:pt x="34379" y="207782"/>
                </a:lnTo>
                <a:lnTo>
                  <a:pt x="46136" y="207782"/>
                </a:lnTo>
                <a:lnTo>
                  <a:pt x="46136" y="180397"/>
                </a:lnTo>
                <a:lnTo>
                  <a:pt x="53726" y="180397"/>
                </a:lnTo>
                <a:lnTo>
                  <a:pt x="53726" y="190716"/>
                </a:lnTo>
                <a:lnTo>
                  <a:pt x="54719" y="194784"/>
                </a:lnTo>
                <a:lnTo>
                  <a:pt x="56703" y="198852"/>
                </a:lnTo>
                <a:lnTo>
                  <a:pt x="58588" y="202920"/>
                </a:lnTo>
                <a:lnTo>
                  <a:pt x="60870" y="205897"/>
                </a:lnTo>
                <a:lnTo>
                  <a:pt x="63549" y="207782"/>
                </a:lnTo>
                <a:lnTo>
                  <a:pt x="120253" y="207782"/>
                </a:lnTo>
                <a:close/>
              </a:path>
              <a:path w="122554" h="846454">
                <a:moveTo>
                  <a:pt x="54322" y="180397"/>
                </a:moveTo>
                <a:lnTo>
                  <a:pt x="53726" y="186648"/>
                </a:lnTo>
                <a:lnTo>
                  <a:pt x="53726" y="180397"/>
                </a:lnTo>
                <a:lnTo>
                  <a:pt x="54322" y="180397"/>
                </a:lnTo>
                <a:close/>
              </a:path>
              <a:path w="122554" h="846454">
                <a:moveTo>
                  <a:pt x="122336" y="119352"/>
                </a:moveTo>
                <a:lnTo>
                  <a:pt x="122336" y="126099"/>
                </a:lnTo>
                <a:lnTo>
                  <a:pt x="121555" y="135754"/>
                </a:lnTo>
                <a:lnTo>
                  <a:pt x="95436" y="168738"/>
                </a:lnTo>
                <a:lnTo>
                  <a:pt x="77241" y="171938"/>
                </a:lnTo>
                <a:lnTo>
                  <a:pt x="68042" y="171147"/>
                </a:lnTo>
                <a:lnTo>
                  <a:pt x="35532" y="144926"/>
                </a:lnTo>
                <a:lnTo>
                  <a:pt x="32295" y="127438"/>
                </a:lnTo>
                <a:lnTo>
                  <a:pt x="33114" y="118416"/>
                </a:lnTo>
                <a:lnTo>
                  <a:pt x="35569" y="110249"/>
                </a:lnTo>
                <a:lnTo>
                  <a:pt x="39662" y="102938"/>
                </a:lnTo>
                <a:lnTo>
                  <a:pt x="45392" y="96482"/>
                </a:lnTo>
                <a:lnTo>
                  <a:pt x="50303" y="92779"/>
                </a:lnTo>
                <a:lnTo>
                  <a:pt x="50303" y="133392"/>
                </a:lnTo>
                <a:lnTo>
                  <a:pt x="52089" y="138253"/>
                </a:lnTo>
                <a:lnTo>
                  <a:pt x="59233" y="145794"/>
                </a:lnTo>
                <a:lnTo>
                  <a:pt x="63748" y="147977"/>
                </a:lnTo>
                <a:lnTo>
                  <a:pt x="69205" y="148572"/>
                </a:lnTo>
                <a:lnTo>
                  <a:pt x="69205" y="85255"/>
                </a:lnTo>
                <a:lnTo>
                  <a:pt x="69502" y="85180"/>
                </a:lnTo>
                <a:lnTo>
                  <a:pt x="79623" y="84427"/>
                </a:lnTo>
                <a:lnTo>
                  <a:pt x="84534" y="84427"/>
                </a:lnTo>
                <a:lnTo>
                  <a:pt x="84534" y="148274"/>
                </a:lnTo>
                <a:lnTo>
                  <a:pt x="89991" y="147580"/>
                </a:lnTo>
                <a:lnTo>
                  <a:pt x="94704" y="145149"/>
                </a:lnTo>
                <a:lnTo>
                  <a:pt x="98673" y="140982"/>
                </a:lnTo>
                <a:lnTo>
                  <a:pt x="102542" y="136715"/>
                </a:lnTo>
                <a:lnTo>
                  <a:pt x="104477" y="130911"/>
                </a:lnTo>
                <a:lnTo>
                  <a:pt x="104477" y="94748"/>
                </a:lnTo>
                <a:lnTo>
                  <a:pt x="110430" y="90678"/>
                </a:lnTo>
                <a:lnTo>
                  <a:pt x="114399" y="94944"/>
                </a:lnTo>
                <a:lnTo>
                  <a:pt x="117375" y="100252"/>
                </a:lnTo>
                <a:lnTo>
                  <a:pt x="121344" y="112853"/>
                </a:lnTo>
                <a:lnTo>
                  <a:pt x="122336" y="119352"/>
                </a:lnTo>
                <a:close/>
              </a:path>
              <a:path w="122554" h="846454">
                <a:moveTo>
                  <a:pt x="69205" y="85255"/>
                </a:moveTo>
                <a:lnTo>
                  <a:pt x="69205" y="106305"/>
                </a:lnTo>
                <a:lnTo>
                  <a:pt x="63549" y="106702"/>
                </a:lnTo>
                <a:lnTo>
                  <a:pt x="58985" y="108884"/>
                </a:lnTo>
                <a:lnTo>
                  <a:pt x="55512" y="112853"/>
                </a:lnTo>
                <a:lnTo>
                  <a:pt x="52040" y="116723"/>
                </a:lnTo>
                <a:lnTo>
                  <a:pt x="50303" y="121584"/>
                </a:lnTo>
                <a:lnTo>
                  <a:pt x="50303" y="92779"/>
                </a:lnTo>
                <a:lnTo>
                  <a:pt x="52387" y="91208"/>
                </a:lnTo>
                <a:lnTo>
                  <a:pt x="60424" y="87441"/>
                </a:lnTo>
                <a:lnTo>
                  <a:pt x="69205" y="85255"/>
                </a:lnTo>
                <a:close/>
              </a:path>
              <a:path w="122554" h="846454">
                <a:moveTo>
                  <a:pt x="104477" y="94748"/>
                </a:moveTo>
                <a:lnTo>
                  <a:pt x="104477" y="119997"/>
                </a:lnTo>
                <a:lnTo>
                  <a:pt x="103733" y="116028"/>
                </a:lnTo>
                <a:lnTo>
                  <a:pt x="100756" y="107297"/>
                </a:lnTo>
                <a:lnTo>
                  <a:pt x="98623" y="103626"/>
                </a:lnTo>
                <a:lnTo>
                  <a:pt x="95845" y="100649"/>
                </a:lnTo>
                <a:lnTo>
                  <a:pt x="104477" y="94748"/>
                </a:lnTo>
                <a:close/>
              </a:path>
              <a:path w="122554" h="846454">
                <a:moveTo>
                  <a:pt x="104923" y="912"/>
                </a:moveTo>
                <a:lnTo>
                  <a:pt x="104923" y="26541"/>
                </a:lnTo>
                <a:lnTo>
                  <a:pt x="101848" y="21728"/>
                </a:lnTo>
                <a:lnTo>
                  <a:pt x="93315" y="21728"/>
                </a:lnTo>
                <a:lnTo>
                  <a:pt x="91529" y="23018"/>
                </a:lnTo>
                <a:lnTo>
                  <a:pt x="90338" y="25598"/>
                </a:lnTo>
                <a:lnTo>
                  <a:pt x="89148" y="28078"/>
                </a:lnTo>
                <a:lnTo>
                  <a:pt x="88155" y="31154"/>
                </a:lnTo>
                <a:lnTo>
                  <a:pt x="87362" y="34825"/>
                </a:lnTo>
                <a:lnTo>
                  <a:pt x="84832" y="47178"/>
                </a:lnTo>
                <a:lnTo>
                  <a:pt x="81167" y="58377"/>
                </a:lnTo>
                <a:lnTo>
                  <a:pt x="75679" y="66377"/>
                </a:lnTo>
                <a:lnTo>
                  <a:pt x="68367" y="71177"/>
                </a:lnTo>
                <a:lnTo>
                  <a:pt x="59531" y="72724"/>
                </a:lnTo>
                <a:lnTo>
                  <a:pt x="51296" y="72776"/>
                </a:lnTo>
                <a:lnTo>
                  <a:pt x="44846" y="69502"/>
                </a:lnTo>
                <a:lnTo>
                  <a:pt x="32295" y="37504"/>
                </a:lnTo>
                <a:lnTo>
                  <a:pt x="33030" y="27812"/>
                </a:lnTo>
                <a:lnTo>
                  <a:pt x="35235" y="18826"/>
                </a:lnTo>
                <a:lnTo>
                  <a:pt x="38909" y="10548"/>
                </a:lnTo>
                <a:lnTo>
                  <a:pt x="44053" y="2976"/>
                </a:lnTo>
                <a:lnTo>
                  <a:pt x="49559" y="6153"/>
                </a:lnTo>
                <a:lnTo>
                  <a:pt x="49559" y="41523"/>
                </a:lnTo>
                <a:lnTo>
                  <a:pt x="50403" y="44846"/>
                </a:lnTo>
                <a:lnTo>
                  <a:pt x="52089" y="47327"/>
                </a:lnTo>
                <a:lnTo>
                  <a:pt x="53677" y="49708"/>
                </a:lnTo>
                <a:lnTo>
                  <a:pt x="55661" y="50899"/>
                </a:lnTo>
                <a:lnTo>
                  <a:pt x="60225" y="50899"/>
                </a:lnTo>
                <a:lnTo>
                  <a:pt x="61862" y="49658"/>
                </a:lnTo>
                <a:lnTo>
                  <a:pt x="62954" y="47178"/>
                </a:lnTo>
                <a:lnTo>
                  <a:pt x="63946" y="44698"/>
                </a:lnTo>
                <a:lnTo>
                  <a:pt x="64839" y="41572"/>
                </a:lnTo>
                <a:lnTo>
                  <a:pt x="67319" y="29815"/>
                </a:lnTo>
                <a:lnTo>
                  <a:pt x="69304" y="21083"/>
                </a:lnTo>
                <a:lnTo>
                  <a:pt x="70792" y="17015"/>
                </a:lnTo>
                <a:lnTo>
                  <a:pt x="74761" y="9475"/>
                </a:lnTo>
                <a:lnTo>
                  <a:pt x="77489" y="6349"/>
                </a:lnTo>
                <a:lnTo>
                  <a:pt x="80962" y="3869"/>
                </a:lnTo>
                <a:lnTo>
                  <a:pt x="84435" y="1289"/>
                </a:lnTo>
                <a:lnTo>
                  <a:pt x="89048" y="0"/>
                </a:lnTo>
                <a:lnTo>
                  <a:pt x="103137" y="0"/>
                </a:lnTo>
                <a:lnTo>
                  <a:pt x="104923" y="912"/>
                </a:lnTo>
                <a:close/>
              </a:path>
              <a:path w="122554" h="846454">
                <a:moveTo>
                  <a:pt x="59531" y="11906"/>
                </a:moveTo>
                <a:lnTo>
                  <a:pt x="56753" y="14585"/>
                </a:lnTo>
                <a:lnTo>
                  <a:pt x="54421" y="18157"/>
                </a:lnTo>
                <a:lnTo>
                  <a:pt x="52536" y="22621"/>
                </a:lnTo>
                <a:lnTo>
                  <a:pt x="50551" y="27086"/>
                </a:lnTo>
                <a:lnTo>
                  <a:pt x="49559" y="31998"/>
                </a:lnTo>
                <a:lnTo>
                  <a:pt x="49559" y="6153"/>
                </a:lnTo>
                <a:lnTo>
                  <a:pt x="59531" y="11906"/>
                </a:lnTo>
                <a:close/>
              </a:path>
              <a:path w="122554" h="846454">
                <a:moveTo>
                  <a:pt x="122336" y="37207"/>
                </a:moveTo>
                <a:lnTo>
                  <a:pt x="122336" y="44648"/>
                </a:lnTo>
                <a:lnTo>
                  <a:pt x="121195" y="51792"/>
                </a:lnTo>
                <a:lnTo>
                  <a:pt x="118913" y="58638"/>
                </a:lnTo>
                <a:lnTo>
                  <a:pt x="116532" y="65484"/>
                </a:lnTo>
                <a:lnTo>
                  <a:pt x="113258" y="71139"/>
                </a:lnTo>
                <a:lnTo>
                  <a:pt x="109091" y="75604"/>
                </a:lnTo>
                <a:lnTo>
                  <a:pt x="93315" y="65782"/>
                </a:lnTo>
                <a:lnTo>
                  <a:pt x="96490" y="62408"/>
                </a:lnTo>
                <a:lnTo>
                  <a:pt x="99218" y="57894"/>
                </a:lnTo>
                <a:lnTo>
                  <a:pt x="103782" y="46484"/>
                </a:lnTo>
                <a:lnTo>
                  <a:pt x="104923" y="41126"/>
                </a:lnTo>
                <a:lnTo>
                  <a:pt x="104923" y="912"/>
                </a:lnTo>
                <a:lnTo>
                  <a:pt x="109835" y="3423"/>
                </a:lnTo>
                <a:lnTo>
                  <a:pt x="114895" y="10269"/>
                </a:lnTo>
                <a:lnTo>
                  <a:pt x="118150" y="15747"/>
                </a:lnTo>
                <a:lnTo>
                  <a:pt x="120476" y="22063"/>
                </a:lnTo>
                <a:lnTo>
                  <a:pt x="121871" y="29216"/>
                </a:lnTo>
                <a:lnTo>
                  <a:pt x="122336" y="372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17604" y="1257824"/>
            <a:ext cx="1248874" cy="1237005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769724" y="1257800"/>
            <a:ext cx="1248948" cy="1248875"/>
          </a:xfrm>
          <a:prstGeom prst="rect">
            <a:avLst/>
          </a:prstGeom>
        </p:spPr>
      </p:pic>
      <p:grpSp>
        <p:nvGrpSpPr>
          <p:cNvPr id="4" name="object 4" descr=""/>
          <p:cNvGrpSpPr/>
          <p:nvPr/>
        </p:nvGrpSpPr>
        <p:grpSpPr>
          <a:xfrm>
            <a:off x="3629137" y="2627305"/>
            <a:ext cx="913765" cy="393700"/>
            <a:chOff x="3629137" y="2627305"/>
            <a:chExt cx="913765" cy="393700"/>
          </a:xfrm>
        </p:grpSpPr>
        <p:sp>
          <p:nvSpPr>
            <p:cNvPr id="5" name="object 5" descr=""/>
            <p:cNvSpPr/>
            <p:nvPr/>
          </p:nvSpPr>
          <p:spPr>
            <a:xfrm>
              <a:off x="3644083" y="2627305"/>
              <a:ext cx="878205" cy="112395"/>
            </a:xfrm>
            <a:custGeom>
              <a:avLst/>
              <a:gdLst/>
              <a:ahLst/>
              <a:cxnLst/>
              <a:rect l="l" t="t" r="r" b="b"/>
              <a:pathLst>
                <a:path w="878204" h="112394">
                  <a:moveTo>
                    <a:pt x="20538" y="87064"/>
                  </a:moveTo>
                  <a:lnTo>
                    <a:pt x="0" y="87064"/>
                  </a:lnTo>
                  <a:lnTo>
                    <a:pt x="32742" y="2381"/>
                  </a:lnTo>
                  <a:lnTo>
                    <a:pt x="55364" y="2381"/>
                  </a:lnTo>
                  <a:lnTo>
                    <a:pt x="62295" y="20389"/>
                  </a:lnTo>
                  <a:lnTo>
                    <a:pt x="44053" y="20389"/>
                  </a:lnTo>
                  <a:lnTo>
                    <a:pt x="30807" y="56852"/>
                  </a:lnTo>
                  <a:lnTo>
                    <a:pt x="76329" y="56852"/>
                  </a:lnTo>
                  <a:lnTo>
                    <a:pt x="82458" y="72776"/>
                  </a:lnTo>
                  <a:lnTo>
                    <a:pt x="25896" y="72776"/>
                  </a:lnTo>
                  <a:lnTo>
                    <a:pt x="20538" y="87064"/>
                  </a:lnTo>
                  <a:close/>
                </a:path>
                <a:path w="878204" h="112394">
                  <a:moveTo>
                    <a:pt x="76329" y="56852"/>
                  </a:moveTo>
                  <a:lnTo>
                    <a:pt x="57150" y="56852"/>
                  </a:lnTo>
                  <a:lnTo>
                    <a:pt x="44053" y="20389"/>
                  </a:lnTo>
                  <a:lnTo>
                    <a:pt x="62295" y="20389"/>
                  </a:lnTo>
                  <a:lnTo>
                    <a:pt x="76329" y="56852"/>
                  </a:lnTo>
                  <a:close/>
                </a:path>
                <a:path w="878204" h="112394">
                  <a:moveTo>
                    <a:pt x="87957" y="87064"/>
                  </a:moveTo>
                  <a:lnTo>
                    <a:pt x="67419" y="87064"/>
                  </a:lnTo>
                  <a:lnTo>
                    <a:pt x="62210" y="72776"/>
                  </a:lnTo>
                  <a:lnTo>
                    <a:pt x="82458" y="72776"/>
                  </a:lnTo>
                  <a:lnTo>
                    <a:pt x="87957" y="87064"/>
                  </a:lnTo>
                  <a:close/>
                </a:path>
                <a:path w="878204" h="112394">
                  <a:moveTo>
                    <a:pt x="111539" y="87064"/>
                  </a:moveTo>
                  <a:lnTo>
                    <a:pt x="95465" y="87064"/>
                  </a:lnTo>
                  <a:lnTo>
                    <a:pt x="95465" y="2381"/>
                  </a:lnTo>
                  <a:lnTo>
                    <a:pt x="111539" y="2381"/>
                  </a:lnTo>
                  <a:lnTo>
                    <a:pt x="111539" y="87064"/>
                  </a:lnTo>
                  <a:close/>
                </a:path>
                <a:path w="878204" h="112394">
                  <a:moveTo>
                    <a:pt x="161169" y="88552"/>
                  </a:moveTo>
                  <a:lnTo>
                    <a:pt x="146683" y="88552"/>
                  </a:lnTo>
                  <a:lnTo>
                    <a:pt x="138795" y="85576"/>
                  </a:lnTo>
                  <a:lnTo>
                    <a:pt x="132644" y="79623"/>
                  </a:lnTo>
                  <a:lnTo>
                    <a:pt x="126592" y="73669"/>
                  </a:lnTo>
                  <a:lnTo>
                    <a:pt x="123565" y="65930"/>
                  </a:lnTo>
                  <a:lnTo>
                    <a:pt x="123565" y="47178"/>
                  </a:lnTo>
                  <a:lnTo>
                    <a:pt x="126592" y="39538"/>
                  </a:lnTo>
                  <a:lnTo>
                    <a:pt x="132644" y="33486"/>
                  </a:lnTo>
                  <a:lnTo>
                    <a:pt x="138696" y="27334"/>
                  </a:lnTo>
                  <a:lnTo>
                    <a:pt x="146286" y="24258"/>
                  </a:lnTo>
                  <a:lnTo>
                    <a:pt x="164444" y="24258"/>
                  </a:lnTo>
                  <a:lnTo>
                    <a:pt x="171786" y="27384"/>
                  </a:lnTo>
                  <a:lnTo>
                    <a:pt x="177441" y="33635"/>
                  </a:lnTo>
                  <a:lnTo>
                    <a:pt x="180034" y="37058"/>
                  </a:lnTo>
                  <a:lnTo>
                    <a:pt x="151148" y="37058"/>
                  </a:lnTo>
                  <a:lnTo>
                    <a:pt x="147626" y="38348"/>
                  </a:lnTo>
                  <a:lnTo>
                    <a:pt x="144848" y="40927"/>
                  </a:lnTo>
                  <a:lnTo>
                    <a:pt x="142169" y="43507"/>
                  </a:lnTo>
                  <a:lnTo>
                    <a:pt x="140631" y="46732"/>
                  </a:lnTo>
                  <a:lnTo>
                    <a:pt x="140234" y="50601"/>
                  </a:lnTo>
                  <a:lnTo>
                    <a:pt x="185478" y="50601"/>
                  </a:lnTo>
                  <a:lnTo>
                    <a:pt x="185534" y="50824"/>
                  </a:lnTo>
                  <a:lnTo>
                    <a:pt x="186073" y="58042"/>
                  </a:lnTo>
                  <a:lnTo>
                    <a:pt x="186073" y="61614"/>
                  </a:lnTo>
                  <a:lnTo>
                    <a:pt x="140532" y="61614"/>
                  </a:lnTo>
                  <a:lnTo>
                    <a:pt x="141028" y="65484"/>
                  </a:lnTo>
                  <a:lnTo>
                    <a:pt x="142764" y="68808"/>
                  </a:lnTo>
                  <a:lnTo>
                    <a:pt x="148717" y="74364"/>
                  </a:lnTo>
                  <a:lnTo>
                    <a:pt x="152835" y="75753"/>
                  </a:lnTo>
                  <a:lnTo>
                    <a:pt x="178649" y="75753"/>
                  </a:lnTo>
                  <a:lnTo>
                    <a:pt x="181608" y="80069"/>
                  </a:lnTo>
                  <a:lnTo>
                    <a:pt x="178533" y="82847"/>
                  </a:lnTo>
                  <a:lnTo>
                    <a:pt x="174762" y="84980"/>
                  </a:lnTo>
                  <a:lnTo>
                    <a:pt x="170297" y="86469"/>
                  </a:lnTo>
                  <a:lnTo>
                    <a:pt x="165833" y="87858"/>
                  </a:lnTo>
                  <a:lnTo>
                    <a:pt x="161169" y="88552"/>
                  </a:lnTo>
                  <a:close/>
                </a:path>
                <a:path w="878204" h="112394">
                  <a:moveTo>
                    <a:pt x="185478" y="50601"/>
                  </a:moveTo>
                  <a:lnTo>
                    <a:pt x="170446" y="50601"/>
                  </a:lnTo>
                  <a:lnTo>
                    <a:pt x="170149" y="46533"/>
                  </a:lnTo>
                  <a:lnTo>
                    <a:pt x="168611" y="43259"/>
                  </a:lnTo>
                  <a:lnTo>
                    <a:pt x="163054" y="38298"/>
                  </a:lnTo>
                  <a:lnTo>
                    <a:pt x="159582" y="37058"/>
                  </a:lnTo>
                  <a:lnTo>
                    <a:pt x="180034" y="37058"/>
                  </a:lnTo>
                  <a:lnTo>
                    <a:pt x="181218" y="38620"/>
                  </a:lnTo>
                  <a:lnTo>
                    <a:pt x="183915" y="44350"/>
                  </a:lnTo>
                  <a:lnTo>
                    <a:pt x="185478" y="50601"/>
                  </a:lnTo>
                  <a:close/>
                </a:path>
                <a:path w="878204" h="112394">
                  <a:moveTo>
                    <a:pt x="178649" y="75753"/>
                  </a:moveTo>
                  <a:lnTo>
                    <a:pt x="160673" y="75753"/>
                  </a:lnTo>
                  <a:lnTo>
                    <a:pt x="163501" y="75257"/>
                  </a:lnTo>
                  <a:lnTo>
                    <a:pt x="166577" y="74265"/>
                  </a:lnTo>
                  <a:lnTo>
                    <a:pt x="169752" y="73173"/>
                  </a:lnTo>
                  <a:lnTo>
                    <a:pt x="172381" y="71635"/>
                  </a:lnTo>
                  <a:lnTo>
                    <a:pt x="174465" y="69651"/>
                  </a:lnTo>
                  <a:lnTo>
                    <a:pt x="178649" y="75753"/>
                  </a:lnTo>
                  <a:close/>
                </a:path>
                <a:path w="878204" h="112394">
                  <a:moveTo>
                    <a:pt x="291037" y="88552"/>
                  </a:moveTo>
                  <a:lnTo>
                    <a:pt x="276551" y="88552"/>
                  </a:lnTo>
                  <a:lnTo>
                    <a:pt x="268663" y="85576"/>
                  </a:lnTo>
                  <a:lnTo>
                    <a:pt x="262512" y="79623"/>
                  </a:lnTo>
                  <a:lnTo>
                    <a:pt x="256459" y="73669"/>
                  </a:lnTo>
                  <a:lnTo>
                    <a:pt x="253433" y="65930"/>
                  </a:lnTo>
                  <a:lnTo>
                    <a:pt x="253433" y="47178"/>
                  </a:lnTo>
                  <a:lnTo>
                    <a:pt x="256459" y="39538"/>
                  </a:lnTo>
                  <a:lnTo>
                    <a:pt x="262512" y="33486"/>
                  </a:lnTo>
                  <a:lnTo>
                    <a:pt x="268564" y="27334"/>
                  </a:lnTo>
                  <a:lnTo>
                    <a:pt x="276154" y="24258"/>
                  </a:lnTo>
                  <a:lnTo>
                    <a:pt x="294311" y="24258"/>
                  </a:lnTo>
                  <a:lnTo>
                    <a:pt x="301654" y="27384"/>
                  </a:lnTo>
                  <a:lnTo>
                    <a:pt x="307309" y="33635"/>
                  </a:lnTo>
                  <a:lnTo>
                    <a:pt x="309902" y="37058"/>
                  </a:lnTo>
                  <a:lnTo>
                    <a:pt x="281016" y="37058"/>
                  </a:lnTo>
                  <a:lnTo>
                    <a:pt x="277494" y="38348"/>
                  </a:lnTo>
                  <a:lnTo>
                    <a:pt x="274716" y="40927"/>
                  </a:lnTo>
                  <a:lnTo>
                    <a:pt x="272037" y="43507"/>
                  </a:lnTo>
                  <a:lnTo>
                    <a:pt x="270499" y="46732"/>
                  </a:lnTo>
                  <a:lnTo>
                    <a:pt x="270102" y="50601"/>
                  </a:lnTo>
                  <a:lnTo>
                    <a:pt x="315346" y="50601"/>
                  </a:lnTo>
                  <a:lnTo>
                    <a:pt x="315402" y="50824"/>
                  </a:lnTo>
                  <a:lnTo>
                    <a:pt x="315941" y="58042"/>
                  </a:lnTo>
                  <a:lnTo>
                    <a:pt x="315941" y="61614"/>
                  </a:lnTo>
                  <a:lnTo>
                    <a:pt x="270400" y="61614"/>
                  </a:lnTo>
                  <a:lnTo>
                    <a:pt x="270896" y="65484"/>
                  </a:lnTo>
                  <a:lnTo>
                    <a:pt x="272632" y="68808"/>
                  </a:lnTo>
                  <a:lnTo>
                    <a:pt x="278585" y="74364"/>
                  </a:lnTo>
                  <a:lnTo>
                    <a:pt x="282703" y="75753"/>
                  </a:lnTo>
                  <a:lnTo>
                    <a:pt x="308517" y="75753"/>
                  </a:lnTo>
                  <a:lnTo>
                    <a:pt x="311476" y="80069"/>
                  </a:lnTo>
                  <a:lnTo>
                    <a:pt x="308400" y="82847"/>
                  </a:lnTo>
                  <a:lnTo>
                    <a:pt x="304630" y="84980"/>
                  </a:lnTo>
                  <a:lnTo>
                    <a:pt x="300165" y="86469"/>
                  </a:lnTo>
                  <a:lnTo>
                    <a:pt x="295700" y="87858"/>
                  </a:lnTo>
                  <a:lnTo>
                    <a:pt x="291037" y="88552"/>
                  </a:lnTo>
                  <a:close/>
                </a:path>
                <a:path w="878204" h="112394">
                  <a:moveTo>
                    <a:pt x="207610" y="87064"/>
                  </a:moveTo>
                  <a:lnTo>
                    <a:pt x="189750" y="87064"/>
                  </a:lnTo>
                  <a:lnTo>
                    <a:pt x="211479" y="55512"/>
                  </a:lnTo>
                  <a:lnTo>
                    <a:pt x="191090" y="25747"/>
                  </a:lnTo>
                  <a:lnTo>
                    <a:pt x="209098" y="25747"/>
                  </a:lnTo>
                  <a:lnTo>
                    <a:pt x="221748" y="44648"/>
                  </a:lnTo>
                  <a:lnTo>
                    <a:pt x="239271" y="44648"/>
                  </a:lnTo>
                  <a:lnTo>
                    <a:pt x="231720" y="55512"/>
                  </a:lnTo>
                  <a:lnTo>
                    <a:pt x="239304" y="66377"/>
                  </a:lnTo>
                  <a:lnTo>
                    <a:pt x="221748" y="66377"/>
                  </a:lnTo>
                  <a:lnTo>
                    <a:pt x="207610" y="87064"/>
                  </a:lnTo>
                  <a:close/>
                </a:path>
                <a:path w="878204" h="112394">
                  <a:moveTo>
                    <a:pt x="239271" y="44648"/>
                  </a:moveTo>
                  <a:lnTo>
                    <a:pt x="221748" y="44648"/>
                  </a:lnTo>
                  <a:lnTo>
                    <a:pt x="234250" y="25747"/>
                  </a:lnTo>
                  <a:lnTo>
                    <a:pt x="252407" y="25747"/>
                  </a:lnTo>
                  <a:lnTo>
                    <a:pt x="239271" y="44648"/>
                  </a:lnTo>
                  <a:close/>
                </a:path>
                <a:path w="878204" h="112394">
                  <a:moveTo>
                    <a:pt x="315346" y="50601"/>
                  </a:moveTo>
                  <a:lnTo>
                    <a:pt x="300314" y="50601"/>
                  </a:lnTo>
                  <a:lnTo>
                    <a:pt x="300017" y="46533"/>
                  </a:lnTo>
                  <a:lnTo>
                    <a:pt x="298479" y="43259"/>
                  </a:lnTo>
                  <a:lnTo>
                    <a:pt x="292922" y="38298"/>
                  </a:lnTo>
                  <a:lnTo>
                    <a:pt x="289450" y="37058"/>
                  </a:lnTo>
                  <a:lnTo>
                    <a:pt x="309902" y="37058"/>
                  </a:lnTo>
                  <a:lnTo>
                    <a:pt x="311086" y="38620"/>
                  </a:lnTo>
                  <a:lnTo>
                    <a:pt x="313783" y="44350"/>
                  </a:lnTo>
                  <a:lnTo>
                    <a:pt x="315346" y="50601"/>
                  </a:lnTo>
                  <a:close/>
                </a:path>
                <a:path w="878204" h="112394">
                  <a:moveTo>
                    <a:pt x="253746" y="87064"/>
                  </a:moveTo>
                  <a:lnTo>
                    <a:pt x="235738" y="87064"/>
                  </a:lnTo>
                  <a:lnTo>
                    <a:pt x="221748" y="66377"/>
                  </a:lnTo>
                  <a:lnTo>
                    <a:pt x="239304" y="66377"/>
                  </a:lnTo>
                  <a:lnTo>
                    <a:pt x="253746" y="87064"/>
                  </a:lnTo>
                  <a:close/>
                </a:path>
                <a:path w="878204" h="112394">
                  <a:moveTo>
                    <a:pt x="308517" y="75753"/>
                  </a:moveTo>
                  <a:lnTo>
                    <a:pt x="290541" y="75753"/>
                  </a:lnTo>
                  <a:lnTo>
                    <a:pt x="293369" y="75257"/>
                  </a:lnTo>
                  <a:lnTo>
                    <a:pt x="296445" y="74265"/>
                  </a:lnTo>
                  <a:lnTo>
                    <a:pt x="299620" y="73173"/>
                  </a:lnTo>
                  <a:lnTo>
                    <a:pt x="302249" y="71635"/>
                  </a:lnTo>
                  <a:lnTo>
                    <a:pt x="304333" y="69651"/>
                  </a:lnTo>
                  <a:lnTo>
                    <a:pt x="308517" y="75753"/>
                  </a:lnTo>
                  <a:close/>
                </a:path>
                <a:path w="878204" h="112394">
                  <a:moveTo>
                    <a:pt x="356440" y="97631"/>
                  </a:moveTo>
                  <a:lnTo>
                    <a:pt x="337279" y="97631"/>
                  </a:lnTo>
                  <a:lnTo>
                    <a:pt x="340107" y="96142"/>
                  </a:lnTo>
                  <a:lnTo>
                    <a:pt x="341496" y="93166"/>
                  </a:lnTo>
                  <a:lnTo>
                    <a:pt x="343728" y="87957"/>
                  </a:lnTo>
                  <a:lnTo>
                    <a:pt x="318874" y="25747"/>
                  </a:lnTo>
                  <a:lnTo>
                    <a:pt x="336138" y="25747"/>
                  </a:lnTo>
                  <a:lnTo>
                    <a:pt x="352063" y="68460"/>
                  </a:lnTo>
                  <a:lnTo>
                    <a:pt x="368250" y="68460"/>
                  </a:lnTo>
                  <a:lnTo>
                    <a:pt x="356440" y="97631"/>
                  </a:lnTo>
                  <a:close/>
                </a:path>
                <a:path w="878204" h="112394">
                  <a:moveTo>
                    <a:pt x="368250" y="68460"/>
                  </a:moveTo>
                  <a:lnTo>
                    <a:pt x="352063" y="68460"/>
                  </a:lnTo>
                  <a:lnTo>
                    <a:pt x="368136" y="25747"/>
                  </a:lnTo>
                  <a:lnTo>
                    <a:pt x="385549" y="25747"/>
                  </a:lnTo>
                  <a:lnTo>
                    <a:pt x="368250" y="68460"/>
                  </a:lnTo>
                  <a:close/>
                </a:path>
                <a:path w="878204" h="112394">
                  <a:moveTo>
                    <a:pt x="333459" y="111918"/>
                  </a:moveTo>
                  <a:lnTo>
                    <a:pt x="330483" y="111918"/>
                  </a:lnTo>
                  <a:lnTo>
                    <a:pt x="327804" y="111621"/>
                  </a:lnTo>
                  <a:lnTo>
                    <a:pt x="325423" y="111025"/>
                  </a:lnTo>
                  <a:lnTo>
                    <a:pt x="327804" y="96589"/>
                  </a:lnTo>
                  <a:lnTo>
                    <a:pt x="329193" y="97283"/>
                  </a:lnTo>
                  <a:lnTo>
                    <a:pt x="330929" y="97631"/>
                  </a:lnTo>
                  <a:lnTo>
                    <a:pt x="356440" y="97631"/>
                  </a:lnTo>
                  <a:lnTo>
                    <a:pt x="354394" y="102790"/>
                  </a:lnTo>
                  <a:lnTo>
                    <a:pt x="351269" y="106660"/>
                  </a:lnTo>
                  <a:lnTo>
                    <a:pt x="347300" y="108644"/>
                  </a:lnTo>
                  <a:lnTo>
                    <a:pt x="343331" y="110728"/>
                  </a:lnTo>
                  <a:lnTo>
                    <a:pt x="338718" y="111819"/>
                  </a:lnTo>
                  <a:lnTo>
                    <a:pt x="333459" y="111918"/>
                  </a:lnTo>
                  <a:close/>
                </a:path>
                <a:path w="878204" h="112394">
                  <a:moveTo>
                    <a:pt x="466654" y="88552"/>
                  </a:moveTo>
                  <a:lnTo>
                    <a:pt x="428675" y="69409"/>
                  </a:lnTo>
                  <a:lnTo>
                    <a:pt x="421559" y="44797"/>
                  </a:lnTo>
                  <a:lnTo>
                    <a:pt x="421559" y="36462"/>
                  </a:lnTo>
                  <a:lnTo>
                    <a:pt x="450679" y="2877"/>
                  </a:lnTo>
                  <a:lnTo>
                    <a:pt x="458319" y="1041"/>
                  </a:lnTo>
                  <a:lnTo>
                    <a:pt x="466654" y="1041"/>
                  </a:lnTo>
                  <a:lnTo>
                    <a:pt x="477630" y="2334"/>
                  </a:lnTo>
                  <a:lnTo>
                    <a:pt x="487192" y="6213"/>
                  </a:lnTo>
                  <a:lnTo>
                    <a:pt x="495340" y="12678"/>
                  </a:lnTo>
                  <a:lnTo>
                    <a:pt x="498531" y="16966"/>
                  </a:lnTo>
                  <a:lnTo>
                    <a:pt x="458915" y="16966"/>
                  </a:lnTo>
                  <a:lnTo>
                    <a:pt x="452564" y="19645"/>
                  </a:lnTo>
                  <a:lnTo>
                    <a:pt x="447604" y="25003"/>
                  </a:lnTo>
                  <a:lnTo>
                    <a:pt x="442643" y="30261"/>
                  </a:lnTo>
                  <a:lnTo>
                    <a:pt x="440162" y="36859"/>
                  </a:lnTo>
                  <a:lnTo>
                    <a:pt x="440162" y="53032"/>
                  </a:lnTo>
                  <a:lnTo>
                    <a:pt x="442692" y="59729"/>
                  </a:lnTo>
                  <a:lnTo>
                    <a:pt x="452813" y="70048"/>
                  </a:lnTo>
                  <a:lnTo>
                    <a:pt x="459113" y="72628"/>
                  </a:lnTo>
                  <a:lnTo>
                    <a:pt x="498446" y="72628"/>
                  </a:lnTo>
                  <a:lnTo>
                    <a:pt x="495340" y="76832"/>
                  </a:lnTo>
                  <a:lnTo>
                    <a:pt x="487192" y="83343"/>
                  </a:lnTo>
                  <a:lnTo>
                    <a:pt x="477630" y="87250"/>
                  </a:lnTo>
                  <a:lnTo>
                    <a:pt x="466654" y="88552"/>
                  </a:lnTo>
                  <a:close/>
                </a:path>
                <a:path w="878204" h="112394">
                  <a:moveTo>
                    <a:pt x="486597" y="29319"/>
                  </a:moveTo>
                  <a:lnTo>
                    <a:pt x="484811" y="25846"/>
                  </a:lnTo>
                  <a:lnTo>
                    <a:pt x="482132" y="22919"/>
                  </a:lnTo>
                  <a:lnTo>
                    <a:pt x="474988" y="18157"/>
                  </a:lnTo>
                  <a:lnTo>
                    <a:pt x="471019" y="16966"/>
                  </a:lnTo>
                  <a:lnTo>
                    <a:pt x="498531" y="16966"/>
                  </a:lnTo>
                  <a:lnTo>
                    <a:pt x="502075" y="21728"/>
                  </a:lnTo>
                  <a:lnTo>
                    <a:pt x="486597" y="29319"/>
                  </a:lnTo>
                  <a:close/>
                </a:path>
                <a:path w="878204" h="112394">
                  <a:moveTo>
                    <a:pt x="498446" y="72628"/>
                  </a:moveTo>
                  <a:lnTo>
                    <a:pt x="471019" y="72628"/>
                  </a:lnTo>
                  <a:lnTo>
                    <a:pt x="474988" y="71487"/>
                  </a:lnTo>
                  <a:lnTo>
                    <a:pt x="478560" y="69205"/>
                  </a:lnTo>
                  <a:lnTo>
                    <a:pt x="482132" y="66823"/>
                  </a:lnTo>
                  <a:lnTo>
                    <a:pt x="484811" y="63847"/>
                  </a:lnTo>
                  <a:lnTo>
                    <a:pt x="486597" y="60275"/>
                  </a:lnTo>
                  <a:lnTo>
                    <a:pt x="502075" y="67716"/>
                  </a:lnTo>
                  <a:lnTo>
                    <a:pt x="498446" y="72628"/>
                  </a:lnTo>
                  <a:close/>
                </a:path>
                <a:path w="878204" h="112394">
                  <a:moveTo>
                    <a:pt x="528567" y="87064"/>
                  </a:moveTo>
                  <a:lnTo>
                    <a:pt x="512494" y="87064"/>
                  </a:lnTo>
                  <a:lnTo>
                    <a:pt x="512494" y="2381"/>
                  </a:lnTo>
                  <a:lnTo>
                    <a:pt x="528567" y="2381"/>
                  </a:lnTo>
                  <a:lnTo>
                    <a:pt x="528567" y="33783"/>
                  </a:lnTo>
                  <a:lnTo>
                    <a:pt x="568784" y="33783"/>
                  </a:lnTo>
                  <a:lnTo>
                    <a:pt x="570090" y="37504"/>
                  </a:lnTo>
                  <a:lnTo>
                    <a:pt x="570090" y="38546"/>
                  </a:lnTo>
                  <a:lnTo>
                    <a:pt x="537001" y="38546"/>
                  </a:lnTo>
                  <a:lnTo>
                    <a:pt x="532338" y="40977"/>
                  </a:lnTo>
                  <a:lnTo>
                    <a:pt x="528567" y="45839"/>
                  </a:lnTo>
                  <a:lnTo>
                    <a:pt x="528567" y="87064"/>
                  </a:lnTo>
                  <a:close/>
                </a:path>
                <a:path w="878204" h="112394">
                  <a:moveTo>
                    <a:pt x="568784" y="33783"/>
                  </a:moveTo>
                  <a:lnTo>
                    <a:pt x="528567" y="33783"/>
                  </a:lnTo>
                  <a:lnTo>
                    <a:pt x="530552" y="31402"/>
                  </a:lnTo>
                  <a:lnTo>
                    <a:pt x="533379" y="29219"/>
                  </a:lnTo>
                  <a:lnTo>
                    <a:pt x="540722" y="25251"/>
                  </a:lnTo>
                  <a:lnTo>
                    <a:pt x="545087" y="24258"/>
                  </a:lnTo>
                  <a:lnTo>
                    <a:pt x="556894" y="24258"/>
                  </a:lnTo>
                  <a:lnTo>
                    <a:pt x="561905" y="25995"/>
                  </a:lnTo>
                  <a:lnTo>
                    <a:pt x="565179" y="29467"/>
                  </a:lnTo>
                  <a:lnTo>
                    <a:pt x="568453" y="32841"/>
                  </a:lnTo>
                  <a:lnTo>
                    <a:pt x="568784" y="33783"/>
                  </a:lnTo>
                  <a:close/>
                </a:path>
                <a:path w="878204" h="112394">
                  <a:moveTo>
                    <a:pt x="570090" y="87064"/>
                  </a:moveTo>
                  <a:lnTo>
                    <a:pt x="554017" y="87064"/>
                  </a:lnTo>
                  <a:lnTo>
                    <a:pt x="554017" y="42267"/>
                  </a:lnTo>
                  <a:lnTo>
                    <a:pt x="550197" y="38546"/>
                  </a:lnTo>
                  <a:lnTo>
                    <a:pt x="570090" y="38546"/>
                  </a:lnTo>
                  <a:lnTo>
                    <a:pt x="570090" y="87064"/>
                  </a:lnTo>
                  <a:close/>
                </a:path>
                <a:path w="878204" h="112394">
                  <a:moveTo>
                    <a:pt x="591483" y="44648"/>
                  </a:moveTo>
                  <a:lnTo>
                    <a:pt x="585381" y="33932"/>
                  </a:lnTo>
                  <a:lnTo>
                    <a:pt x="591297" y="29700"/>
                  </a:lnTo>
                  <a:lnTo>
                    <a:pt x="597733" y="26677"/>
                  </a:lnTo>
                  <a:lnTo>
                    <a:pt x="604691" y="24863"/>
                  </a:lnTo>
                  <a:lnTo>
                    <a:pt x="612170" y="24258"/>
                  </a:lnTo>
                  <a:lnTo>
                    <a:pt x="620802" y="24258"/>
                  </a:lnTo>
                  <a:lnTo>
                    <a:pt x="627400" y="26292"/>
                  </a:lnTo>
                  <a:lnTo>
                    <a:pt x="631964" y="30360"/>
                  </a:lnTo>
                  <a:lnTo>
                    <a:pt x="636627" y="34329"/>
                  </a:lnTo>
                  <a:lnTo>
                    <a:pt x="637864" y="37355"/>
                  </a:lnTo>
                  <a:lnTo>
                    <a:pt x="602645" y="37355"/>
                  </a:lnTo>
                  <a:lnTo>
                    <a:pt x="596642" y="39786"/>
                  </a:lnTo>
                  <a:lnTo>
                    <a:pt x="591483" y="44648"/>
                  </a:lnTo>
                  <a:close/>
                </a:path>
                <a:path w="878204" h="112394">
                  <a:moveTo>
                    <a:pt x="638959" y="55959"/>
                  </a:moveTo>
                  <a:lnTo>
                    <a:pt x="622885" y="55959"/>
                  </a:lnTo>
                  <a:lnTo>
                    <a:pt x="622885" y="44598"/>
                  </a:lnTo>
                  <a:lnTo>
                    <a:pt x="621645" y="42068"/>
                  </a:lnTo>
                  <a:lnTo>
                    <a:pt x="619165" y="40183"/>
                  </a:lnTo>
                  <a:lnTo>
                    <a:pt x="616783" y="38298"/>
                  </a:lnTo>
                  <a:lnTo>
                    <a:pt x="613559" y="37355"/>
                  </a:lnTo>
                  <a:lnTo>
                    <a:pt x="637864" y="37355"/>
                  </a:lnTo>
                  <a:lnTo>
                    <a:pt x="638858" y="39786"/>
                  </a:lnTo>
                  <a:lnTo>
                    <a:pt x="638959" y="55959"/>
                  </a:lnTo>
                  <a:close/>
                </a:path>
                <a:path w="878204" h="112394">
                  <a:moveTo>
                    <a:pt x="611971" y="88552"/>
                  </a:moveTo>
                  <a:lnTo>
                    <a:pt x="597585" y="88552"/>
                  </a:lnTo>
                  <a:lnTo>
                    <a:pt x="592525" y="86667"/>
                  </a:lnTo>
                  <a:lnTo>
                    <a:pt x="584190" y="79126"/>
                  </a:lnTo>
                  <a:lnTo>
                    <a:pt x="582107" y="74265"/>
                  </a:lnTo>
                  <a:lnTo>
                    <a:pt x="582107" y="62259"/>
                  </a:lnTo>
                  <a:lnTo>
                    <a:pt x="584091" y="57447"/>
                  </a:lnTo>
                  <a:lnTo>
                    <a:pt x="592028" y="50303"/>
                  </a:lnTo>
                  <a:lnTo>
                    <a:pt x="597188" y="48517"/>
                  </a:lnTo>
                  <a:lnTo>
                    <a:pt x="612269" y="48517"/>
                  </a:lnTo>
                  <a:lnTo>
                    <a:pt x="618718" y="50998"/>
                  </a:lnTo>
                  <a:lnTo>
                    <a:pt x="622885" y="55959"/>
                  </a:lnTo>
                  <a:lnTo>
                    <a:pt x="638959" y="55959"/>
                  </a:lnTo>
                  <a:lnTo>
                    <a:pt x="638959" y="59382"/>
                  </a:lnTo>
                  <a:lnTo>
                    <a:pt x="606762" y="59382"/>
                  </a:lnTo>
                  <a:lnTo>
                    <a:pt x="604034" y="60176"/>
                  </a:lnTo>
                  <a:lnTo>
                    <a:pt x="599470" y="63351"/>
                  </a:lnTo>
                  <a:lnTo>
                    <a:pt x="598329" y="65633"/>
                  </a:lnTo>
                  <a:lnTo>
                    <a:pt x="598329" y="71487"/>
                  </a:lnTo>
                  <a:lnTo>
                    <a:pt x="599470" y="73719"/>
                  </a:lnTo>
                  <a:lnTo>
                    <a:pt x="604034" y="76894"/>
                  </a:lnTo>
                  <a:lnTo>
                    <a:pt x="606762" y="77688"/>
                  </a:lnTo>
                  <a:lnTo>
                    <a:pt x="638959" y="77688"/>
                  </a:lnTo>
                  <a:lnTo>
                    <a:pt x="638959" y="80664"/>
                  </a:lnTo>
                  <a:lnTo>
                    <a:pt x="622885" y="80664"/>
                  </a:lnTo>
                  <a:lnTo>
                    <a:pt x="618421" y="85923"/>
                  </a:lnTo>
                  <a:lnTo>
                    <a:pt x="611971" y="88552"/>
                  </a:lnTo>
                  <a:close/>
                </a:path>
                <a:path w="878204" h="112394">
                  <a:moveTo>
                    <a:pt x="638959" y="77688"/>
                  </a:moveTo>
                  <a:lnTo>
                    <a:pt x="615891" y="77688"/>
                  </a:lnTo>
                  <a:lnTo>
                    <a:pt x="620207" y="75902"/>
                  </a:lnTo>
                  <a:lnTo>
                    <a:pt x="622885" y="72330"/>
                  </a:lnTo>
                  <a:lnTo>
                    <a:pt x="622885" y="64740"/>
                  </a:lnTo>
                  <a:lnTo>
                    <a:pt x="620207" y="61168"/>
                  </a:lnTo>
                  <a:lnTo>
                    <a:pt x="615891" y="59382"/>
                  </a:lnTo>
                  <a:lnTo>
                    <a:pt x="638959" y="59382"/>
                  </a:lnTo>
                  <a:lnTo>
                    <a:pt x="638959" y="77688"/>
                  </a:lnTo>
                  <a:close/>
                </a:path>
                <a:path w="878204" h="112394">
                  <a:moveTo>
                    <a:pt x="638959" y="87064"/>
                  </a:moveTo>
                  <a:lnTo>
                    <a:pt x="622885" y="87064"/>
                  </a:lnTo>
                  <a:lnTo>
                    <a:pt x="622885" y="80664"/>
                  </a:lnTo>
                  <a:lnTo>
                    <a:pt x="638959" y="80664"/>
                  </a:lnTo>
                  <a:lnTo>
                    <a:pt x="638959" y="87064"/>
                  </a:lnTo>
                  <a:close/>
                </a:path>
                <a:path w="878204" h="112394">
                  <a:moveTo>
                    <a:pt x="683844" y="97631"/>
                  </a:moveTo>
                  <a:lnTo>
                    <a:pt x="664683" y="97631"/>
                  </a:lnTo>
                  <a:lnTo>
                    <a:pt x="667511" y="96142"/>
                  </a:lnTo>
                  <a:lnTo>
                    <a:pt x="668900" y="93166"/>
                  </a:lnTo>
                  <a:lnTo>
                    <a:pt x="671132" y="87957"/>
                  </a:lnTo>
                  <a:lnTo>
                    <a:pt x="646278" y="25747"/>
                  </a:lnTo>
                  <a:lnTo>
                    <a:pt x="663542" y="25747"/>
                  </a:lnTo>
                  <a:lnTo>
                    <a:pt x="679467" y="68460"/>
                  </a:lnTo>
                  <a:lnTo>
                    <a:pt x="695653" y="68460"/>
                  </a:lnTo>
                  <a:lnTo>
                    <a:pt x="683844" y="97631"/>
                  </a:lnTo>
                  <a:close/>
                </a:path>
                <a:path w="878204" h="112394">
                  <a:moveTo>
                    <a:pt x="695653" y="68460"/>
                  </a:moveTo>
                  <a:lnTo>
                    <a:pt x="679467" y="68460"/>
                  </a:lnTo>
                  <a:lnTo>
                    <a:pt x="695540" y="25747"/>
                  </a:lnTo>
                  <a:lnTo>
                    <a:pt x="712953" y="25747"/>
                  </a:lnTo>
                  <a:lnTo>
                    <a:pt x="695653" y="68460"/>
                  </a:lnTo>
                  <a:close/>
                </a:path>
                <a:path w="878204" h="112394">
                  <a:moveTo>
                    <a:pt x="660863" y="111918"/>
                  </a:moveTo>
                  <a:lnTo>
                    <a:pt x="657887" y="111918"/>
                  </a:lnTo>
                  <a:lnTo>
                    <a:pt x="655208" y="111621"/>
                  </a:lnTo>
                  <a:lnTo>
                    <a:pt x="652826" y="111025"/>
                  </a:lnTo>
                  <a:lnTo>
                    <a:pt x="655208" y="96589"/>
                  </a:lnTo>
                  <a:lnTo>
                    <a:pt x="656597" y="97283"/>
                  </a:lnTo>
                  <a:lnTo>
                    <a:pt x="658333" y="97631"/>
                  </a:lnTo>
                  <a:lnTo>
                    <a:pt x="683844" y="97631"/>
                  </a:lnTo>
                  <a:lnTo>
                    <a:pt x="681798" y="102790"/>
                  </a:lnTo>
                  <a:lnTo>
                    <a:pt x="678673" y="106660"/>
                  </a:lnTo>
                  <a:lnTo>
                    <a:pt x="674704" y="108644"/>
                  </a:lnTo>
                  <a:lnTo>
                    <a:pt x="670735" y="110728"/>
                  </a:lnTo>
                  <a:lnTo>
                    <a:pt x="666122" y="111819"/>
                  </a:lnTo>
                  <a:lnTo>
                    <a:pt x="660863" y="111918"/>
                  </a:lnTo>
                  <a:close/>
                </a:path>
                <a:path w="878204" h="112394">
                  <a:moveTo>
                    <a:pt x="736257" y="87064"/>
                  </a:moveTo>
                  <a:lnTo>
                    <a:pt x="720184" y="87064"/>
                  </a:lnTo>
                  <a:lnTo>
                    <a:pt x="720184" y="2381"/>
                  </a:lnTo>
                  <a:lnTo>
                    <a:pt x="736257" y="2381"/>
                  </a:lnTo>
                  <a:lnTo>
                    <a:pt x="736257" y="52982"/>
                  </a:lnTo>
                  <a:lnTo>
                    <a:pt x="755529" y="52982"/>
                  </a:lnTo>
                  <a:lnTo>
                    <a:pt x="755010" y="53578"/>
                  </a:lnTo>
                  <a:lnTo>
                    <a:pt x="762344" y="63400"/>
                  </a:lnTo>
                  <a:lnTo>
                    <a:pt x="743699" y="63400"/>
                  </a:lnTo>
                  <a:lnTo>
                    <a:pt x="736257" y="71288"/>
                  </a:lnTo>
                  <a:lnTo>
                    <a:pt x="736257" y="87064"/>
                  </a:lnTo>
                  <a:close/>
                </a:path>
                <a:path w="878204" h="112394">
                  <a:moveTo>
                    <a:pt x="755529" y="52982"/>
                  </a:moveTo>
                  <a:lnTo>
                    <a:pt x="736257" y="52982"/>
                  </a:lnTo>
                  <a:lnTo>
                    <a:pt x="759475" y="25747"/>
                  </a:lnTo>
                  <a:lnTo>
                    <a:pt x="779269" y="25747"/>
                  </a:lnTo>
                  <a:lnTo>
                    <a:pt x="755529" y="52982"/>
                  </a:lnTo>
                  <a:close/>
                </a:path>
                <a:path w="878204" h="112394">
                  <a:moveTo>
                    <a:pt x="780013" y="87064"/>
                  </a:moveTo>
                  <a:lnTo>
                    <a:pt x="759921" y="87064"/>
                  </a:lnTo>
                  <a:lnTo>
                    <a:pt x="743699" y="63400"/>
                  </a:lnTo>
                  <a:lnTo>
                    <a:pt x="762344" y="63400"/>
                  </a:lnTo>
                  <a:lnTo>
                    <a:pt x="780013" y="87064"/>
                  </a:lnTo>
                  <a:close/>
                </a:path>
                <a:path w="878204" h="112394">
                  <a:moveTo>
                    <a:pt x="798768" y="19198"/>
                  </a:moveTo>
                  <a:lnTo>
                    <a:pt x="793410" y="19198"/>
                  </a:lnTo>
                  <a:lnTo>
                    <a:pt x="791178" y="18256"/>
                  </a:lnTo>
                  <a:lnTo>
                    <a:pt x="787408" y="14485"/>
                  </a:lnTo>
                  <a:lnTo>
                    <a:pt x="786465" y="12203"/>
                  </a:lnTo>
                  <a:lnTo>
                    <a:pt x="786465" y="6846"/>
                  </a:lnTo>
                  <a:lnTo>
                    <a:pt x="787408" y="4613"/>
                  </a:lnTo>
                  <a:lnTo>
                    <a:pt x="789293" y="2827"/>
                  </a:lnTo>
                  <a:lnTo>
                    <a:pt x="791178" y="942"/>
                  </a:lnTo>
                  <a:lnTo>
                    <a:pt x="793410" y="0"/>
                  </a:lnTo>
                  <a:lnTo>
                    <a:pt x="798768" y="0"/>
                  </a:lnTo>
                  <a:lnTo>
                    <a:pt x="801050" y="942"/>
                  </a:lnTo>
                  <a:lnTo>
                    <a:pt x="802836" y="2827"/>
                  </a:lnTo>
                  <a:lnTo>
                    <a:pt x="804721" y="4613"/>
                  </a:lnTo>
                  <a:lnTo>
                    <a:pt x="805664" y="6846"/>
                  </a:lnTo>
                  <a:lnTo>
                    <a:pt x="805664" y="12203"/>
                  </a:lnTo>
                  <a:lnTo>
                    <a:pt x="804721" y="14485"/>
                  </a:lnTo>
                  <a:lnTo>
                    <a:pt x="802836" y="16371"/>
                  </a:lnTo>
                  <a:lnTo>
                    <a:pt x="801050" y="18256"/>
                  </a:lnTo>
                  <a:lnTo>
                    <a:pt x="798768" y="19198"/>
                  </a:lnTo>
                  <a:close/>
                </a:path>
                <a:path w="878204" h="112394">
                  <a:moveTo>
                    <a:pt x="804176" y="87064"/>
                  </a:moveTo>
                  <a:lnTo>
                    <a:pt x="788102" y="87064"/>
                  </a:lnTo>
                  <a:lnTo>
                    <a:pt x="788102" y="25747"/>
                  </a:lnTo>
                  <a:lnTo>
                    <a:pt x="804176" y="25747"/>
                  </a:lnTo>
                  <a:lnTo>
                    <a:pt x="804176" y="87064"/>
                  </a:lnTo>
                  <a:close/>
                </a:path>
                <a:path w="878204" h="112394">
                  <a:moveTo>
                    <a:pt x="876272" y="33783"/>
                  </a:moveTo>
                  <a:lnTo>
                    <a:pt x="836294" y="33783"/>
                  </a:lnTo>
                  <a:lnTo>
                    <a:pt x="838279" y="31402"/>
                  </a:lnTo>
                  <a:lnTo>
                    <a:pt x="841057" y="29219"/>
                  </a:lnTo>
                  <a:lnTo>
                    <a:pt x="844628" y="27235"/>
                  </a:lnTo>
                  <a:lnTo>
                    <a:pt x="848300" y="25251"/>
                  </a:lnTo>
                  <a:lnTo>
                    <a:pt x="852665" y="24258"/>
                  </a:lnTo>
                  <a:lnTo>
                    <a:pt x="864472" y="24258"/>
                  </a:lnTo>
                  <a:lnTo>
                    <a:pt x="869483" y="26044"/>
                  </a:lnTo>
                  <a:lnTo>
                    <a:pt x="872757" y="29616"/>
                  </a:lnTo>
                  <a:lnTo>
                    <a:pt x="876031" y="33089"/>
                  </a:lnTo>
                  <a:lnTo>
                    <a:pt x="876272" y="33783"/>
                  </a:lnTo>
                  <a:close/>
                </a:path>
                <a:path w="878204" h="112394">
                  <a:moveTo>
                    <a:pt x="836294" y="87064"/>
                  </a:moveTo>
                  <a:lnTo>
                    <a:pt x="820221" y="87064"/>
                  </a:lnTo>
                  <a:lnTo>
                    <a:pt x="820221" y="25747"/>
                  </a:lnTo>
                  <a:lnTo>
                    <a:pt x="836294" y="25747"/>
                  </a:lnTo>
                  <a:lnTo>
                    <a:pt x="836294" y="33783"/>
                  </a:lnTo>
                  <a:lnTo>
                    <a:pt x="876272" y="33783"/>
                  </a:lnTo>
                  <a:lnTo>
                    <a:pt x="877668" y="37802"/>
                  </a:lnTo>
                  <a:lnTo>
                    <a:pt x="877668" y="38546"/>
                  </a:lnTo>
                  <a:lnTo>
                    <a:pt x="844430" y="38546"/>
                  </a:lnTo>
                  <a:lnTo>
                    <a:pt x="839767" y="40977"/>
                  </a:lnTo>
                  <a:lnTo>
                    <a:pt x="836294" y="45839"/>
                  </a:lnTo>
                  <a:lnTo>
                    <a:pt x="836294" y="87064"/>
                  </a:lnTo>
                  <a:close/>
                </a:path>
                <a:path w="878204" h="112394">
                  <a:moveTo>
                    <a:pt x="877668" y="87064"/>
                  </a:moveTo>
                  <a:lnTo>
                    <a:pt x="861595" y="87064"/>
                  </a:lnTo>
                  <a:lnTo>
                    <a:pt x="861595" y="42366"/>
                  </a:lnTo>
                  <a:lnTo>
                    <a:pt x="857825" y="38546"/>
                  </a:lnTo>
                  <a:lnTo>
                    <a:pt x="877668" y="38546"/>
                  </a:lnTo>
                  <a:lnTo>
                    <a:pt x="877668" y="8706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629137" y="2780747"/>
              <a:ext cx="913199" cy="239910"/>
            </a:xfrm>
            <a:prstGeom prst="rect">
              <a:avLst/>
            </a:prstGeom>
          </p:spPr>
        </p:pic>
      </p:grpSp>
      <p:sp>
        <p:nvSpPr>
          <p:cNvPr id="7" name="object 7" descr=""/>
          <p:cNvSpPr/>
          <p:nvPr/>
        </p:nvSpPr>
        <p:spPr>
          <a:xfrm>
            <a:off x="3804691" y="3239286"/>
            <a:ext cx="574675" cy="109855"/>
          </a:xfrm>
          <a:custGeom>
            <a:avLst/>
            <a:gdLst/>
            <a:ahLst/>
            <a:cxnLst/>
            <a:rect l="l" t="t" r="r" b="b"/>
            <a:pathLst>
              <a:path w="574675" h="109854">
                <a:moveTo>
                  <a:pt x="10566" y="84683"/>
                </a:moveTo>
                <a:lnTo>
                  <a:pt x="0" y="84683"/>
                </a:lnTo>
                <a:lnTo>
                  <a:pt x="18752" y="0"/>
                </a:lnTo>
                <a:lnTo>
                  <a:pt x="57001" y="0"/>
                </a:lnTo>
                <a:lnTo>
                  <a:pt x="62607" y="2033"/>
                </a:lnTo>
                <a:lnTo>
                  <a:pt x="66972" y="6101"/>
                </a:lnTo>
                <a:lnTo>
                  <a:pt x="70566" y="9376"/>
                </a:lnTo>
                <a:lnTo>
                  <a:pt x="27235" y="9376"/>
                </a:lnTo>
                <a:lnTo>
                  <a:pt x="19942" y="41671"/>
                </a:lnTo>
                <a:lnTo>
                  <a:pt x="66166" y="41671"/>
                </a:lnTo>
                <a:lnTo>
                  <a:pt x="59035" y="48319"/>
                </a:lnTo>
                <a:lnTo>
                  <a:pt x="51196" y="51048"/>
                </a:lnTo>
                <a:lnTo>
                  <a:pt x="18008" y="51048"/>
                </a:lnTo>
                <a:lnTo>
                  <a:pt x="10566" y="84683"/>
                </a:lnTo>
                <a:close/>
              </a:path>
              <a:path w="574675" h="109854">
                <a:moveTo>
                  <a:pt x="66166" y="41671"/>
                </a:moveTo>
                <a:lnTo>
                  <a:pt x="48517" y="41671"/>
                </a:lnTo>
                <a:lnTo>
                  <a:pt x="53478" y="39885"/>
                </a:lnTo>
                <a:lnTo>
                  <a:pt x="60821" y="32742"/>
                </a:lnTo>
                <a:lnTo>
                  <a:pt x="62656" y="28227"/>
                </a:lnTo>
                <a:lnTo>
                  <a:pt x="62656" y="18801"/>
                </a:lnTo>
                <a:lnTo>
                  <a:pt x="61217" y="15577"/>
                </a:lnTo>
                <a:lnTo>
                  <a:pt x="58340" y="13096"/>
                </a:lnTo>
                <a:lnTo>
                  <a:pt x="55562" y="10616"/>
                </a:lnTo>
                <a:lnTo>
                  <a:pt x="52288" y="9376"/>
                </a:lnTo>
                <a:lnTo>
                  <a:pt x="70566" y="9376"/>
                </a:lnTo>
                <a:lnTo>
                  <a:pt x="71437" y="10169"/>
                </a:lnTo>
                <a:lnTo>
                  <a:pt x="73669" y="15478"/>
                </a:lnTo>
                <a:lnTo>
                  <a:pt x="73669" y="30460"/>
                </a:lnTo>
                <a:lnTo>
                  <a:pt x="70742" y="37405"/>
                </a:lnTo>
                <a:lnTo>
                  <a:pt x="66166" y="41671"/>
                </a:lnTo>
                <a:close/>
              </a:path>
              <a:path w="574675" h="109854">
                <a:moveTo>
                  <a:pt x="103583" y="32742"/>
                </a:moveTo>
                <a:lnTo>
                  <a:pt x="95206" y="32742"/>
                </a:lnTo>
                <a:lnTo>
                  <a:pt x="98183" y="29269"/>
                </a:lnTo>
                <a:lnTo>
                  <a:pt x="101407" y="26640"/>
                </a:lnTo>
                <a:lnTo>
                  <a:pt x="104880" y="24854"/>
                </a:lnTo>
                <a:lnTo>
                  <a:pt x="108353" y="22969"/>
                </a:lnTo>
                <a:lnTo>
                  <a:pt x="112718" y="22026"/>
                </a:lnTo>
                <a:lnTo>
                  <a:pt x="117977" y="22026"/>
                </a:lnTo>
                <a:lnTo>
                  <a:pt x="115988" y="31402"/>
                </a:lnTo>
                <a:lnTo>
                  <a:pt x="107410" y="31402"/>
                </a:lnTo>
                <a:lnTo>
                  <a:pt x="104037" y="32444"/>
                </a:lnTo>
                <a:lnTo>
                  <a:pt x="103583" y="32742"/>
                </a:lnTo>
                <a:close/>
              </a:path>
              <a:path w="574675" h="109854">
                <a:moveTo>
                  <a:pt x="83746" y="84683"/>
                </a:moveTo>
                <a:lnTo>
                  <a:pt x="74221" y="84683"/>
                </a:lnTo>
                <a:lnTo>
                  <a:pt x="87765" y="23365"/>
                </a:lnTo>
                <a:lnTo>
                  <a:pt x="97290" y="23365"/>
                </a:lnTo>
                <a:lnTo>
                  <a:pt x="95206" y="32742"/>
                </a:lnTo>
                <a:lnTo>
                  <a:pt x="103583" y="32742"/>
                </a:lnTo>
                <a:lnTo>
                  <a:pt x="100862" y="34528"/>
                </a:lnTo>
                <a:lnTo>
                  <a:pt x="97687" y="36512"/>
                </a:lnTo>
                <a:lnTo>
                  <a:pt x="95157" y="38794"/>
                </a:lnTo>
                <a:lnTo>
                  <a:pt x="93271" y="41374"/>
                </a:lnTo>
                <a:lnTo>
                  <a:pt x="83746" y="84683"/>
                </a:lnTo>
                <a:close/>
              </a:path>
              <a:path w="574675" h="109854">
                <a:moveTo>
                  <a:pt x="115893" y="31849"/>
                </a:moveTo>
                <a:lnTo>
                  <a:pt x="115000" y="31551"/>
                </a:lnTo>
                <a:lnTo>
                  <a:pt x="113363" y="31402"/>
                </a:lnTo>
                <a:lnTo>
                  <a:pt x="115988" y="31402"/>
                </a:lnTo>
                <a:lnTo>
                  <a:pt x="115893" y="31849"/>
                </a:lnTo>
                <a:close/>
              </a:path>
              <a:path w="574675" h="109854">
                <a:moveTo>
                  <a:pt x="152479" y="86171"/>
                </a:moveTo>
                <a:lnTo>
                  <a:pt x="139283" y="86171"/>
                </a:lnTo>
                <a:lnTo>
                  <a:pt x="131990" y="83740"/>
                </a:lnTo>
                <a:lnTo>
                  <a:pt x="126533" y="78878"/>
                </a:lnTo>
                <a:lnTo>
                  <a:pt x="121175" y="74017"/>
                </a:lnTo>
                <a:lnTo>
                  <a:pt x="118496" y="67419"/>
                </a:lnTo>
                <a:lnTo>
                  <a:pt x="118496" y="59084"/>
                </a:lnTo>
                <a:lnTo>
                  <a:pt x="139779" y="24593"/>
                </a:lnTo>
                <a:lnTo>
                  <a:pt x="153024" y="21877"/>
                </a:lnTo>
                <a:lnTo>
                  <a:pt x="160962" y="21877"/>
                </a:lnTo>
                <a:lnTo>
                  <a:pt x="167361" y="24358"/>
                </a:lnTo>
                <a:lnTo>
                  <a:pt x="172670" y="29765"/>
                </a:lnTo>
                <a:lnTo>
                  <a:pt x="146774" y="29765"/>
                </a:lnTo>
                <a:lnTo>
                  <a:pt x="141912" y="31700"/>
                </a:lnTo>
                <a:lnTo>
                  <a:pt x="133280" y="39340"/>
                </a:lnTo>
                <a:lnTo>
                  <a:pt x="130551" y="44201"/>
                </a:lnTo>
                <a:lnTo>
                  <a:pt x="129361" y="50155"/>
                </a:lnTo>
                <a:lnTo>
                  <a:pt x="179516" y="50155"/>
                </a:lnTo>
                <a:lnTo>
                  <a:pt x="179516" y="50551"/>
                </a:lnTo>
                <a:lnTo>
                  <a:pt x="179168" y="53379"/>
                </a:lnTo>
                <a:lnTo>
                  <a:pt x="178474" y="57150"/>
                </a:lnTo>
                <a:lnTo>
                  <a:pt x="128468" y="57150"/>
                </a:lnTo>
                <a:lnTo>
                  <a:pt x="128371" y="59084"/>
                </a:lnTo>
                <a:lnTo>
                  <a:pt x="142904" y="78283"/>
                </a:lnTo>
                <a:lnTo>
                  <a:pt x="169627" y="78283"/>
                </a:lnTo>
                <a:lnTo>
                  <a:pt x="169991" y="79027"/>
                </a:lnTo>
                <a:lnTo>
                  <a:pt x="167213" y="81210"/>
                </a:lnTo>
                <a:lnTo>
                  <a:pt x="163938" y="82946"/>
                </a:lnTo>
                <a:lnTo>
                  <a:pt x="156398" y="85526"/>
                </a:lnTo>
                <a:lnTo>
                  <a:pt x="152479" y="86171"/>
                </a:lnTo>
                <a:close/>
              </a:path>
              <a:path w="574675" h="109854">
                <a:moveTo>
                  <a:pt x="179516" y="50155"/>
                </a:moveTo>
                <a:lnTo>
                  <a:pt x="170586" y="50155"/>
                </a:lnTo>
                <a:lnTo>
                  <a:pt x="170884" y="47773"/>
                </a:lnTo>
                <a:lnTo>
                  <a:pt x="170884" y="42713"/>
                </a:lnTo>
                <a:lnTo>
                  <a:pt x="169296" y="38447"/>
                </a:lnTo>
                <a:lnTo>
                  <a:pt x="162946" y="31501"/>
                </a:lnTo>
                <a:lnTo>
                  <a:pt x="158283" y="29765"/>
                </a:lnTo>
                <a:lnTo>
                  <a:pt x="172670" y="29765"/>
                </a:lnTo>
                <a:lnTo>
                  <a:pt x="177085" y="34180"/>
                </a:lnTo>
                <a:lnTo>
                  <a:pt x="179516" y="40630"/>
                </a:lnTo>
                <a:lnTo>
                  <a:pt x="179516" y="50155"/>
                </a:lnTo>
                <a:close/>
              </a:path>
              <a:path w="574675" h="109854">
                <a:moveTo>
                  <a:pt x="169627" y="78283"/>
                </a:moveTo>
                <a:lnTo>
                  <a:pt x="155902" y="78283"/>
                </a:lnTo>
                <a:lnTo>
                  <a:pt x="161756" y="76299"/>
                </a:lnTo>
                <a:lnTo>
                  <a:pt x="166717" y="72330"/>
                </a:lnTo>
                <a:lnTo>
                  <a:pt x="169627" y="78283"/>
                </a:lnTo>
                <a:close/>
              </a:path>
              <a:path w="574675" h="109854">
                <a:moveTo>
                  <a:pt x="214377" y="84683"/>
                </a:moveTo>
                <a:lnTo>
                  <a:pt x="203959" y="84683"/>
                </a:lnTo>
                <a:lnTo>
                  <a:pt x="192053" y="23365"/>
                </a:lnTo>
                <a:lnTo>
                  <a:pt x="202024" y="23365"/>
                </a:lnTo>
                <a:lnTo>
                  <a:pt x="211251" y="73669"/>
                </a:lnTo>
                <a:lnTo>
                  <a:pt x="221407" y="73669"/>
                </a:lnTo>
                <a:lnTo>
                  <a:pt x="214377" y="84683"/>
                </a:lnTo>
                <a:close/>
              </a:path>
              <a:path w="574675" h="109854">
                <a:moveTo>
                  <a:pt x="221407" y="73669"/>
                </a:moveTo>
                <a:lnTo>
                  <a:pt x="211251" y="73669"/>
                </a:lnTo>
                <a:lnTo>
                  <a:pt x="242803" y="23365"/>
                </a:lnTo>
                <a:lnTo>
                  <a:pt x="253519" y="23365"/>
                </a:lnTo>
                <a:lnTo>
                  <a:pt x="221407" y="73669"/>
                </a:lnTo>
                <a:close/>
              </a:path>
              <a:path w="574675" h="109854">
                <a:moveTo>
                  <a:pt x="259318" y="84683"/>
                </a:moveTo>
                <a:lnTo>
                  <a:pt x="249793" y="84683"/>
                </a:lnTo>
                <a:lnTo>
                  <a:pt x="263337" y="23365"/>
                </a:lnTo>
                <a:lnTo>
                  <a:pt x="272862" y="23365"/>
                </a:lnTo>
                <a:lnTo>
                  <a:pt x="259318" y="84683"/>
                </a:lnTo>
                <a:close/>
              </a:path>
              <a:path w="574675" h="109854">
                <a:moveTo>
                  <a:pt x="272465" y="14585"/>
                </a:moveTo>
                <a:lnTo>
                  <a:pt x="269091" y="14585"/>
                </a:lnTo>
                <a:lnTo>
                  <a:pt x="267653" y="14088"/>
                </a:lnTo>
                <a:lnTo>
                  <a:pt x="266462" y="13096"/>
                </a:lnTo>
                <a:lnTo>
                  <a:pt x="265371" y="12005"/>
                </a:lnTo>
                <a:lnTo>
                  <a:pt x="264825" y="10666"/>
                </a:lnTo>
                <a:lnTo>
                  <a:pt x="264825" y="6796"/>
                </a:lnTo>
                <a:lnTo>
                  <a:pt x="265619" y="5010"/>
                </a:lnTo>
                <a:lnTo>
                  <a:pt x="268794" y="2430"/>
                </a:lnTo>
                <a:lnTo>
                  <a:pt x="270431" y="1785"/>
                </a:lnTo>
                <a:lnTo>
                  <a:pt x="273804" y="1785"/>
                </a:lnTo>
                <a:lnTo>
                  <a:pt x="275193" y="2381"/>
                </a:lnTo>
                <a:lnTo>
                  <a:pt x="276285" y="3571"/>
                </a:lnTo>
                <a:lnTo>
                  <a:pt x="277376" y="4663"/>
                </a:lnTo>
                <a:lnTo>
                  <a:pt x="277922" y="5953"/>
                </a:lnTo>
                <a:lnTo>
                  <a:pt x="277922" y="9723"/>
                </a:lnTo>
                <a:lnTo>
                  <a:pt x="277128" y="11509"/>
                </a:lnTo>
                <a:lnTo>
                  <a:pt x="274052" y="13989"/>
                </a:lnTo>
                <a:lnTo>
                  <a:pt x="272465" y="14585"/>
                </a:lnTo>
                <a:close/>
              </a:path>
              <a:path w="574675" h="109854">
                <a:moveTo>
                  <a:pt x="308867" y="86171"/>
                </a:moveTo>
                <a:lnTo>
                  <a:pt x="300235" y="86171"/>
                </a:lnTo>
                <a:lnTo>
                  <a:pt x="293389" y="83740"/>
                </a:lnTo>
                <a:lnTo>
                  <a:pt x="283268" y="74017"/>
                </a:lnTo>
                <a:lnTo>
                  <a:pt x="280738" y="67419"/>
                </a:lnTo>
                <a:lnTo>
                  <a:pt x="280738" y="59084"/>
                </a:lnTo>
                <a:lnTo>
                  <a:pt x="301835" y="24593"/>
                </a:lnTo>
                <a:lnTo>
                  <a:pt x="314969" y="21877"/>
                </a:lnTo>
                <a:lnTo>
                  <a:pt x="323601" y="21877"/>
                </a:lnTo>
                <a:lnTo>
                  <a:pt x="330397" y="24407"/>
                </a:lnTo>
                <a:lnTo>
                  <a:pt x="335358" y="29467"/>
                </a:lnTo>
                <a:lnTo>
                  <a:pt x="336269" y="30360"/>
                </a:lnTo>
                <a:lnTo>
                  <a:pt x="308123" y="30360"/>
                </a:lnTo>
                <a:lnTo>
                  <a:pt x="302517" y="33188"/>
                </a:lnTo>
                <a:lnTo>
                  <a:pt x="297770" y="38943"/>
                </a:lnTo>
                <a:lnTo>
                  <a:pt x="293190" y="44400"/>
                </a:lnTo>
                <a:lnTo>
                  <a:pt x="290858" y="50998"/>
                </a:lnTo>
                <a:lnTo>
                  <a:pt x="290858" y="64492"/>
                </a:lnTo>
                <a:lnTo>
                  <a:pt x="292396" y="69155"/>
                </a:lnTo>
                <a:lnTo>
                  <a:pt x="295472" y="72628"/>
                </a:lnTo>
                <a:lnTo>
                  <a:pt x="298647" y="76001"/>
                </a:lnTo>
                <a:lnTo>
                  <a:pt x="303162" y="77688"/>
                </a:lnTo>
                <a:lnTo>
                  <a:pt x="330349" y="77688"/>
                </a:lnTo>
                <a:lnTo>
                  <a:pt x="327731" y="80060"/>
                </a:lnTo>
                <a:lnTo>
                  <a:pt x="321964" y="83455"/>
                </a:lnTo>
                <a:lnTo>
                  <a:pt x="315676" y="85492"/>
                </a:lnTo>
                <a:lnTo>
                  <a:pt x="308867" y="86171"/>
                </a:lnTo>
                <a:close/>
              </a:path>
              <a:path w="574675" h="109854">
                <a:moveTo>
                  <a:pt x="330349" y="77688"/>
                </a:moveTo>
                <a:lnTo>
                  <a:pt x="315564" y="77688"/>
                </a:lnTo>
                <a:lnTo>
                  <a:pt x="321170" y="74910"/>
                </a:lnTo>
                <a:lnTo>
                  <a:pt x="330596" y="63698"/>
                </a:lnTo>
                <a:lnTo>
                  <a:pt x="332977" y="57050"/>
                </a:lnTo>
                <a:lnTo>
                  <a:pt x="332977" y="43556"/>
                </a:lnTo>
                <a:lnTo>
                  <a:pt x="331389" y="38943"/>
                </a:lnTo>
                <a:lnTo>
                  <a:pt x="328214" y="35569"/>
                </a:lnTo>
                <a:lnTo>
                  <a:pt x="325039" y="32097"/>
                </a:lnTo>
                <a:lnTo>
                  <a:pt x="320525" y="30360"/>
                </a:lnTo>
                <a:lnTo>
                  <a:pt x="336269" y="30360"/>
                </a:lnTo>
                <a:lnTo>
                  <a:pt x="340418" y="34428"/>
                </a:lnTo>
                <a:lnTo>
                  <a:pt x="342948" y="40977"/>
                </a:lnTo>
                <a:lnTo>
                  <a:pt x="342948" y="49113"/>
                </a:lnTo>
                <a:lnTo>
                  <a:pt x="342325" y="56498"/>
                </a:lnTo>
                <a:lnTo>
                  <a:pt x="340455" y="63326"/>
                </a:lnTo>
                <a:lnTo>
                  <a:pt x="337339" y="69595"/>
                </a:lnTo>
                <a:lnTo>
                  <a:pt x="332977" y="75307"/>
                </a:lnTo>
                <a:lnTo>
                  <a:pt x="330349" y="77688"/>
                </a:lnTo>
                <a:close/>
              </a:path>
              <a:path w="574675" h="109854">
                <a:moveTo>
                  <a:pt x="379795" y="86171"/>
                </a:moveTo>
                <a:lnTo>
                  <a:pt x="367294" y="86171"/>
                </a:lnTo>
                <a:lnTo>
                  <a:pt x="362829" y="84881"/>
                </a:lnTo>
                <a:lnTo>
                  <a:pt x="359455" y="82301"/>
                </a:lnTo>
                <a:lnTo>
                  <a:pt x="356181" y="79722"/>
                </a:lnTo>
                <a:lnTo>
                  <a:pt x="354544" y="75951"/>
                </a:lnTo>
                <a:lnTo>
                  <a:pt x="354544" y="70990"/>
                </a:lnTo>
                <a:lnTo>
                  <a:pt x="355139" y="65930"/>
                </a:lnTo>
                <a:lnTo>
                  <a:pt x="364516" y="23365"/>
                </a:lnTo>
                <a:lnTo>
                  <a:pt x="374041" y="23365"/>
                </a:lnTo>
                <a:lnTo>
                  <a:pt x="365111" y="63549"/>
                </a:lnTo>
                <a:lnTo>
                  <a:pt x="364516" y="67865"/>
                </a:lnTo>
                <a:lnTo>
                  <a:pt x="364579" y="74463"/>
                </a:lnTo>
                <a:lnTo>
                  <a:pt x="368732" y="77688"/>
                </a:lnTo>
                <a:lnTo>
                  <a:pt x="392357" y="77688"/>
                </a:lnTo>
                <a:lnTo>
                  <a:pt x="386989" y="82698"/>
                </a:lnTo>
                <a:lnTo>
                  <a:pt x="379795" y="86171"/>
                </a:lnTo>
                <a:close/>
              </a:path>
              <a:path w="574675" h="109854">
                <a:moveTo>
                  <a:pt x="392357" y="77688"/>
                </a:moveTo>
                <a:lnTo>
                  <a:pt x="383417" y="77688"/>
                </a:lnTo>
                <a:lnTo>
                  <a:pt x="389767" y="74463"/>
                </a:lnTo>
                <a:lnTo>
                  <a:pt x="396216" y="68014"/>
                </a:lnTo>
                <a:lnTo>
                  <a:pt x="405890" y="23365"/>
                </a:lnTo>
                <a:lnTo>
                  <a:pt x="415415" y="23365"/>
                </a:lnTo>
                <a:lnTo>
                  <a:pt x="403844" y="75753"/>
                </a:lnTo>
                <a:lnTo>
                  <a:pt x="394430" y="75753"/>
                </a:lnTo>
                <a:lnTo>
                  <a:pt x="392357" y="77688"/>
                </a:lnTo>
                <a:close/>
              </a:path>
              <a:path w="574675" h="109854">
                <a:moveTo>
                  <a:pt x="401871" y="84683"/>
                </a:moveTo>
                <a:lnTo>
                  <a:pt x="392346" y="84683"/>
                </a:lnTo>
                <a:lnTo>
                  <a:pt x="394430" y="75753"/>
                </a:lnTo>
                <a:lnTo>
                  <a:pt x="403844" y="75753"/>
                </a:lnTo>
                <a:lnTo>
                  <a:pt x="401871" y="84683"/>
                </a:lnTo>
                <a:close/>
              </a:path>
              <a:path w="574675" h="109854">
                <a:moveTo>
                  <a:pt x="464372" y="78432"/>
                </a:moveTo>
                <a:lnTo>
                  <a:pt x="449397" y="78432"/>
                </a:lnTo>
                <a:lnTo>
                  <a:pt x="452820" y="77341"/>
                </a:lnTo>
                <a:lnTo>
                  <a:pt x="455301" y="75158"/>
                </a:lnTo>
                <a:lnTo>
                  <a:pt x="457881" y="72975"/>
                </a:lnTo>
                <a:lnTo>
                  <a:pt x="459170" y="70494"/>
                </a:lnTo>
                <a:lnTo>
                  <a:pt x="459170" y="65534"/>
                </a:lnTo>
                <a:lnTo>
                  <a:pt x="458029" y="63648"/>
                </a:lnTo>
                <a:lnTo>
                  <a:pt x="455747" y="62061"/>
                </a:lnTo>
                <a:lnTo>
                  <a:pt x="453465" y="60374"/>
                </a:lnTo>
                <a:lnTo>
                  <a:pt x="449199" y="58439"/>
                </a:lnTo>
                <a:lnTo>
                  <a:pt x="442948" y="56257"/>
                </a:lnTo>
                <a:lnTo>
                  <a:pt x="437491" y="54173"/>
                </a:lnTo>
                <a:lnTo>
                  <a:pt x="426875" y="35222"/>
                </a:lnTo>
                <a:lnTo>
                  <a:pt x="428958" y="30708"/>
                </a:lnTo>
                <a:lnTo>
                  <a:pt x="437392" y="23663"/>
                </a:lnTo>
                <a:lnTo>
                  <a:pt x="443047" y="21877"/>
                </a:lnTo>
                <a:lnTo>
                  <a:pt x="455351" y="21877"/>
                </a:lnTo>
                <a:lnTo>
                  <a:pt x="460063" y="22869"/>
                </a:lnTo>
                <a:lnTo>
                  <a:pt x="464231" y="24854"/>
                </a:lnTo>
                <a:lnTo>
                  <a:pt x="468398" y="26739"/>
                </a:lnTo>
                <a:lnTo>
                  <a:pt x="471474" y="29071"/>
                </a:lnTo>
                <a:lnTo>
                  <a:pt x="471863" y="29616"/>
                </a:lnTo>
                <a:lnTo>
                  <a:pt x="445478" y="29616"/>
                </a:lnTo>
                <a:lnTo>
                  <a:pt x="442204" y="30509"/>
                </a:lnTo>
                <a:lnTo>
                  <a:pt x="439823" y="32295"/>
                </a:lnTo>
                <a:lnTo>
                  <a:pt x="437541" y="34081"/>
                </a:lnTo>
                <a:lnTo>
                  <a:pt x="436400" y="36314"/>
                </a:lnTo>
                <a:lnTo>
                  <a:pt x="436400" y="40977"/>
                </a:lnTo>
                <a:lnTo>
                  <a:pt x="463288" y="53826"/>
                </a:lnTo>
                <a:lnTo>
                  <a:pt x="468695" y="59233"/>
                </a:lnTo>
                <a:lnTo>
                  <a:pt x="468695" y="71933"/>
                </a:lnTo>
                <a:lnTo>
                  <a:pt x="466413" y="76745"/>
                </a:lnTo>
                <a:lnTo>
                  <a:pt x="464372" y="78432"/>
                </a:lnTo>
                <a:close/>
              </a:path>
              <a:path w="574675" h="109854">
                <a:moveTo>
                  <a:pt x="467951" y="38100"/>
                </a:moveTo>
                <a:lnTo>
                  <a:pt x="466661" y="35817"/>
                </a:lnTo>
                <a:lnTo>
                  <a:pt x="464231" y="33833"/>
                </a:lnTo>
                <a:lnTo>
                  <a:pt x="457087" y="30460"/>
                </a:lnTo>
                <a:lnTo>
                  <a:pt x="453416" y="29616"/>
                </a:lnTo>
                <a:lnTo>
                  <a:pt x="471863" y="29616"/>
                </a:lnTo>
                <a:lnTo>
                  <a:pt x="473458" y="31849"/>
                </a:lnTo>
                <a:lnTo>
                  <a:pt x="467951" y="38100"/>
                </a:lnTo>
                <a:close/>
              </a:path>
              <a:path w="574675" h="109854">
                <a:moveTo>
                  <a:pt x="451531" y="86171"/>
                </a:moveTo>
                <a:lnTo>
                  <a:pt x="444585" y="86171"/>
                </a:lnTo>
                <a:lnTo>
                  <a:pt x="436437" y="85501"/>
                </a:lnTo>
                <a:lnTo>
                  <a:pt x="429405" y="83492"/>
                </a:lnTo>
                <a:lnTo>
                  <a:pt x="423489" y="80143"/>
                </a:lnTo>
                <a:lnTo>
                  <a:pt x="418689" y="75455"/>
                </a:lnTo>
                <a:lnTo>
                  <a:pt x="424791" y="68758"/>
                </a:lnTo>
                <a:lnTo>
                  <a:pt x="426875" y="71834"/>
                </a:lnTo>
                <a:lnTo>
                  <a:pt x="429802" y="74215"/>
                </a:lnTo>
                <a:lnTo>
                  <a:pt x="433572" y="75902"/>
                </a:lnTo>
                <a:lnTo>
                  <a:pt x="437442" y="77589"/>
                </a:lnTo>
                <a:lnTo>
                  <a:pt x="441261" y="78432"/>
                </a:lnTo>
                <a:lnTo>
                  <a:pt x="464372" y="78432"/>
                </a:lnTo>
                <a:lnTo>
                  <a:pt x="457285" y="84286"/>
                </a:lnTo>
                <a:lnTo>
                  <a:pt x="451531" y="86171"/>
                </a:lnTo>
                <a:close/>
              </a:path>
              <a:path w="574675" h="109854">
                <a:moveTo>
                  <a:pt x="489478" y="84683"/>
                </a:moveTo>
                <a:lnTo>
                  <a:pt x="479953" y="84683"/>
                </a:lnTo>
                <a:lnTo>
                  <a:pt x="498557" y="0"/>
                </a:lnTo>
                <a:lnTo>
                  <a:pt x="508082" y="0"/>
                </a:lnTo>
                <a:lnTo>
                  <a:pt x="489478" y="84683"/>
                </a:lnTo>
                <a:close/>
              </a:path>
              <a:path w="574675" h="109854">
                <a:moveTo>
                  <a:pt x="524971" y="100607"/>
                </a:moveTo>
                <a:lnTo>
                  <a:pt x="510948" y="100607"/>
                </a:lnTo>
                <a:lnTo>
                  <a:pt x="512486" y="100161"/>
                </a:lnTo>
                <a:lnTo>
                  <a:pt x="513875" y="99268"/>
                </a:lnTo>
                <a:lnTo>
                  <a:pt x="515264" y="98474"/>
                </a:lnTo>
                <a:lnTo>
                  <a:pt x="516752" y="96936"/>
                </a:lnTo>
                <a:lnTo>
                  <a:pt x="518340" y="94654"/>
                </a:lnTo>
                <a:lnTo>
                  <a:pt x="524590" y="85129"/>
                </a:lnTo>
                <a:lnTo>
                  <a:pt x="512982" y="23365"/>
                </a:lnTo>
                <a:lnTo>
                  <a:pt x="522953" y="23365"/>
                </a:lnTo>
                <a:lnTo>
                  <a:pt x="532181" y="73669"/>
                </a:lnTo>
                <a:lnTo>
                  <a:pt x="542197" y="73669"/>
                </a:lnTo>
                <a:lnTo>
                  <a:pt x="527120" y="97184"/>
                </a:lnTo>
                <a:lnTo>
                  <a:pt x="524971" y="100607"/>
                </a:lnTo>
                <a:close/>
              </a:path>
              <a:path w="574675" h="109854">
                <a:moveTo>
                  <a:pt x="542197" y="73669"/>
                </a:moveTo>
                <a:lnTo>
                  <a:pt x="532181" y="73669"/>
                </a:lnTo>
                <a:lnTo>
                  <a:pt x="563732" y="23365"/>
                </a:lnTo>
                <a:lnTo>
                  <a:pt x="574448" y="23365"/>
                </a:lnTo>
                <a:lnTo>
                  <a:pt x="542197" y="73669"/>
                </a:lnTo>
                <a:close/>
              </a:path>
              <a:path w="574675" h="109854">
                <a:moveTo>
                  <a:pt x="512039" y="109537"/>
                </a:moveTo>
                <a:lnTo>
                  <a:pt x="505094" y="109537"/>
                </a:lnTo>
                <a:lnTo>
                  <a:pt x="502415" y="109090"/>
                </a:lnTo>
                <a:lnTo>
                  <a:pt x="500034" y="108198"/>
                </a:lnTo>
                <a:lnTo>
                  <a:pt x="503308" y="99714"/>
                </a:lnTo>
                <a:lnTo>
                  <a:pt x="504796" y="100310"/>
                </a:lnTo>
                <a:lnTo>
                  <a:pt x="506781" y="100607"/>
                </a:lnTo>
                <a:lnTo>
                  <a:pt x="524971" y="100607"/>
                </a:lnTo>
                <a:lnTo>
                  <a:pt x="524442" y="101451"/>
                </a:lnTo>
                <a:lnTo>
                  <a:pt x="521564" y="104576"/>
                </a:lnTo>
                <a:lnTo>
                  <a:pt x="518488" y="106560"/>
                </a:lnTo>
                <a:lnTo>
                  <a:pt x="515512" y="108545"/>
                </a:lnTo>
                <a:lnTo>
                  <a:pt x="512039" y="10953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 descr=""/>
          <p:cNvSpPr/>
          <p:nvPr/>
        </p:nvSpPr>
        <p:spPr>
          <a:xfrm>
            <a:off x="3760339" y="3542747"/>
            <a:ext cx="650875" cy="87630"/>
          </a:xfrm>
          <a:custGeom>
            <a:avLst/>
            <a:gdLst/>
            <a:ahLst/>
            <a:cxnLst/>
            <a:rect l="l" t="t" r="r" b="b"/>
            <a:pathLst>
              <a:path w="650875" h="87629">
                <a:moveTo>
                  <a:pt x="43457" y="87510"/>
                </a:moveTo>
                <a:lnTo>
                  <a:pt x="6948" y="68702"/>
                </a:lnTo>
                <a:lnTo>
                  <a:pt x="0" y="43755"/>
                </a:lnTo>
                <a:lnTo>
                  <a:pt x="772" y="34593"/>
                </a:lnTo>
                <a:lnTo>
                  <a:pt x="26379" y="3088"/>
                </a:lnTo>
                <a:lnTo>
                  <a:pt x="43457" y="0"/>
                </a:lnTo>
                <a:lnTo>
                  <a:pt x="53057" y="1041"/>
                </a:lnTo>
                <a:lnTo>
                  <a:pt x="61614" y="4167"/>
                </a:lnTo>
                <a:lnTo>
                  <a:pt x="69130" y="9376"/>
                </a:lnTo>
                <a:lnTo>
                  <a:pt x="34032" y="9376"/>
                </a:lnTo>
                <a:lnTo>
                  <a:pt x="26243" y="12650"/>
                </a:lnTo>
                <a:lnTo>
                  <a:pt x="10864" y="43755"/>
                </a:lnTo>
                <a:lnTo>
                  <a:pt x="11441" y="50936"/>
                </a:lnTo>
                <a:lnTo>
                  <a:pt x="34032" y="78134"/>
                </a:lnTo>
                <a:lnTo>
                  <a:pt x="69102" y="78134"/>
                </a:lnTo>
                <a:lnTo>
                  <a:pt x="61503" y="83343"/>
                </a:lnTo>
                <a:lnTo>
                  <a:pt x="52954" y="86469"/>
                </a:lnTo>
                <a:lnTo>
                  <a:pt x="43457" y="87510"/>
                </a:lnTo>
                <a:close/>
              </a:path>
              <a:path w="650875" h="87629">
                <a:moveTo>
                  <a:pt x="66675" y="21728"/>
                </a:moveTo>
                <a:lnTo>
                  <a:pt x="64194" y="18157"/>
                </a:lnTo>
                <a:lnTo>
                  <a:pt x="60920" y="15230"/>
                </a:lnTo>
                <a:lnTo>
                  <a:pt x="56852" y="12948"/>
                </a:lnTo>
                <a:lnTo>
                  <a:pt x="52784" y="10566"/>
                </a:lnTo>
                <a:lnTo>
                  <a:pt x="48319" y="9376"/>
                </a:lnTo>
                <a:lnTo>
                  <a:pt x="69130" y="9376"/>
                </a:lnTo>
                <a:lnTo>
                  <a:pt x="75604" y="16668"/>
                </a:lnTo>
                <a:lnTo>
                  <a:pt x="66675" y="21728"/>
                </a:lnTo>
                <a:close/>
              </a:path>
              <a:path w="650875" h="87629">
                <a:moveTo>
                  <a:pt x="69102" y="78134"/>
                </a:moveTo>
                <a:lnTo>
                  <a:pt x="48319" y="78134"/>
                </a:lnTo>
                <a:lnTo>
                  <a:pt x="52784" y="76993"/>
                </a:lnTo>
                <a:lnTo>
                  <a:pt x="60920" y="72429"/>
                </a:lnTo>
                <a:lnTo>
                  <a:pt x="64194" y="69453"/>
                </a:lnTo>
                <a:lnTo>
                  <a:pt x="66675" y="65782"/>
                </a:lnTo>
                <a:lnTo>
                  <a:pt x="75753" y="70842"/>
                </a:lnTo>
                <a:lnTo>
                  <a:pt x="69102" y="78134"/>
                </a:lnTo>
                <a:close/>
              </a:path>
              <a:path w="650875" h="87629">
                <a:moveTo>
                  <a:pt x="98319" y="86022"/>
                </a:moveTo>
                <a:lnTo>
                  <a:pt x="88794" y="86022"/>
                </a:lnTo>
                <a:lnTo>
                  <a:pt x="88794" y="1339"/>
                </a:lnTo>
                <a:lnTo>
                  <a:pt x="98319" y="1339"/>
                </a:lnTo>
                <a:lnTo>
                  <a:pt x="98319" y="33635"/>
                </a:lnTo>
                <a:lnTo>
                  <a:pt x="107720" y="33635"/>
                </a:lnTo>
                <a:lnTo>
                  <a:pt x="103082" y="36165"/>
                </a:lnTo>
                <a:lnTo>
                  <a:pt x="100403" y="38447"/>
                </a:lnTo>
                <a:lnTo>
                  <a:pt x="98394" y="41126"/>
                </a:lnTo>
                <a:lnTo>
                  <a:pt x="98319" y="86022"/>
                </a:lnTo>
                <a:close/>
              </a:path>
              <a:path w="650875" h="87629">
                <a:moveTo>
                  <a:pt x="107720" y="33635"/>
                </a:moveTo>
                <a:lnTo>
                  <a:pt x="98319" y="33635"/>
                </a:lnTo>
                <a:lnTo>
                  <a:pt x="100998" y="30460"/>
                </a:lnTo>
                <a:lnTo>
                  <a:pt x="104272" y="27930"/>
                </a:lnTo>
                <a:lnTo>
                  <a:pt x="108142" y="26044"/>
                </a:lnTo>
                <a:lnTo>
                  <a:pt x="112111" y="24159"/>
                </a:lnTo>
                <a:lnTo>
                  <a:pt x="116179" y="23217"/>
                </a:lnTo>
                <a:lnTo>
                  <a:pt x="120346" y="23217"/>
                </a:lnTo>
                <a:lnTo>
                  <a:pt x="128875" y="24435"/>
                </a:lnTo>
                <a:lnTo>
                  <a:pt x="134968" y="28091"/>
                </a:lnTo>
                <a:lnTo>
                  <a:pt x="137134" y="31700"/>
                </a:lnTo>
                <a:lnTo>
                  <a:pt x="113004" y="31700"/>
                </a:lnTo>
                <a:lnTo>
                  <a:pt x="109630" y="32593"/>
                </a:lnTo>
                <a:lnTo>
                  <a:pt x="107720" y="33635"/>
                </a:lnTo>
                <a:close/>
              </a:path>
              <a:path w="650875" h="87629">
                <a:moveTo>
                  <a:pt x="139842" y="86022"/>
                </a:moveTo>
                <a:lnTo>
                  <a:pt x="130317" y="86022"/>
                </a:lnTo>
                <a:lnTo>
                  <a:pt x="130317" y="41126"/>
                </a:lnTo>
                <a:lnTo>
                  <a:pt x="129226" y="37653"/>
                </a:lnTo>
                <a:lnTo>
                  <a:pt x="124860" y="32891"/>
                </a:lnTo>
                <a:lnTo>
                  <a:pt x="121338" y="31700"/>
                </a:lnTo>
                <a:lnTo>
                  <a:pt x="137134" y="31700"/>
                </a:lnTo>
                <a:lnTo>
                  <a:pt x="138624" y="34183"/>
                </a:lnTo>
                <a:lnTo>
                  <a:pt x="139842" y="42713"/>
                </a:lnTo>
                <a:lnTo>
                  <a:pt x="139842" y="86022"/>
                </a:lnTo>
                <a:close/>
              </a:path>
              <a:path w="650875" h="87629">
                <a:moveTo>
                  <a:pt x="165320" y="15924"/>
                </a:moveTo>
                <a:lnTo>
                  <a:pt x="161847" y="15924"/>
                </a:lnTo>
                <a:lnTo>
                  <a:pt x="160309" y="15329"/>
                </a:lnTo>
                <a:lnTo>
                  <a:pt x="159019" y="14138"/>
                </a:lnTo>
                <a:lnTo>
                  <a:pt x="157829" y="12848"/>
                </a:lnTo>
                <a:lnTo>
                  <a:pt x="157234" y="11310"/>
                </a:lnTo>
                <a:lnTo>
                  <a:pt x="157234" y="7838"/>
                </a:lnTo>
                <a:lnTo>
                  <a:pt x="157829" y="6350"/>
                </a:lnTo>
                <a:lnTo>
                  <a:pt x="159019" y="5060"/>
                </a:lnTo>
                <a:lnTo>
                  <a:pt x="160309" y="3770"/>
                </a:lnTo>
                <a:lnTo>
                  <a:pt x="161847" y="3125"/>
                </a:lnTo>
                <a:lnTo>
                  <a:pt x="165320" y="3125"/>
                </a:lnTo>
                <a:lnTo>
                  <a:pt x="166808" y="3770"/>
                </a:lnTo>
                <a:lnTo>
                  <a:pt x="169388" y="6350"/>
                </a:lnTo>
                <a:lnTo>
                  <a:pt x="170033" y="7838"/>
                </a:lnTo>
                <a:lnTo>
                  <a:pt x="170033" y="11310"/>
                </a:lnTo>
                <a:lnTo>
                  <a:pt x="169388" y="12848"/>
                </a:lnTo>
                <a:lnTo>
                  <a:pt x="168098" y="14138"/>
                </a:lnTo>
                <a:lnTo>
                  <a:pt x="166808" y="15329"/>
                </a:lnTo>
                <a:lnTo>
                  <a:pt x="165320" y="15924"/>
                </a:lnTo>
                <a:close/>
              </a:path>
              <a:path w="650875" h="87629">
                <a:moveTo>
                  <a:pt x="168396" y="86022"/>
                </a:moveTo>
                <a:lnTo>
                  <a:pt x="158871" y="86022"/>
                </a:lnTo>
                <a:lnTo>
                  <a:pt x="158871" y="24705"/>
                </a:lnTo>
                <a:lnTo>
                  <a:pt x="168396" y="24705"/>
                </a:lnTo>
                <a:lnTo>
                  <a:pt x="168396" y="86022"/>
                </a:lnTo>
                <a:close/>
              </a:path>
              <a:path w="650875" h="87629">
                <a:moveTo>
                  <a:pt x="215116" y="87510"/>
                </a:moveTo>
                <a:lnTo>
                  <a:pt x="205889" y="87510"/>
                </a:lnTo>
                <a:lnTo>
                  <a:pt x="198348" y="84534"/>
                </a:lnTo>
                <a:lnTo>
                  <a:pt x="192494" y="78581"/>
                </a:lnTo>
                <a:lnTo>
                  <a:pt x="186740" y="72528"/>
                </a:lnTo>
                <a:lnTo>
                  <a:pt x="183862" y="64789"/>
                </a:lnTo>
                <a:lnTo>
                  <a:pt x="183862" y="46235"/>
                </a:lnTo>
                <a:lnTo>
                  <a:pt x="186740" y="38596"/>
                </a:lnTo>
                <a:lnTo>
                  <a:pt x="198249" y="26293"/>
                </a:lnTo>
                <a:lnTo>
                  <a:pt x="205442" y="23217"/>
                </a:lnTo>
                <a:lnTo>
                  <a:pt x="222905" y="23217"/>
                </a:lnTo>
                <a:lnTo>
                  <a:pt x="229999" y="26293"/>
                </a:lnTo>
                <a:lnTo>
                  <a:pt x="234190" y="31105"/>
                </a:lnTo>
                <a:lnTo>
                  <a:pt x="208270" y="31105"/>
                </a:lnTo>
                <a:lnTo>
                  <a:pt x="203557" y="33089"/>
                </a:lnTo>
                <a:lnTo>
                  <a:pt x="196017" y="41026"/>
                </a:lnTo>
                <a:lnTo>
                  <a:pt x="194032" y="45839"/>
                </a:lnTo>
                <a:lnTo>
                  <a:pt x="193834" y="51494"/>
                </a:lnTo>
                <a:lnTo>
                  <a:pt x="243542" y="51494"/>
                </a:lnTo>
                <a:lnTo>
                  <a:pt x="243542" y="58489"/>
                </a:lnTo>
                <a:lnTo>
                  <a:pt x="193834" y="58489"/>
                </a:lnTo>
                <a:lnTo>
                  <a:pt x="194231" y="64740"/>
                </a:lnTo>
                <a:lnTo>
                  <a:pt x="196513" y="69850"/>
                </a:lnTo>
                <a:lnTo>
                  <a:pt x="200680" y="73818"/>
                </a:lnTo>
                <a:lnTo>
                  <a:pt x="204847" y="77688"/>
                </a:lnTo>
                <a:lnTo>
                  <a:pt x="209957" y="79623"/>
                </a:lnTo>
                <a:lnTo>
                  <a:pt x="237695" y="79623"/>
                </a:lnTo>
                <a:lnTo>
                  <a:pt x="234483" y="82236"/>
                </a:lnTo>
                <a:lnTo>
                  <a:pt x="228734" y="85166"/>
                </a:lnTo>
                <a:lnTo>
                  <a:pt x="222279" y="86924"/>
                </a:lnTo>
                <a:lnTo>
                  <a:pt x="215116" y="87510"/>
                </a:lnTo>
                <a:close/>
              </a:path>
              <a:path w="650875" h="87629">
                <a:moveTo>
                  <a:pt x="243542" y="51494"/>
                </a:moveTo>
                <a:lnTo>
                  <a:pt x="234166" y="51494"/>
                </a:lnTo>
                <a:lnTo>
                  <a:pt x="234166" y="45839"/>
                </a:lnTo>
                <a:lnTo>
                  <a:pt x="232281" y="41026"/>
                </a:lnTo>
                <a:lnTo>
                  <a:pt x="228511" y="37058"/>
                </a:lnTo>
                <a:lnTo>
                  <a:pt x="224840" y="33089"/>
                </a:lnTo>
                <a:lnTo>
                  <a:pt x="219978" y="31105"/>
                </a:lnTo>
                <a:lnTo>
                  <a:pt x="234190" y="31105"/>
                </a:lnTo>
                <a:lnTo>
                  <a:pt x="235357" y="32444"/>
                </a:lnTo>
                <a:lnTo>
                  <a:pt x="240814" y="38496"/>
                </a:lnTo>
                <a:lnTo>
                  <a:pt x="243491" y="46235"/>
                </a:lnTo>
                <a:lnTo>
                  <a:pt x="243542" y="51494"/>
                </a:lnTo>
                <a:close/>
              </a:path>
              <a:path w="650875" h="87629">
                <a:moveTo>
                  <a:pt x="237695" y="79623"/>
                </a:moveTo>
                <a:lnTo>
                  <a:pt x="223451" y="79623"/>
                </a:lnTo>
                <a:lnTo>
                  <a:pt x="229751" y="77043"/>
                </a:lnTo>
                <a:lnTo>
                  <a:pt x="234910" y="71884"/>
                </a:lnTo>
                <a:lnTo>
                  <a:pt x="239524" y="78134"/>
                </a:lnTo>
                <a:lnTo>
                  <a:pt x="237695" y="79623"/>
                </a:lnTo>
                <a:close/>
              </a:path>
              <a:path w="650875" h="87629">
                <a:moveTo>
                  <a:pt x="271111" y="24705"/>
                </a:moveTo>
                <a:lnTo>
                  <a:pt x="261586" y="24705"/>
                </a:lnTo>
                <a:lnTo>
                  <a:pt x="261586" y="13593"/>
                </a:lnTo>
                <a:lnTo>
                  <a:pt x="263174" y="8731"/>
                </a:lnTo>
                <a:lnTo>
                  <a:pt x="266349" y="5357"/>
                </a:lnTo>
                <a:lnTo>
                  <a:pt x="269523" y="1885"/>
                </a:lnTo>
                <a:lnTo>
                  <a:pt x="273840" y="148"/>
                </a:lnTo>
                <a:lnTo>
                  <a:pt x="284456" y="148"/>
                </a:lnTo>
                <a:lnTo>
                  <a:pt x="288772" y="1686"/>
                </a:lnTo>
                <a:lnTo>
                  <a:pt x="292245" y="4762"/>
                </a:lnTo>
                <a:lnTo>
                  <a:pt x="290310" y="7887"/>
                </a:lnTo>
                <a:lnTo>
                  <a:pt x="274336" y="7887"/>
                </a:lnTo>
                <a:lnTo>
                  <a:pt x="271111" y="11906"/>
                </a:lnTo>
                <a:lnTo>
                  <a:pt x="271111" y="24705"/>
                </a:lnTo>
                <a:close/>
              </a:path>
              <a:path w="650875" h="87629">
                <a:moveTo>
                  <a:pt x="288375" y="11013"/>
                </a:moveTo>
                <a:lnTo>
                  <a:pt x="286192" y="8929"/>
                </a:lnTo>
                <a:lnTo>
                  <a:pt x="283662" y="7887"/>
                </a:lnTo>
                <a:lnTo>
                  <a:pt x="290310" y="7887"/>
                </a:lnTo>
                <a:lnTo>
                  <a:pt x="288375" y="11013"/>
                </a:lnTo>
                <a:close/>
              </a:path>
              <a:path w="650875" h="87629">
                <a:moveTo>
                  <a:pt x="283464" y="33039"/>
                </a:moveTo>
                <a:lnTo>
                  <a:pt x="251466" y="33039"/>
                </a:lnTo>
                <a:lnTo>
                  <a:pt x="251466" y="24705"/>
                </a:lnTo>
                <a:lnTo>
                  <a:pt x="283464" y="24705"/>
                </a:lnTo>
                <a:lnTo>
                  <a:pt x="283464" y="33039"/>
                </a:lnTo>
                <a:close/>
              </a:path>
              <a:path w="650875" h="87629">
                <a:moveTo>
                  <a:pt x="271111" y="86022"/>
                </a:moveTo>
                <a:lnTo>
                  <a:pt x="261586" y="86022"/>
                </a:lnTo>
                <a:lnTo>
                  <a:pt x="261586" y="33039"/>
                </a:lnTo>
                <a:lnTo>
                  <a:pt x="271111" y="33039"/>
                </a:lnTo>
                <a:lnTo>
                  <a:pt x="271111" y="86022"/>
                </a:lnTo>
                <a:close/>
              </a:path>
              <a:path w="650875" h="87629">
                <a:moveTo>
                  <a:pt x="366282" y="86022"/>
                </a:moveTo>
                <a:lnTo>
                  <a:pt x="353186" y="86022"/>
                </a:lnTo>
                <a:lnTo>
                  <a:pt x="319253" y="1339"/>
                </a:lnTo>
                <a:lnTo>
                  <a:pt x="331308" y="1339"/>
                </a:lnTo>
                <a:lnTo>
                  <a:pt x="359883" y="74414"/>
                </a:lnTo>
                <a:lnTo>
                  <a:pt x="370975" y="74414"/>
                </a:lnTo>
                <a:lnTo>
                  <a:pt x="366282" y="86022"/>
                </a:lnTo>
                <a:close/>
              </a:path>
              <a:path w="650875" h="87629">
                <a:moveTo>
                  <a:pt x="370975" y="74414"/>
                </a:moveTo>
                <a:lnTo>
                  <a:pt x="359883" y="74414"/>
                </a:lnTo>
                <a:lnTo>
                  <a:pt x="388458" y="1339"/>
                </a:lnTo>
                <a:lnTo>
                  <a:pt x="400513" y="1339"/>
                </a:lnTo>
                <a:lnTo>
                  <a:pt x="370975" y="74414"/>
                </a:lnTo>
                <a:close/>
              </a:path>
              <a:path w="650875" h="87629">
                <a:moveTo>
                  <a:pt x="417569" y="15924"/>
                </a:moveTo>
                <a:lnTo>
                  <a:pt x="414097" y="15924"/>
                </a:lnTo>
                <a:lnTo>
                  <a:pt x="412559" y="15329"/>
                </a:lnTo>
                <a:lnTo>
                  <a:pt x="411269" y="14138"/>
                </a:lnTo>
                <a:lnTo>
                  <a:pt x="410078" y="12848"/>
                </a:lnTo>
                <a:lnTo>
                  <a:pt x="409483" y="11310"/>
                </a:lnTo>
                <a:lnTo>
                  <a:pt x="409483" y="7838"/>
                </a:lnTo>
                <a:lnTo>
                  <a:pt x="410078" y="6350"/>
                </a:lnTo>
                <a:lnTo>
                  <a:pt x="411269" y="5060"/>
                </a:lnTo>
                <a:lnTo>
                  <a:pt x="412559" y="3770"/>
                </a:lnTo>
                <a:lnTo>
                  <a:pt x="414097" y="3125"/>
                </a:lnTo>
                <a:lnTo>
                  <a:pt x="417569" y="3125"/>
                </a:lnTo>
                <a:lnTo>
                  <a:pt x="419058" y="3770"/>
                </a:lnTo>
                <a:lnTo>
                  <a:pt x="421637" y="6350"/>
                </a:lnTo>
                <a:lnTo>
                  <a:pt x="422282" y="7838"/>
                </a:lnTo>
                <a:lnTo>
                  <a:pt x="422282" y="11310"/>
                </a:lnTo>
                <a:lnTo>
                  <a:pt x="421637" y="12848"/>
                </a:lnTo>
                <a:lnTo>
                  <a:pt x="420347" y="14138"/>
                </a:lnTo>
                <a:lnTo>
                  <a:pt x="419058" y="15329"/>
                </a:lnTo>
                <a:lnTo>
                  <a:pt x="417569" y="15924"/>
                </a:lnTo>
                <a:close/>
              </a:path>
              <a:path w="650875" h="87629">
                <a:moveTo>
                  <a:pt x="420645" y="86022"/>
                </a:moveTo>
                <a:lnTo>
                  <a:pt x="411120" y="86022"/>
                </a:lnTo>
                <a:lnTo>
                  <a:pt x="411120" y="24705"/>
                </a:lnTo>
                <a:lnTo>
                  <a:pt x="420645" y="24705"/>
                </a:lnTo>
                <a:lnTo>
                  <a:pt x="420645" y="86022"/>
                </a:lnTo>
                <a:close/>
              </a:path>
              <a:path w="650875" h="87629">
                <a:moveTo>
                  <a:pt x="480333" y="79771"/>
                </a:moveTo>
                <a:lnTo>
                  <a:pt x="464240" y="79771"/>
                </a:lnTo>
                <a:lnTo>
                  <a:pt x="467812" y="78779"/>
                </a:lnTo>
                <a:lnTo>
                  <a:pt x="470193" y="76795"/>
                </a:lnTo>
                <a:lnTo>
                  <a:pt x="472674" y="74810"/>
                </a:lnTo>
                <a:lnTo>
                  <a:pt x="473914" y="72280"/>
                </a:lnTo>
                <a:lnTo>
                  <a:pt x="473914" y="66526"/>
                </a:lnTo>
                <a:lnTo>
                  <a:pt x="472575" y="64442"/>
                </a:lnTo>
                <a:lnTo>
                  <a:pt x="469896" y="62954"/>
                </a:lnTo>
                <a:lnTo>
                  <a:pt x="467316" y="61366"/>
                </a:lnTo>
                <a:lnTo>
                  <a:pt x="462355" y="59680"/>
                </a:lnTo>
                <a:lnTo>
                  <a:pt x="455013" y="57894"/>
                </a:lnTo>
                <a:lnTo>
                  <a:pt x="448861" y="56703"/>
                </a:lnTo>
                <a:lnTo>
                  <a:pt x="444148" y="54719"/>
                </a:lnTo>
                <a:lnTo>
                  <a:pt x="437600" y="49162"/>
                </a:lnTo>
                <a:lnTo>
                  <a:pt x="435963" y="45442"/>
                </a:lnTo>
                <a:lnTo>
                  <a:pt x="435988" y="35569"/>
                </a:lnTo>
                <a:lnTo>
                  <a:pt x="438047" y="31402"/>
                </a:lnTo>
                <a:lnTo>
                  <a:pt x="446381" y="24854"/>
                </a:lnTo>
                <a:lnTo>
                  <a:pt x="451937" y="23217"/>
                </a:lnTo>
                <a:lnTo>
                  <a:pt x="468110" y="23217"/>
                </a:lnTo>
                <a:lnTo>
                  <a:pt x="475650" y="26144"/>
                </a:lnTo>
                <a:lnTo>
                  <a:pt x="480463" y="30956"/>
                </a:lnTo>
                <a:lnTo>
                  <a:pt x="454616" y="30956"/>
                </a:lnTo>
                <a:lnTo>
                  <a:pt x="451292" y="31898"/>
                </a:lnTo>
                <a:lnTo>
                  <a:pt x="448911" y="33784"/>
                </a:lnTo>
                <a:lnTo>
                  <a:pt x="446530" y="35569"/>
                </a:lnTo>
                <a:lnTo>
                  <a:pt x="445339" y="37852"/>
                </a:lnTo>
                <a:lnTo>
                  <a:pt x="445339" y="43011"/>
                </a:lnTo>
                <a:lnTo>
                  <a:pt x="446679" y="44946"/>
                </a:lnTo>
                <a:lnTo>
                  <a:pt x="449358" y="46434"/>
                </a:lnTo>
                <a:lnTo>
                  <a:pt x="452036" y="47823"/>
                </a:lnTo>
                <a:lnTo>
                  <a:pt x="456997" y="49311"/>
                </a:lnTo>
                <a:lnTo>
                  <a:pt x="470491" y="52288"/>
                </a:lnTo>
                <a:lnTo>
                  <a:pt x="475204" y="54471"/>
                </a:lnTo>
                <a:lnTo>
                  <a:pt x="478379" y="57447"/>
                </a:lnTo>
                <a:lnTo>
                  <a:pt x="481653" y="60325"/>
                </a:lnTo>
                <a:lnTo>
                  <a:pt x="483290" y="64194"/>
                </a:lnTo>
                <a:lnTo>
                  <a:pt x="483241" y="74810"/>
                </a:lnTo>
                <a:lnTo>
                  <a:pt x="481058" y="79226"/>
                </a:lnTo>
                <a:lnTo>
                  <a:pt x="480333" y="79771"/>
                </a:lnTo>
                <a:close/>
              </a:path>
              <a:path w="650875" h="87629">
                <a:moveTo>
                  <a:pt x="477188" y="38695"/>
                </a:moveTo>
                <a:lnTo>
                  <a:pt x="475303" y="36512"/>
                </a:lnTo>
                <a:lnTo>
                  <a:pt x="472773" y="34677"/>
                </a:lnTo>
                <a:lnTo>
                  <a:pt x="466423" y="31700"/>
                </a:lnTo>
                <a:lnTo>
                  <a:pt x="462851" y="30956"/>
                </a:lnTo>
                <a:lnTo>
                  <a:pt x="480463" y="30956"/>
                </a:lnTo>
                <a:lnTo>
                  <a:pt x="481504" y="31998"/>
                </a:lnTo>
                <a:lnTo>
                  <a:pt x="477188" y="38695"/>
                </a:lnTo>
                <a:close/>
              </a:path>
              <a:path w="650875" h="87629">
                <a:moveTo>
                  <a:pt x="466373" y="87510"/>
                </a:moveTo>
                <a:lnTo>
                  <a:pt x="459031" y="87510"/>
                </a:lnTo>
                <a:lnTo>
                  <a:pt x="451683" y="86906"/>
                </a:lnTo>
                <a:lnTo>
                  <a:pt x="445116" y="85092"/>
                </a:lnTo>
                <a:lnTo>
                  <a:pt x="439330" y="82069"/>
                </a:lnTo>
                <a:lnTo>
                  <a:pt x="434326" y="77837"/>
                </a:lnTo>
                <a:lnTo>
                  <a:pt x="439237" y="70991"/>
                </a:lnTo>
                <a:lnTo>
                  <a:pt x="441321" y="73372"/>
                </a:lnTo>
                <a:lnTo>
                  <a:pt x="444148" y="75455"/>
                </a:lnTo>
                <a:lnTo>
                  <a:pt x="447720" y="77241"/>
                </a:lnTo>
                <a:lnTo>
                  <a:pt x="451292" y="78928"/>
                </a:lnTo>
                <a:lnTo>
                  <a:pt x="455211" y="79771"/>
                </a:lnTo>
                <a:lnTo>
                  <a:pt x="480333" y="79771"/>
                </a:lnTo>
                <a:lnTo>
                  <a:pt x="472227" y="85873"/>
                </a:lnTo>
                <a:lnTo>
                  <a:pt x="466373" y="87510"/>
                </a:lnTo>
                <a:close/>
              </a:path>
              <a:path w="650875" h="87629">
                <a:moveTo>
                  <a:pt x="505165" y="15924"/>
                </a:moveTo>
                <a:lnTo>
                  <a:pt x="501692" y="15924"/>
                </a:lnTo>
                <a:lnTo>
                  <a:pt x="500154" y="15329"/>
                </a:lnTo>
                <a:lnTo>
                  <a:pt x="498864" y="14138"/>
                </a:lnTo>
                <a:lnTo>
                  <a:pt x="497674" y="12848"/>
                </a:lnTo>
                <a:lnTo>
                  <a:pt x="497078" y="11310"/>
                </a:lnTo>
                <a:lnTo>
                  <a:pt x="497078" y="7838"/>
                </a:lnTo>
                <a:lnTo>
                  <a:pt x="497674" y="6350"/>
                </a:lnTo>
                <a:lnTo>
                  <a:pt x="498864" y="5060"/>
                </a:lnTo>
                <a:lnTo>
                  <a:pt x="500154" y="3770"/>
                </a:lnTo>
                <a:lnTo>
                  <a:pt x="501692" y="3125"/>
                </a:lnTo>
                <a:lnTo>
                  <a:pt x="505165" y="3125"/>
                </a:lnTo>
                <a:lnTo>
                  <a:pt x="506653" y="3770"/>
                </a:lnTo>
                <a:lnTo>
                  <a:pt x="509233" y="6350"/>
                </a:lnTo>
                <a:lnTo>
                  <a:pt x="509878" y="7838"/>
                </a:lnTo>
                <a:lnTo>
                  <a:pt x="509878" y="11310"/>
                </a:lnTo>
                <a:lnTo>
                  <a:pt x="509233" y="12848"/>
                </a:lnTo>
                <a:lnTo>
                  <a:pt x="507943" y="14138"/>
                </a:lnTo>
                <a:lnTo>
                  <a:pt x="506653" y="15329"/>
                </a:lnTo>
                <a:lnTo>
                  <a:pt x="505165" y="15924"/>
                </a:lnTo>
                <a:close/>
              </a:path>
              <a:path w="650875" h="87629">
                <a:moveTo>
                  <a:pt x="508240" y="86022"/>
                </a:moveTo>
                <a:lnTo>
                  <a:pt x="498715" y="86022"/>
                </a:lnTo>
                <a:lnTo>
                  <a:pt x="498715" y="24705"/>
                </a:lnTo>
                <a:lnTo>
                  <a:pt x="508240" y="24705"/>
                </a:lnTo>
                <a:lnTo>
                  <a:pt x="508240" y="86022"/>
                </a:lnTo>
                <a:close/>
              </a:path>
              <a:path w="650875" h="87629">
                <a:moveTo>
                  <a:pt x="562998" y="87510"/>
                </a:moveTo>
                <a:lnTo>
                  <a:pt x="545138" y="87510"/>
                </a:lnTo>
                <a:lnTo>
                  <a:pt x="537846" y="84484"/>
                </a:lnTo>
                <a:lnTo>
                  <a:pt x="526535" y="72380"/>
                </a:lnTo>
                <a:lnTo>
                  <a:pt x="523707" y="64690"/>
                </a:lnTo>
                <a:lnTo>
                  <a:pt x="523707" y="45839"/>
                </a:lnTo>
                <a:lnTo>
                  <a:pt x="526535" y="38100"/>
                </a:lnTo>
                <a:lnTo>
                  <a:pt x="537846" y="26193"/>
                </a:lnTo>
                <a:lnTo>
                  <a:pt x="545138" y="23217"/>
                </a:lnTo>
                <a:lnTo>
                  <a:pt x="562998" y="23217"/>
                </a:lnTo>
                <a:lnTo>
                  <a:pt x="570290" y="26193"/>
                </a:lnTo>
                <a:lnTo>
                  <a:pt x="575522" y="31700"/>
                </a:lnTo>
                <a:lnTo>
                  <a:pt x="548115" y="31700"/>
                </a:lnTo>
                <a:lnTo>
                  <a:pt x="543204" y="33932"/>
                </a:lnTo>
                <a:lnTo>
                  <a:pt x="535564" y="42763"/>
                </a:lnTo>
                <a:lnTo>
                  <a:pt x="533679" y="48418"/>
                </a:lnTo>
                <a:lnTo>
                  <a:pt x="533679" y="62309"/>
                </a:lnTo>
                <a:lnTo>
                  <a:pt x="535564" y="68014"/>
                </a:lnTo>
                <a:lnTo>
                  <a:pt x="539334" y="72479"/>
                </a:lnTo>
                <a:lnTo>
                  <a:pt x="543104" y="76844"/>
                </a:lnTo>
                <a:lnTo>
                  <a:pt x="548016" y="79027"/>
                </a:lnTo>
                <a:lnTo>
                  <a:pt x="575390" y="79027"/>
                </a:lnTo>
                <a:lnTo>
                  <a:pt x="570290" y="84484"/>
                </a:lnTo>
                <a:lnTo>
                  <a:pt x="562998" y="87510"/>
                </a:lnTo>
                <a:close/>
              </a:path>
              <a:path w="650875" h="87629">
                <a:moveTo>
                  <a:pt x="575390" y="79027"/>
                </a:moveTo>
                <a:lnTo>
                  <a:pt x="560021" y="79027"/>
                </a:lnTo>
                <a:lnTo>
                  <a:pt x="564883" y="76844"/>
                </a:lnTo>
                <a:lnTo>
                  <a:pt x="568737" y="72380"/>
                </a:lnTo>
                <a:lnTo>
                  <a:pt x="572424" y="68014"/>
                </a:lnTo>
                <a:lnTo>
                  <a:pt x="574309" y="62309"/>
                </a:lnTo>
                <a:lnTo>
                  <a:pt x="574309" y="48418"/>
                </a:lnTo>
                <a:lnTo>
                  <a:pt x="572424" y="42763"/>
                </a:lnTo>
                <a:lnTo>
                  <a:pt x="568653" y="38397"/>
                </a:lnTo>
                <a:lnTo>
                  <a:pt x="564883" y="33932"/>
                </a:lnTo>
                <a:lnTo>
                  <a:pt x="560021" y="31700"/>
                </a:lnTo>
                <a:lnTo>
                  <a:pt x="575522" y="31700"/>
                </a:lnTo>
                <a:lnTo>
                  <a:pt x="581601" y="38100"/>
                </a:lnTo>
                <a:lnTo>
                  <a:pt x="584429" y="45839"/>
                </a:lnTo>
                <a:lnTo>
                  <a:pt x="584429" y="64690"/>
                </a:lnTo>
                <a:lnTo>
                  <a:pt x="581601" y="72380"/>
                </a:lnTo>
                <a:lnTo>
                  <a:pt x="575390" y="79027"/>
                </a:lnTo>
                <a:close/>
              </a:path>
              <a:path w="650875" h="87629">
                <a:moveTo>
                  <a:pt x="618655" y="33635"/>
                </a:moveTo>
                <a:lnTo>
                  <a:pt x="609419" y="33635"/>
                </a:lnTo>
                <a:lnTo>
                  <a:pt x="611999" y="30559"/>
                </a:lnTo>
                <a:lnTo>
                  <a:pt x="615224" y="28078"/>
                </a:lnTo>
                <a:lnTo>
                  <a:pt x="619093" y="26193"/>
                </a:lnTo>
                <a:lnTo>
                  <a:pt x="622963" y="24209"/>
                </a:lnTo>
                <a:lnTo>
                  <a:pt x="627031" y="23217"/>
                </a:lnTo>
                <a:lnTo>
                  <a:pt x="631297" y="23217"/>
                </a:lnTo>
                <a:lnTo>
                  <a:pt x="639827" y="24454"/>
                </a:lnTo>
                <a:lnTo>
                  <a:pt x="645920" y="28165"/>
                </a:lnTo>
                <a:lnTo>
                  <a:pt x="648008" y="31700"/>
                </a:lnTo>
                <a:lnTo>
                  <a:pt x="624005" y="31700"/>
                </a:lnTo>
                <a:lnTo>
                  <a:pt x="620482" y="32643"/>
                </a:lnTo>
                <a:lnTo>
                  <a:pt x="618655" y="33635"/>
                </a:lnTo>
                <a:close/>
              </a:path>
              <a:path w="650875" h="87629">
                <a:moveTo>
                  <a:pt x="609419" y="86022"/>
                </a:moveTo>
                <a:lnTo>
                  <a:pt x="599894" y="86022"/>
                </a:lnTo>
                <a:lnTo>
                  <a:pt x="599894" y="24705"/>
                </a:lnTo>
                <a:lnTo>
                  <a:pt x="609419" y="24705"/>
                </a:lnTo>
                <a:lnTo>
                  <a:pt x="609419" y="33635"/>
                </a:lnTo>
                <a:lnTo>
                  <a:pt x="618655" y="33635"/>
                </a:lnTo>
                <a:lnTo>
                  <a:pt x="617010" y="34528"/>
                </a:lnTo>
                <a:lnTo>
                  <a:pt x="613636" y="36413"/>
                </a:lnTo>
                <a:lnTo>
                  <a:pt x="611106" y="38645"/>
                </a:lnTo>
                <a:lnTo>
                  <a:pt x="609419" y="41225"/>
                </a:lnTo>
                <a:lnTo>
                  <a:pt x="609419" y="86022"/>
                </a:lnTo>
                <a:close/>
              </a:path>
              <a:path w="650875" h="87629">
                <a:moveTo>
                  <a:pt x="650794" y="86022"/>
                </a:moveTo>
                <a:lnTo>
                  <a:pt x="641269" y="86022"/>
                </a:lnTo>
                <a:lnTo>
                  <a:pt x="641269" y="40481"/>
                </a:lnTo>
                <a:lnTo>
                  <a:pt x="640028" y="36810"/>
                </a:lnTo>
                <a:lnTo>
                  <a:pt x="637548" y="34825"/>
                </a:lnTo>
                <a:lnTo>
                  <a:pt x="635068" y="32742"/>
                </a:lnTo>
                <a:lnTo>
                  <a:pt x="631744" y="31700"/>
                </a:lnTo>
                <a:lnTo>
                  <a:pt x="648008" y="31700"/>
                </a:lnTo>
                <a:lnTo>
                  <a:pt x="649575" y="34351"/>
                </a:lnTo>
                <a:lnTo>
                  <a:pt x="650794" y="43011"/>
                </a:lnTo>
                <a:lnTo>
                  <a:pt x="650794" y="8602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 descr=""/>
          <p:cNvSpPr/>
          <p:nvPr/>
        </p:nvSpPr>
        <p:spPr>
          <a:xfrm>
            <a:off x="3774405" y="3696486"/>
            <a:ext cx="622300" cy="93980"/>
          </a:xfrm>
          <a:custGeom>
            <a:avLst/>
            <a:gdLst/>
            <a:ahLst/>
            <a:cxnLst/>
            <a:rect l="l" t="t" r="r" b="b"/>
            <a:pathLst>
              <a:path w="622300" h="93979">
                <a:moveTo>
                  <a:pt x="12055" y="84683"/>
                </a:moveTo>
                <a:lnTo>
                  <a:pt x="0" y="84683"/>
                </a:lnTo>
                <a:lnTo>
                  <a:pt x="33932" y="0"/>
                </a:lnTo>
                <a:lnTo>
                  <a:pt x="47029" y="0"/>
                </a:lnTo>
                <a:lnTo>
                  <a:pt x="51421" y="10864"/>
                </a:lnTo>
                <a:lnTo>
                  <a:pt x="40630" y="10864"/>
                </a:lnTo>
                <a:lnTo>
                  <a:pt x="22621" y="56554"/>
                </a:lnTo>
                <a:lnTo>
                  <a:pt x="69890" y="56554"/>
                </a:lnTo>
                <a:lnTo>
                  <a:pt x="73680" y="65930"/>
                </a:lnTo>
                <a:lnTo>
                  <a:pt x="19496" y="65930"/>
                </a:lnTo>
                <a:lnTo>
                  <a:pt x="12055" y="84683"/>
                </a:lnTo>
                <a:close/>
              </a:path>
              <a:path w="622300" h="93979">
                <a:moveTo>
                  <a:pt x="69890" y="56554"/>
                </a:moveTo>
                <a:lnTo>
                  <a:pt x="58489" y="56554"/>
                </a:lnTo>
                <a:lnTo>
                  <a:pt x="40630" y="10864"/>
                </a:lnTo>
                <a:lnTo>
                  <a:pt x="51421" y="10864"/>
                </a:lnTo>
                <a:lnTo>
                  <a:pt x="69890" y="56554"/>
                </a:lnTo>
                <a:close/>
              </a:path>
              <a:path w="622300" h="93979">
                <a:moveTo>
                  <a:pt x="81260" y="84683"/>
                </a:moveTo>
                <a:lnTo>
                  <a:pt x="69205" y="84683"/>
                </a:lnTo>
                <a:lnTo>
                  <a:pt x="61614" y="65930"/>
                </a:lnTo>
                <a:lnTo>
                  <a:pt x="73680" y="65930"/>
                </a:lnTo>
                <a:lnTo>
                  <a:pt x="81260" y="84683"/>
                </a:lnTo>
                <a:close/>
              </a:path>
              <a:path w="622300" h="93979">
                <a:moveTo>
                  <a:pt x="110768" y="33337"/>
                </a:moveTo>
                <a:lnTo>
                  <a:pt x="101392" y="33337"/>
                </a:lnTo>
                <a:lnTo>
                  <a:pt x="107047" y="25796"/>
                </a:lnTo>
                <a:lnTo>
                  <a:pt x="113844" y="22026"/>
                </a:lnTo>
                <a:lnTo>
                  <a:pt x="121781" y="22026"/>
                </a:lnTo>
                <a:lnTo>
                  <a:pt x="121781" y="31551"/>
                </a:lnTo>
                <a:lnTo>
                  <a:pt x="115183" y="31551"/>
                </a:lnTo>
                <a:lnTo>
                  <a:pt x="112008" y="32593"/>
                </a:lnTo>
                <a:lnTo>
                  <a:pt x="110768" y="33337"/>
                </a:lnTo>
                <a:close/>
              </a:path>
              <a:path w="622300" h="93979">
                <a:moveTo>
                  <a:pt x="101392" y="84683"/>
                </a:moveTo>
                <a:lnTo>
                  <a:pt x="91867" y="84683"/>
                </a:lnTo>
                <a:lnTo>
                  <a:pt x="91867" y="23365"/>
                </a:lnTo>
                <a:lnTo>
                  <a:pt x="101392" y="23365"/>
                </a:lnTo>
                <a:lnTo>
                  <a:pt x="101392" y="33337"/>
                </a:lnTo>
                <a:lnTo>
                  <a:pt x="110768" y="33337"/>
                </a:lnTo>
                <a:lnTo>
                  <a:pt x="108536" y="34676"/>
                </a:lnTo>
                <a:lnTo>
                  <a:pt x="105063" y="36661"/>
                </a:lnTo>
                <a:lnTo>
                  <a:pt x="102682" y="38844"/>
                </a:lnTo>
                <a:lnTo>
                  <a:pt x="101392" y="41225"/>
                </a:lnTo>
                <a:lnTo>
                  <a:pt x="101392" y="84683"/>
                </a:lnTo>
                <a:close/>
              </a:path>
              <a:path w="622300" h="93979">
                <a:moveTo>
                  <a:pt x="121781" y="31849"/>
                </a:moveTo>
                <a:lnTo>
                  <a:pt x="118061" y="31551"/>
                </a:lnTo>
                <a:lnTo>
                  <a:pt x="121781" y="31551"/>
                </a:lnTo>
                <a:lnTo>
                  <a:pt x="121781" y="31849"/>
                </a:lnTo>
                <a:close/>
              </a:path>
              <a:path w="622300" h="93979">
                <a:moveTo>
                  <a:pt x="170273" y="86171"/>
                </a:moveTo>
                <a:lnTo>
                  <a:pt x="151818" y="86171"/>
                </a:lnTo>
                <a:lnTo>
                  <a:pt x="144426" y="83145"/>
                </a:lnTo>
                <a:lnTo>
                  <a:pt x="138672" y="77092"/>
                </a:lnTo>
                <a:lnTo>
                  <a:pt x="133016" y="70941"/>
                </a:lnTo>
                <a:lnTo>
                  <a:pt x="130189" y="63251"/>
                </a:lnTo>
                <a:lnTo>
                  <a:pt x="130189" y="44797"/>
                </a:lnTo>
                <a:lnTo>
                  <a:pt x="133016" y="37157"/>
                </a:lnTo>
                <a:lnTo>
                  <a:pt x="144426" y="24953"/>
                </a:lnTo>
                <a:lnTo>
                  <a:pt x="151818" y="21877"/>
                </a:lnTo>
                <a:lnTo>
                  <a:pt x="170273" y="21877"/>
                </a:lnTo>
                <a:lnTo>
                  <a:pt x="177764" y="25399"/>
                </a:lnTo>
                <a:lnTo>
                  <a:pt x="181677" y="30360"/>
                </a:lnTo>
                <a:lnTo>
                  <a:pt x="155043" y="30360"/>
                </a:lnTo>
                <a:lnTo>
                  <a:pt x="149933" y="32543"/>
                </a:lnTo>
                <a:lnTo>
                  <a:pt x="145964" y="36909"/>
                </a:lnTo>
                <a:lnTo>
                  <a:pt x="142095" y="41274"/>
                </a:lnTo>
                <a:lnTo>
                  <a:pt x="140160" y="46979"/>
                </a:lnTo>
                <a:lnTo>
                  <a:pt x="140160" y="61069"/>
                </a:lnTo>
                <a:lnTo>
                  <a:pt x="142095" y="66774"/>
                </a:lnTo>
                <a:lnTo>
                  <a:pt x="149834" y="75505"/>
                </a:lnTo>
                <a:lnTo>
                  <a:pt x="154944" y="77688"/>
                </a:lnTo>
                <a:lnTo>
                  <a:pt x="181677" y="77688"/>
                </a:lnTo>
                <a:lnTo>
                  <a:pt x="177764" y="82649"/>
                </a:lnTo>
                <a:lnTo>
                  <a:pt x="170273" y="86171"/>
                </a:lnTo>
                <a:close/>
              </a:path>
              <a:path w="622300" h="93979">
                <a:moveTo>
                  <a:pt x="176921" y="38397"/>
                </a:moveTo>
                <a:lnTo>
                  <a:pt x="173051" y="33039"/>
                </a:lnTo>
                <a:lnTo>
                  <a:pt x="167842" y="30360"/>
                </a:lnTo>
                <a:lnTo>
                  <a:pt x="181677" y="30360"/>
                </a:lnTo>
                <a:lnTo>
                  <a:pt x="183320" y="32444"/>
                </a:lnTo>
                <a:lnTo>
                  <a:pt x="176921" y="38397"/>
                </a:lnTo>
                <a:close/>
              </a:path>
              <a:path w="622300" h="93979">
                <a:moveTo>
                  <a:pt x="181677" y="77688"/>
                </a:moveTo>
                <a:lnTo>
                  <a:pt x="167743" y="77688"/>
                </a:lnTo>
                <a:lnTo>
                  <a:pt x="172952" y="75009"/>
                </a:lnTo>
                <a:lnTo>
                  <a:pt x="176921" y="69651"/>
                </a:lnTo>
                <a:lnTo>
                  <a:pt x="183320" y="75604"/>
                </a:lnTo>
                <a:lnTo>
                  <a:pt x="181677" y="77688"/>
                </a:lnTo>
                <a:close/>
              </a:path>
              <a:path w="622300" h="93979">
                <a:moveTo>
                  <a:pt x="206126" y="84683"/>
                </a:moveTo>
                <a:lnTo>
                  <a:pt x="196601" y="84683"/>
                </a:lnTo>
                <a:lnTo>
                  <a:pt x="196601" y="0"/>
                </a:lnTo>
                <a:lnTo>
                  <a:pt x="206126" y="0"/>
                </a:lnTo>
                <a:lnTo>
                  <a:pt x="206126" y="32295"/>
                </a:lnTo>
                <a:lnTo>
                  <a:pt x="215527" y="32295"/>
                </a:lnTo>
                <a:lnTo>
                  <a:pt x="210888" y="34825"/>
                </a:lnTo>
                <a:lnTo>
                  <a:pt x="208209" y="37107"/>
                </a:lnTo>
                <a:lnTo>
                  <a:pt x="206200" y="39786"/>
                </a:lnTo>
                <a:lnTo>
                  <a:pt x="206126" y="84683"/>
                </a:lnTo>
                <a:close/>
              </a:path>
              <a:path w="622300" h="93979">
                <a:moveTo>
                  <a:pt x="215527" y="32295"/>
                </a:moveTo>
                <a:lnTo>
                  <a:pt x="206126" y="32295"/>
                </a:lnTo>
                <a:lnTo>
                  <a:pt x="208804" y="29120"/>
                </a:lnTo>
                <a:lnTo>
                  <a:pt x="212079" y="26590"/>
                </a:lnTo>
                <a:lnTo>
                  <a:pt x="215948" y="24705"/>
                </a:lnTo>
                <a:lnTo>
                  <a:pt x="219917" y="22820"/>
                </a:lnTo>
                <a:lnTo>
                  <a:pt x="223985" y="21877"/>
                </a:lnTo>
                <a:lnTo>
                  <a:pt x="228152" y="21877"/>
                </a:lnTo>
                <a:lnTo>
                  <a:pt x="236682" y="23096"/>
                </a:lnTo>
                <a:lnTo>
                  <a:pt x="242775" y="26751"/>
                </a:lnTo>
                <a:lnTo>
                  <a:pt x="244940" y="30360"/>
                </a:lnTo>
                <a:lnTo>
                  <a:pt x="220810" y="30360"/>
                </a:lnTo>
                <a:lnTo>
                  <a:pt x="217437" y="31253"/>
                </a:lnTo>
                <a:lnTo>
                  <a:pt x="215527" y="32295"/>
                </a:lnTo>
                <a:close/>
              </a:path>
              <a:path w="622300" h="93979">
                <a:moveTo>
                  <a:pt x="247649" y="84683"/>
                </a:moveTo>
                <a:lnTo>
                  <a:pt x="238124" y="84683"/>
                </a:lnTo>
                <a:lnTo>
                  <a:pt x="238124" y="39786"/>
                </a:lnTo>
                <a:lnTo>
                  <a:pt x="237032" y="36314"/>
                </a:lnTo>
                <a:lnTo>
                  <a:pt x="232667" y="31551"/>
                </a:lnTo>
                <a:lnTo>
                  <a:pt x="229144" y="30360"/>
                </a:lnTo>
                <a:lnTo>
                  <a:pt x="244940" y="30360"/>
                </a:lnTo>
                <a:lnTo>
                  <a:pt x="246430" y="32844"/>
                </a:lnTo>
                <a:lnTo>
                  <a:pt x="247649" y="41374"/>
                </a:lnTo>
                <a:lnTo>
                  <a:pt x="247649" y="84683"/>
                </a:lnTo>
                <a:close/>
              </a:path>
              <a:path w="622300" h="93979">
                <a:moveTo>
                  <a:pt x="273126" y="14585"/>
                </a:moveTo>
                <a:lnTo>
                  <a:pt x="269654" y="14585"/>
                </a:lnTo>
                <a:lnTo>
                  <a:pt x="268116" y="13989"/>
                </a:lnTo>
                <a:lnTo>
                  <a:pt x="266826" y="12799"/>
                </a:lnTo>
                <a:lnTo>
                  <a:pt x="265635" y="11509"/>
                </a:lnTo>
                <a:lnTo>
                  <a:pt x="265040" y="9971"/>
                </a:lnTo>
                <a:lnTo>
                  <a:pt x="265040" y="6498"/>
                </a:lnTo>
                <a:lnTo>
                  <a:pt x="265635" y="5010"/>
                </a:lnTo>
                <a:lnTo>
                  <a:pt x="266826" y="3720"/>
                </a:lnTo>
                <a:lnTo>
                  <a:pt x="268116" y="2430"/>
                </a:lnTo>
                <a:lnTo>
                  <a:pt x="269654" y="1785"/>
                </a:lnTo>
                <a:lnTo>
                  <a:pt x="273126" y="1785"/>
                </a:lnTo>
                <a:lnTo>
                  <a:pt x="274614" y="2430"/>
                </a:lnTo>
                <a:lnTo>
                  <a:pt x="277194" y="5010"/>
                </a:lnTo>
                <a:lnTo>
                  <a:pt x="277839" y="6498"/>
                </a:lnTo>
                <a:lnTo>
                  <a:pt x="277839" y="9971"/>
                </a:lnTo>
                <a:lnTo>
                  <a:pt x="277194" y="11509"/>
                </a:lnTo>
                <a:lnTo>
                  <a:pt x="275904" y="12799"/>
                </a:lnTo>
                <a:lnTo>
                  <a:pt x="274614" y="13989"/>
                </a:lnTo>
                <a:lnTo>
                  <a:pt x="273126" y="14585"/>
                </a:lnTo>
                <a:close/>
              </a:path>
              <a:path w="622300" h="93979">
                <a:moveTo>
                  <a:pt x="276202" y="84683"/>
                </a:moveTo>
                <a:lnTo>
                  <a:pt x="266677" y="84683"/>
                </a:lnTo>
                <a:lnTo>
                  <a:pt x="266677" y="23365"/>
                </a:lnTo>
                <a:lnTo>
                  <a:pt x="276202" y="23365"/>
                </a:lnTo>
                <a:lnTo>
                  <a:pt x="276202" y="84683"/>
                </a:lnTo>
                <a:close/>
              </a:path>
              <a:path w="622300" h="93979">
                <a:moveTo>
                  <a:pt x="306700" y="23365"/>
                </a:moveTo>
                <a:lnTo>
                  <a:pt x="297175" y="23365"/>
                </a:lnTo>
                <a:lnTo>
                  <a:pt x="297175" y="6548"/>
                </a:lnTo>
                <a:lnTo>
                  <a:pt x="306700" y="6548"/>
                </a:lnTo>
                <a:lnTo>
                  <a:pt x="306700" y="23365"/>
                </a:lnTo>
                <a:close/>
              </a:path>
              <a:path w="622300" h="93979">
                <a:moveTo>
                  <a:pt x="319053" y="31700"/>
                </a:moveTo>
                <a:lnTo>
                  <a:pt x="287055" y="31700"/>
                </a:lnTo>
                <a:lnTo>
                  <a:pt x="287055" y="23365"/>
                </a:lnTo>
                <a:lnTo>
                  <a:pt x="319053" y="23365"/>
                </a:lnTo>
                <a:lnTo>
                  <a:pt x="319053" y="31700"/>
                </a:lnTo>
                <a:close/>
              </a:path>
              <a:path w="622300" h="93979">
                <a:moveTo>
                  <a:pt x="315680" y="86171"/>
                </a:moveTo>
                <a:lnTo>
                  <a:pt x="301690" y="86171"/>
                </a:lnTo>
                <a:lnTo>
                  <a:pt x="297175" y="81408"/>
                </a:lnTo>
                <a:lnTo>
                  <a:pt x="297175" y="31700"/>
                </a:lnTo>
                <a:lnTo>
                  <a:pt x="306700" y="31700"/>
                </a:lnTo>
                <a:lnTo>
                  <a:pt x="306700" y="72082"/>
                </a:lnTo>
                <a:lnTo>
                  <a:pt x="307196" y="73967"/>
                </a:lnTo>
                <a:lnTo>
                  <a:pt x="309181" y="76944"/>
                </a:lnTo>
                <a:lnTo>
                  <a:pt x="310768" y="77688"/>
                </a:lnTo>
                <a:lnTo>
                  <a:pt x="320352" y="77688"/>
                </a:lnTo>
                <a:lnTo>
                  <a:pt x="322179" y="82301"/>
                </a:lnTo>
                <a:lnTo>
                  <a:pt x="319500" y="84881"/>
                </a:lnTo>
                <a:lnTo>
                  <a:pt x="315680" y="86171"/>
                </a:lnTo>
                <a:close/>
              </a:path>
              <a:path w="622300" h="93979">
                <a:moveTo>
                  <a:pt x="320352" y="77688"/>
                </a:moveTo>
                <a:lnTo>
                  <a:pt x="315531" y="77688"/>
                </a:lnTo>
                <a:lnTo>
                  <a:pt x="317664" y="76844"/>
                </a:lnTo>
                <a:lnTo>
                  <a:pt x="319351" y="75158"/>
                </a:lnTo>
                <a:lnTo>
                  <a:pt x="320352" y="77688"/>
                </a:lnTo>
                <a:close/>
              </a:path>
              <a:path w="622300" h="93979">
                <a:moveTo>
                  <a:pt x="360246" y="86171"/>
                </a:moveTo>
                <a:lnTo>
                  <a:pt x="351019" y="86171"/>
                </a:lnTo>
                <a:lnTo>
                  <a:pt x="343478" y="83194"/>
                </a:lnTo>
                <a:lnTo>
                  <a:pt x="337624" y="77241"/>
                </a:lnTo>
                <a:lnTo>
                  <a:pt x="331869" y="71189"/>
                </a:lnTo>
                <a:lnTo>
                  <a:pt x="328992" y="63450"/>
                </a:lnTo>
                <a:lnTo>
                  <a:pt x="328992" y="44896"/>
                </a:lnTo>
                <a:lnTo>
                  <a:pt x="331869" y="37256"/>
                </a:lnTo>
                <a:lnTo>
                  <a:pt x="343379" y="24953"/>
                </a:lnTo>
                <a:lnTo>
                  <a:pt x="350572" y="21877"/>
                </a:lnTo>
                <a:lnTo>
                  <a:pt x="368035" y="21877"/>
                </a:lnTo>
                <a:lnTo>
                  <a:pt x="375129" y="24953"/>
                </a:lnTo>
                <a:lnTo>
                  <a:pt x="379320" y="29765"/>
                </a:lnTo>
                <a:lnTo>
                  <a:pt x="353400" y="29765"/>
                </a:lnTo>
                <a:lnTo>
                  <a:pt x="348687" y="31749"/>
                </a:lnTo>
                <a:lnTo>
                  <a:pt x="341146" y="39687"/>
                </a:lnTo>
                <a:lnTo>
                  <a:pt x="339162" y="44499"/>
                </a:lnTo>
                <a:lnTo>
                  <a:pt x="338963" y="50155"/>
                </a:lnTo>
                <a:lnTo>
                  <a:pt x="388672" y="50155"/>
                </a:lnTo>
                <a:lnTo>
                  <a:pt x="388672" y="57150"/>
                </a:lnTo>
                <a:lnTo>
                  <a:pt x="338963" y="57150"/>
                </a:lnTo>
                <a:lnTo>
                  <a:pt x="339360" y="63400"/>
                </a:lnTo>
                <a:lnTo>
                  <a:pt x="341642" y="68510"/>
                </a:lnTo>
                <a:lnTo>
                  <a:pt x="345810" y="72479"/>
                </a:lnTo>
                <a:lnTo>
                  <a:pt x="349977" y="76348"/>
                </a:lnTo>
                <a:lnTo>
                  <a:pt x="355087" y="78283"/>
                </a:lnTo>
                <a:lnTo>
                  <a:pt x="382825" y="78283"/>
                </a:lnTo>
                <a:lnTo>
                  <a:pt x="379612" y="80897"/>
                </a:lnTo>
                <a:lnTo>
                  <a:pt x="373864" y="83827"/>
                </a:lnTo>
                <a:lnTo>
                  <a:pt x="367408" y="85585"/>
                </a:lnTo>
                <a:lnTo>
                  <a:pt x="360246" y="86171"/>
                </a:lnTo>
                <a:close/>
              </a:path>
              <a:path w="622300" h="93979">
                <a:moveTo>
                  <a:pt x="388672" y="50155"/>
                </a:moveTo>
                <a:lnTo>
                  <a:pt x="379296" y="50155"/>
                </a:lnTo>
                <a:lnTo>
                  <a:pt x="379296" y="44499"/>
                </a:lnTo>
                <a:lnTo>
                  <a:pt x="377411" y="39687"/>
                </a:lnTo>
                <a:lnTo>
                  <a:pt x="373640" y="35718"/>
                </a:lnTo>
                <a:lnTo>
                  <a:pt x="369969" y="31749"/>
                </a:lnTo>
                <a:lnTo>
                  <a:pt x="365108" y="29765"/>
                </a:lnTo>
                <a:lnTo>
                  <a:pt x="379320" y="29765"/>
                </a:lnTo>
                <a:lnTo>
                  <a:pt x="380487" y="31105"/>
                </a:lnTo>
                <a:lnTo>
                  <a:pt x="385944" y="37157"/>
                </a:lnTo>
                <a:lnTo>
                  <a:pt x="388621" y="44896"/>
                </a:lnTo>
                <a:lnTo>
                  <a:pt x="388672" y="50155"/>
                </a:lnTo>
                <a:close/>
              </a:path>
              <a:path w="622300" h="93979">
                <a:moveTo>
                  <a:pt x="382825" y="78283"/>
                </a:moveTo>
                <a:lnTo>
                  <a:pt x="368580" y="78283"/>
                </a:lnTo>
                <a:lnTo>
                  <a:pt x="374881" y="75703"/>
                </a:lnTo>
                <a:lnTo>
                  <a:pt x="380040" y="70544"/>
                </a:lnTo>
                <a:lnTo>
                  <a:pt x="384654" y="76795"/>
                </a:lnTo>
                <a:lnTo>
                  <a:pt x="382825" y="78283"/>
                </a:lnTo>
                <a:close/>
              </a:path>
              <a:path w="622300" h="93979">
                <a:moveTo>
                  <a:pt x="440549" y="86171"/>
                </a:moveTo>
                <a:lnTo>
                  <a:pt x="422095" y="86171"/>
                </a:lnTo>
                <a:lnTo>
                  <a:pt x="414703" y="83145"/>
                </a:lnTo>
                <a:lnTo>
                  <a:pt x="408948" y="77092"/>
                </a:lnTo>
                <a:lnTo>
                  <a:pt x="403293" y="70941"/>
                </a:lnTo>
                <a:lnTo>
                  <a:pt x="400465" y="63251"/>
                </a:lnTo>
                <a:lnTo>
                  <a:pt x="400465" y="44797"/>
                </a:lnTo>
                <a:lnTo>
                  <a:pt x="403293" y="37157"/>
                </a:lnTo>
                <a:lnTo>
                  <a:pt x="414703" y="24953"/>
                </a:lnTo>
                <a:lnTo>
                  <a:pt x="422094" y="21877"/>
                </a:lnTo>
                <a:lnTo>
                  <a:pt x="440549" y="21877"/>
                </a:lnTo>
                <a:lnTo>
                  <a:pt x="448040" y="25399"/>
                </a:lnTo>
                <a:lnTo>
                  <a:pt x="451953" y="30360"/>
                </a:lnTo>
                <a:lnTo>
                  <a:pt x="425319" y="30360"/>
                </a:lnTo>
                <a:lnTo>
                  <a:pt x="420209" y="32543"/>
                </a:lnTo>
                <a:lnTo>
                  <a:pt x="416241" y="36909"/>
                </a:lnTo>
                <a:lnTo>
                  <a:pt x="412371" y="41274"/>
                </a:lnTo>
                <a:lnTo>
                  <a:pt x="410436" y="46979"/>
                </a:lnTo>
                <a:lnTo>
                  <a:pt x="410436" y="61069"/>
                </a:lnTo>
                <a:lnTo>
                  <a:pt x="412371" y="66774"/>
                </a:lnTo>
                <a:lnTo>
                  <a:pt x="420110" y="75505"/>
                </a:lnTo>
                <a:lnTo>
                  <a:pt x="425220" y="77688"/>
                </a:lnTo>
                <a:lnTo>
                  <a:pt x="451953" y="77688"/>
                </a:lnTo>
                <a:lnTo>
                  <a:pt x="448040" y="82649"/>
                </a:lnTo>
                <a:lnTo>
                  <a:pt x="440549" y="86171"/>
                </a:lnTo>
                <a:close/>
              </a:path>
              <a:path w="622300" h="93979">
                <a:moveTo>
                  <a:pt x="447197" y="38397"/>
                </a:moveTo>
                <a:lnTo>
                  <a:pt x="443327" y="33039"/>
                </a:lnTo>
                <a:lnTo>
                  <a:pt x="438118" y="30360"/>
                </a:lnTo>
                <a:lnTo>
                  <a:pt x="451953" y="30360"/>
                </a:lnTo>
                <a:lnTo>
                  <a:pt x="453596" y="32444"/>
                </a:lnTo>
                <a:lnTo>
                  <a:pt x="447197" y="38397"/>
                </a:lnTo>
                <a:close/>
              </a:path>
              <a:path w="622300" h="93979">
                <a:moveTo>
                  <a:pt x="451953" y="77688"/>
                </a:moveTo>
                <a:lnTo>
                  <a:pt x="438019" y="77688"/>
                </a:lnTo>
                <a:lnTo>
                  <a:pt x="443228" y="75009"/>
                </a:lnTo>
                <a:lnTo>
                  <a:pt x="447197" y="69651"/>
                </a:lnTo>
                <a:lnTo>
                  <a:pt x="453596" y="75604"/>
                </a:lnTo>
                <a:lnTo>
                  <a:pt x="451953" y="77688"/>
                </a:lnTo>
                <a:close/>
              </a:path>
              <a:path w="622300" h="93979">
                <a:moveTo>
                  <a:pt x="478337" y="23365"/>
                </a:moveTo>
                <a:lnTo>
                  <a:pt x="468812" y="23365"/>
                </a:lnTo>
                <a:lnTo>
                  <a:pt x="468812" y="6548"/>
                </a:lnTo>
                <a:lnTo>
                  <a:pt x="478337" y="6548"/>
                </a:lnTo>
                <a:lnTo>
                  <a:pt x="478337" y="23365"/>
                </a:lnTo>
                <a:close/>
              </a:path>
              <a:path w="622300" h="93979">
                <a:moveTo>
                  <a:pt x="490689" y="31700"/>
                </a:moveTo>
                <a:lnTo>
                  <a:pt x="458691" y="31700"/>
                </a:lnTo>
                <a:lnTo>
                  <a:pt x="458691" y="23365"/>
                </a:lnTo>
                <a:lnTo>
                  <a:pt x="490689" y="23365"/>
                </a:lnTo>
                <a:lnTo>
                  <a:pt x="490689" y="31700"/>
                </a:lnTo>
                <a:close/>
              </a:path>
              <a:path w="622300" h="93979">
                <a:moveTo>
                  <a:pt x="487316" y="86171"/>
                </a:moveTo>
                <a:lnTo>
                  <a:pt x="473326" y="86171"/>
                </a:lnTo>
                <a:lnTo>
                  <a:pt x="468812" y="81408"/>
                </a:lnTo>
                <a:lnTo>
                  <a:pt x="468812" y="31700"/>
                </a:lnTo>
                <a:lnTo>
                  <a:pt x="478337" y="31700"/>
                </a:lnTo>
                <a:lnTo>
                  <a:pt x="478337" y="72082"/>
                </a:lnTo>
                <a:lnTo>
                  <a:pt x="478833" y="73967"/>
                </a:lnTo>
                <a:lnTo>
                  <a:pt x="480817" y="76944"/>
                </a:lnTo>
                <a:lnTo>
                  <a:pt x="482405" y="77688"/>
                </a:lnTo>
                <a:lnTo>
                  <a:pt x="491989" y="77688"/>
                </a:lnTo>
                <a:lnTo>
                  <a:pt x="493815" y="82301"/>
                </a:lnTo>
                <a:lnTo>
                  <a:pt x="491136" y="84881"/>
                </a:lnTo>
                <a:lnTo>
                  <a:pt x="487316" y="86171"/>
                </a:lnTo>
                <a:close/>
              </a:path>
              <a:path w="622300" h="93979">
                <a:moveTo>
                  <a:pt x="491989" y="77688"/>
                </a:moveTo>
                <a:lnTo>
                  <a:pt x="487167" y="77688"/>
                </a:lnTo>
                <a:lnTo>
                  <a:pt x="489300" y="76844"/>
                </a:lnTo>
                <a:lnTo>
                  <a:pt x="490987" y="75158"/>
                </a:lnTo>
                <a:lnTo>
                  <a:pt x="491989" y="77688"/>
                </a:lnTo>
                <a:close/>
              </a:path>
              <a:path w="622300" h="93979">
                <a:moveTo>
                  <a:pt x="572077" y="93612"/>
                </a:moveTo>
                <a:lnTo>
                  <a:pt x="538339" y="75883"/>
                </a:lnTo>
                <a:lnTo>
                  <a:pt x="531947" y="52933"/>
                </a:lnTo>
                <a:lnTo>
                  <a:pt x="532330" y="47262"/>
                </a:lnTo>
                <a:lnTo>
                  <a:pt x="552115" y="14027"/>
                </a:lnTo>
                <a:lnTo>
                  <a:pt x="582197" y="3720"/>
                </a:lnTo>
                <a:lnTo>
                  <a:pt x="590522" y="4436"/>
                </a:lnTo>
                <a:lnTo>
                  <a:pt x="598084" y="6585"/>
                </a:lnTo>
                <a:lnTo>
                  <a:pt x="600840" y="8036"/>
                </a:lnTo>
                <a:lnTo>
                  <a:pt x="574012" y="8036"/>
                </a:lnTo>
                <a:lnTo>
                  <a:pt x="566570" y="10120"/>
                </a:lnTo>
                <a:lnTo>
                  <a:pt x="538293" y="38248"/>
                </a:lnTo>
                <a:lnTo>
                  <a:pt x="536209" y="45690"/>
                </a:lnTo>
                <a:lnTo>
                  <a:pt x="536235" y="53726"/>
                </a:lnTo>
                <a:lnTo>
                  <a:pt x="558161" y="86878"/>
                </a:lnTo>
                <a:lnTo>
                  <a:pt x="572672" y="89445"/>
                </a:lnTo>
                <a:lnTo>
                  <a:pt x="591247" y="89445"/>
                </a:lnTo>
                <a:lnTo>
                  <a:pt x="585620" y="91603"/>
                </a:lnTo>
                <a:lnTo>
                  <a:pt x="578923" y="93110"/>
                </a:lnTo>
                <a:lnTo>
                  <a:pt x="572077" y="93612"/>
                </a:lnTo>
                <a:close/>
              </a:path>
              <a:path w="622300" h="93979">
                <a:moveTo>
                  <a:pt x="614636" y="66972"/>
                </a:moveTo>
                <a:lnTo>
                  <a:pt x="606307" y="66972"/>
                </a:lnTo>
                <a:lnTo>
                  <a:pt x="608540" y="66079"/>
                </a:lnTo>
                <a:lnTo>
                  <a:pt x="612806" y="62408"/>
                </a:lnTo>
                <a:lnTo>
                  <a:pt x="614493" y="59779"/>
                </a:lnTo>
                <a:lnTo>
                  <a:pt x="615683" y="56405"/>
                </a:lnTo>
                <a:lnTo>
                  <a:pt x="616973" y="52933"/>
                </a:lnTo>
                <a:lnTo>
                  <a:pt x="617618" y="48766"/>
                </a:lnTo>
                <a:lnTo>
                  <a:pt x="617618" y="43904"/>
                </a:lnTo>
                <a:lnTo>
                  <a:pt x="596261" y="10566"/>
                </a:lnTo>
                <a:lnTo>
                  <a:pt x="581751" y="8036"/>
                </a:lnTo>
                <a:lnTo>
                  <a:pt x="600840" y="8036"/>
                </a:lnTo>
                <a:lnTo>
                  <a:pt x="622232" y="43904"/>
                </a:lnTo>
                <a:lnTo>
                  <a:pt x="622232" y="52933"/>
                </a:lnTo>
                <a:lnTo>
                  <a:pt x="620049" y="60176"/>
                </a:lnTo>
                <a:lnTo>
                  <a:pt x="614636" y="66972"/>
                </a:lnTo>
                <a:close/>
              </a:path>
              <a:path w="622300" h="93979">
                <a:moveTo>
                  <a:pt x="572573" y="73818"/>
                </a:moveTo>
                <a:lnTo>
                  <a:pt x="562651" y="73818"/>
                </a:lnTo>
                <a:lnTo>
                  <a:pt x="557938" y="71933"/>
                </a:lnTo>
                <a:lnTo>
                  <a:pt x="554366" y="68163"/>
                </a:lnTo>
                <a:lnTo>
                  <a:pt x="550894" y="64393"/>
                </a:lnTo>
                <a:lnTo>
                  <a:pt x="549157" y="59382"/>
                </a:lnTo>
                <a:lnTo>
                  <a:pt x="549157" y="44598"/>
                </a:lnTo>
                <a:lnTo>
                  <a:pt x="552134" y="37157"/>
                </a:lnTo>
                <a:lnTo>
                  <a:pt x="558087" y="30807"/>
                </a:lnTo>
                <a:lnTo>
                  <a:pt x="564139" y="24457"/>
                </a:lnTo>
                <a:lnTo>
                  <a:pt x="571085" y="21282"/>
                </a:lnTo>
                <a:lnTo>
                  <a:pt x="583090" y="21282"/>
                </a:lnTo>
                <a:lnTo>
                  <a:pt x="586563" y="22274"/>
                </a:lnTo>
                <a:lnTo>
                  <a:pt x="592119" y="26243"/>
                </a:lnTo>
                <a:lnTo>
                  <a:pt x="593977" y="28426"/>
                </a:lnTo>
                <a:lnTo>
                  <a:pt x="574607" y="28426"/>
                </a:lnTo>
                <a:lnTo>
                  <a:pt x="569348" y="30857"/>
                </a:lnTo>
                <a:lnTo>
                  <a:pt x="564784" y="35718"/>
                </a:lnTo>
                <a:lnTo>
                  <a:pt x="560319" y="40580"/>
                </a:lnTo>
                <a:lnTo>
                  <a:pt x="558087" y="46235"/>
                </a:lnTo>
                <a:lnTo>
                  <a:pt x="558087" y="56752"/>
                </a:lnTo>
                <a:lnTo>
                  <a:pt x="559228" y="60126"/>
                </a:lnTo>
                <a:lnTo>
                  <a:pt x="563792" y="65484"/>
                </a:lnTo>
                <a:lnTo>
                  <a:pt x="566967" y="66823"/>
                </a:lnTo>
                <a:lnTo>
                  <a:pt x="585491" y="66823"/>
                </a:lnTo>
                <a:lnTo>
                  <a:pt x="583537" y="68609"/>
                </a:lnTo>
                <a:lnTo>
                  <a:pt x="576393" y="72776"/>
                </a:lnTo>
                <a:lnTo>
                  <a:pt x="572573" y="73818"/>
                </a:lnTo>
                <a:close/>
              </a:path>
              <a:path w="622300" h="93979">
                <a:moveTo>
                  <a:pt x="603890" y="31253"/>
                </a:moveTo>
                <a:lnTo>
                  <a:pt x="595294" y="31253"/>
                </a:lnTo>
                <a:lnTo>
                  <a:pt x="596931" y="23365"/>
                </a:lnTo>
                <a:lnTo>
                  <a:pt x="605563" y="23365"/>
                </a:lnTo>
                <a:lnTo>
                  <a:pt x="603890" y="31253"/>
                </a:lnTo>
                <a:close/>
              </a:path>
              <a:path w="622300" h="93979">
                <a:moveTo>
                  <a:pt x="585491" y="66823"/>
                </a:moveTo>
                <a:lnTo>
                  <a:pt x="578476" y="66823"/>
                </a:lnTo>
                <a:lnTo>
                  <a:pt x="584826" y="63003"/>
                </a:lnTo>
                <a:lnTo>
                  <a:pt x="590085" y="55364"/>
                </a:lnTo>
                <a:lnTo>
                  <a:pt x="593657" y="37802"/>
                </a:lnTo>
                <a:lnTo>
                  <a:pt x="592863" y="35222"/>
                </a:lnTo>
                <a:lnTo>
                  <a:pt x="591276" y="33039"/>
                </a:lnTo>
                <a:lnTo>
                  <a:pt x="588894" y="31253"/>
                </a:lnTo>
                <a:lnTo>
                  <a:pt x="586612" y="29368"/>
                </a:lnTo>
                <a:lnTo>
                  <a:pt x="583834" y="28426"/>
                </a:lnTo>
                <a:lnTo>
                  <a:pt x="593977" y="28426"/>
                </a:lnTo>
                <a:lnTo>
                  <a:pt x="594103" y="28575"/>
                </a:lnTo>
                <a:lnTo>
                  <a:pt x="595294" y="31253"/>
                </a:lnTo>
                <a:lnTo>
                  <a:pt x="603890" y="31253"/>
                </a:lnTo>
                <a:lnTo>
                  <a:pt x="598271" y="57745"/>
                </a:lnTo>
                <a:lnTo>
                  <a:pt x="598089" y="59382"/>
                </a:lnTo>
                <a:lnTo>
                  <a:pt x="598039" y="62805"/>
                </a:lnTo>
                <a:lnTo>
                  <a:pt x="588597" y="62805"/>
                </a:lnTo>
                <a:lnTo>
                  <a:pt x="586414" y="65980"/>
                </a:lnTo>
                <a:lnTo>
                  <a:pt x="585491" y="66823"/>
                </a:lnTo>
                <a:close/>
              </a:path>
              <a:path w="622300" h="93979">
                <a:moveTo>
                  <a:pt x="606307" y="73818"/>
                </a:moveTo>
                <a:lnTo>
                  <a:pt x="596782" y="73818"/>
                </a:lnTo>
                <a:lnTo>
                  <a:pt x="594004" y="72826"/>
                </a:lnTo>
                <a:lnTo>
                  <a:pt x="588746" y="63549"/>
                </a:lnTo>
                <a:lnTo>
                  <a:pt x="588597" y="62805"/>
                </a:lnTo>
                <a:lnTo>
                  <a:pt x="598039" y="62805"/>
                </a:lnTo>
                <a:lnTo>
                  <a:pt x="598519" y="64244"/>
                </a:lnTo>
                <a:lnTo>
                  <a:pt x="599610" y="65335"/>
                </a:lnTo>
                <a:lnTo>
                  <a:pt x="600801" y="66426"/>
                </a:lnTo>
                <a:lnTo>
                  <a:pt x="602239" y="66972"/>
                </a:lnTo>
                <a:lnTo>
                  <a:pt x="614636" y="66972"/>
                </a:lnTo>
                <a:lnTo>
                  <a:pt x="611417" y="71090"/>
                </a:lnTo>
                <a:lnTo>
                  <a:pt x="606307" y="73818"/>
                </a:lnTo>
                <a:close/>
              </a:path>
              <a:path w="622300" h="93979">
                <a:moveTo>
                  <a:pt x="591247" y="89445"/>
                </a:moveTo>
                <a:lnTo>
                  <a:pt x="580907" y="89445"/>
                </a:lnTo>
                <a:lnTo>
                  <a:pt x="588746" y="87064"/>
                </a:lnTo>
                <a:lnTo>
                  <a:pt x="596187" y="82301"/>
                </a:lnTo>
                <a:lnTo>
                  <a:pt x="598568" y="85576"/>
                </a:lnTo>
                <a:lnTo>
                  <a:pt x="592169" y="89092"/>
                </a:lnTo>
                <a:lnTo>
                  <a:pt x="591247" y="894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 descr=""/>
          <p:cNvSpPr/>
          <p:nvPr/>
        </p:nvSpPr>
        <p:spPr>
          <a:xfrm>
            <a:off x="3672359" y="3848886"/>
            <a:ext cx="834390" cy="109855"/>
          </a:xfrm>
          <a:custGeom>
            <a:avLst/>
            <a:gdLst/>
            <a:ahLst/>
            <a:cxnLst/>
            <a:rect l="l" t="t" r="r" b="b"/>
            <a:pathLst>
              <a:path w="834389" h="109854">
                <a:moveTo>
                  <a:pt x="10417" y="84683"/>
                </a:moveTo>
                <a:lnTo>
                  <a:pt x="0" y="84683"/>
                </a:lnTo>
                <a:lnTo>
                  <a:pt x="0" y="0"/>
                </a:lnTo>
                <a:lnTo>
                  <a:pt x="15031" y="0"/>
                </a:lnTo>
                <a:lnTo>
                  <a:pt x="21247" y="15031"/>
                </a:lnTo>
                <a:lnTo>
                  <a:pt x="10417" y="15031"/>
                </a:lnTo>
                <a:lnTo>
                  <a:pt x="10417" y="84683"/>
                </a:lnTo>
                <a:close/>
              </a:path>
              <a:path w="834389" h="109854">
                <a:moveTo>
                  <a:pt x="52156" y="63698"/>
                </a:moveTo>
                <a:lnTo>
                  <a:pt x="41374" y="63698"/>
                </a:lnTo>
                <a:lnTo>
                  <a:pt x="67716" y="0"/>
                </a:lnTo>
                <a:lnTo>
                  <a:pt x="82897" y="0"/>
                </a:lnTo>
                <a:lnTo>
                  <a:pt x="82897" y="15031"/>
                </a:lnTo>
                <a:lnTo>
                  <a:pt x="72330" y="15031"/>
                </a:lnTo>
                <a:lnTo>
                  <a:pt x="52156" y="63698"/>
                </a:lnTo>
                <a:close/>
              </a:path>
              <a:path w="834389" h="109854">
                <a:moveTo>
                  <a:pt x="43457" y="84683"/>
                </a:moveTo>
                <a:lnTo>
                  <a:pt x="39141" y="84683"/>
                </a:lnTo>
                <a:lnTo>
                  <a:pt x="10417" y="15031"/>
                </a:lnTo>
                <a:lnTo>
                  <a:pt x="21247" y="15031"/>
                </a:lnTo>
                <a:lnTo>
                  <a:pt x="41374" y="63698"/>
                </a:lnTo>
                <a:lnTo>
                  <a:pt x="52156" y="63698"/>
                </a:lnTo>
                <a:lnTo>
                  <a:pt x="43457" y="84683"/>
                </a:lnTo>
                <a:close/>
              </a:path>
              <a:path w="834389" h="109854">
                <a:moveTo>
                  <a:pt x="82897" y="84683"/>
                </a:moveTo>
                <a:lnTo>
                  <a:pt x="72330" y="84683"/>
                </a:lnTo>
                <a:lnTo>
                  <a:pt x="72330" y="15031"/>
                </a:lnTo>
                <a:lnTo>
                  <a:pt x="82897" y="15031"/>
                </a:lnTo>
                <a:lnTo>
                  <a:pt x="82897" y="84683"/>
                </a:lnTo>
                <a:close/>
              </a:path>
              <a:path w="834389" h="109854">
                <a:moveTo>
                  <a:pt x="137974" y="86171"/>
                </a:moveTo>
                <a:lnTo>
                  <a:pt x="120115" y="86171"/>
                </a:lnTo>
                <a:lnTo>
                  <a:pt x="112822" y="83145"/>
                </a:lnTo>
                <a:lnTo>
                  <a:pt x="101511" y="71040"/>
                </a:lnTo>
                <a:lnTo>
                  <a:pt x="98684" y="63351"/>
                </a:lnTo>
                <a:lnTo>
                  <a:pt x="98684" y="44499"/>
                </a:lnTo>
                <a:lnTo>
                  <a:pt x="101511" y="36760"/>
                </a:lnTo>
                <a:lnTo>
                  <a:pt x="112822" y="24854"/>
                </a:lnTo>
                <a:lnTo>
                  <a:pt x="120115" y="21877"/>
                </a:lnTo>
                <a:lnTo>
                  <a:pt x="137974" y="21877"/>
                </a:lnTo>
                <a:lnTo>
                  <a:pt x="145267" y="24854"/>
                </a:lnTo>
                <a:lnTo>
                  <a:pt x="150498" y="30360"/>
                </a:lnTo>
                <a:lnTo>
                  <a:pt x="123091" y="30360"/>
                </a:lnTo>
                <a:lnTo>
                  <a:pt x="118180" y="32593"/>
                </a:lnTo>
                <a:lnTo>
                  <a:pt x="110540" y="41423"/>
                </a:lnTo>
                <a:lnTo>
                  <a:pt x="108655" y="47079"/>
                </a:lnTo>
                <a:lnTo>
                  <a:pt x="108655" y="60969"/>
                </a:lnTo>
                <a:lnTo>
                  <a:pt x="110540" y="66675"/>
                </a:lnTo>
                <a:lnTo>
                  <a:pt x="114311" y="71139"/>
                </a:lnTo>
                <a:lnTo>
                  <a:pt x="118081" y="75505"/>
                </a:lnTo>
                <a:lnTo>
                  <a:pt x="122992" y="77688"/>
                </a:lnTo>
                <a:lnTo>
                  <a:pt x="150366" y="77688"/>
                </a:lnTo>
                <a:lnTo>
                  <a:pt x="145267" y="83145"/>
                </a:lnTo>
                <a:lnTo>
                  <a:pt x="137974" y="86171"/>
                </a:lnTo>
                <a:close/>
              </a:path>
              <a:path w="834389" h="109854">
                <a:moveTo>
                  <a:pt x="150366" y="77688"/>
                </a:moveTo>
                <a:lnTo>
                  <a:pt x="134998" y="77688"/>
                </a:lnTo>
                <a:lnTo>
                  <a:pt x="139859" y="75505"/>
                </a:lnTo>
                <a:lnTo>
                  <a:pt x="143714" y="71040"/>
                </a:lnTo>
                <a:lnTo>
                  <a:pt x="147400" y="66675"/>
                </a:lnTo>
                <a:lnTo>
                  <a:pt x="149285" y="60969"/>
                </a:lnTo>
                <a:lnTo>
                  <a:pt x="149285" y="47079"/>
                </a:lnTo>
                <a:lnTo>
                  <a:pt x="147400" y="41423"/>
                </a:lnTo>
                <a:lnTo>
                  <a:pt x="143630" y="37058"/>
                </a:lnTo>
                <a:lnTo>
                  <a:pt x="139859" y="32593"/>
                </a:lnTo>
                <a:lnTo>
                  <a:pt x="134998" y="30360"/>
                </a:lnTo>
                <a:lnTo>
                  <a:pt x="150498" y="30360"/>
                </a:lnTo>
                <a:lnTo>
                  <a:pt x="156578" y="36760"/>
                </a:lnTo>
                <a:lnTo>
                  <a:pt x="159405" y="44499"/>
                </a:lnTo>
                <a:lnTo>
                  <a:pt x="159405" y="63351"/>
                </a:lnTo>
                <a:lnTo>
                  <a:pt x="156578" y="71040"/>
                </a:lnTo>
                <a:lnTo>
                  <a:pt x="150366" y="77688"/>
                </a:lnTo>
                <a:close/>
              </a:path>
              <a:path w="834389" h="109854">
                <a:moveTo>
                  <a:pt x="184396" y="84683"/>
                </a:moveTo>
                <a:lnTo>
                  <a:pt x="174871" y="84683"/>
                </a:lnTo>
                <a:lnTo>
                  <a:pt x="174871" y="0"/>
                </a:lnTo>
                <a:lnTo>
                  <a:pt x="184396" y="0"/>
                </a:lnTo>
                <a:lnTo>
                  <a:pt x="184396" y="84683"/>
                </a:lnTo>
                <a:close/>
              </a:path>
              <a:path w="834389" h="109854">
                <a:moveTo>
                  <a:pt x="231117" y="86171"/>
                </a:moveTo>
                <a:lnTo>
                  <a:pt x="221889" y="86171"/>
                </a:lnTo>
                <a:lnTo>
                  <a:pt x="214349" y="83194"/>
                </a:lnTo>
                <a:lnTo>
                  <a:pt x="208495" y="77241"/>
                </a:lnTo>
                <a:lnTo>
                  <a:pt x="202740" y="71189"/>
                </a:lnTo>
                <a:lnTo>
                  <a:pt x="199863" y="63450"/>
                </a:lnTo>
                <a:lnTo>
                  <a:pt x="199863" y="44896"/>
                </a:lnTo>
                <a:lnTo>
                  <a:pt x="202740" y="37256"/>
                </a:lnTo>
                <a:lnTo>
                  <a:pt x="214249" y="24953"/>
                </a:lnTo>
                <a:lnTo>
                  <a:pt x="221443" y="21877"/>
                </a:lnTo>
                <a:lnTo>
                  <a:pt x="238905" y="21877"/>
                </a:lnTo>
                <a:lnTo>
                  <a:pt x="245999" y="24953"/>
                </a:lnTo>
                <a:lnTo>
                  <a:pt x="250191" y="29765"/>
                </a:lnTo>
                <a:lnTo>
                  <a:pt x="224270" y="29765"/>
                </a:lnTo>
                <a:lnTo>
                  <a:pt x="219558" y="31749"/>
                </a:lnTo>
                <a:lnTo>
                  <a:pt x="212017" y="39687"/>
                </a:lnTo>
                <a:lnTo>
                  <a:pt x="210033" y="44499"/>
                </a:lnTo>
                <a:lnTo>
                  <a:pt x="209834" y="50155"/>
                </a:lnTo>
                <a:lnTo>
                  <a:pt x="259543" y="50155"/>
                </a:lnTo>
                <a:lnTo>
                  <a:pt x="259543" y="57150"/>
                </a:lnTo>
                <a:lnTo>
                  <a:pt x="209834" y="57150"/>
                </a:lnTo>
                <a:lnTo>
                  <a:pt x="210231" y="63400"/>
                </a:lnTo>
                <a:lnTo>
                  <a:pt x="212513" y="68510"/>
                </a:lnTo>
                <a:lnTo>
                  <a:pt x="216680" y="72479"/>
                </a:lnTo>
                <a:lnTo>
                  <a:pt x="220847" y="76348"/>
                </a:lnTo>
                <a:lnTo>
                  <a:pt x="225957" y="78283"/>
                </a:lnTo>
                <a:lnTo>
                  <a:pt x="253695" y="78283"/>
                </a:lnTo>
                <a:lnTo>
                  <a:pt x="250483" y="80897"/>
                </a:lnTo>
                <a:lnTo>
                  <a:pt x="244734" y="83827"/>
                </a:lnTo>
                <a:lnTo>
                  <a:pt x="238279" y="85585"/>
                </a:lnTo>
                <a:lnTo>
                  <a:pt x="231117" y="86171"/>
                </a:lnTo>
                <a:close/>
              </a:path>
              <a:path w="834389" h="109854">
                <a:moveTo>
                  <a:pt x="259543" y="50155"/>
                </a:moveTo>
                <a:lnTo>
                  <a:pt x="250167" y="50155"/>
                </a:lnTo>
                <a:lnTo>
                  <a:pt x="250167" y="44499"/>
                </a:lnTo>
                <a:lnTo>
                  <a:pt x="248281" y="39687"/>
                </a:lnTo>
                <a:lnTo>
                  <a:pt x="244511" y="35718"/>
                </a:lnTo>
                <a:lnTo>
                  <a:pt x="240840" y="31749"/>
                </a:lnTo>
                <a:lnTo>
                  <a:pt x="235978" y="29765"/>
                </a:lnTo>
                <a:lnTo>
                  <a:pt x="250191" y="29765"/>
                </a:lnTo>
                <a:lnTo>
                  <a:pt x="251357" y="31105"/>
                </a:lnTo>
                <a:lnTo>
                  <a:pt x="256814" y="37157"/>
                </a:lnTo>
                <a:lnTo>
                  <a:pt x="259491" y="44896"/>
                </a:lnTo>
                <a:lnTo>
                  <a:pt x="259543" y="50155"/>
                </a:lnTo>
                <a:close/>
              </a:path>
              <a:path w="834389" h="109854">
                <a:moveTo>
                  <a:pt x="253695" y="78283"/>
                </a:moveTo>
                <a:lnTo>
                  <a:pt x="239451" y="78283"/>
                </a:lnTo>
                <a:lnTo>
                  <a:pt x="245751" y="75703"/>
                </a:lnTo>
                <a:lnTo>
                  <a:pt x="250911" y="70544"/>
                </a:lnTo>
                <a:lnTo>
                  <a:pt x="255524" y="76795"/>
                </a:lnTo>
                <a:lnTo>
                  <a:pt x="253695" y="78283"/>
                </a:lnTo>
                <a:close/>
              </a:path>
              <a:path w="834389" h="109854">
                <a:moveTo>
                  <a:pt x="294863" y="101054"/>
                </a:moveTo>
                <a:lnTo>
                  <a:pt x="280265" y="101054"/>
                </a:lnTo>
                <a:lnTo>
                  <a:pt x="282001" y="100607"/>
                </a:lnTo>
                <a:lnTo>
                  <a:pt x="283390" y="99714"/>
                </a:lnTo>
                <a:lnTo>
                  <a:pt x="284879" y="98821"/>
                </a:lnTo>
                <a:lnTo>
                  <a:pt x="286218" y="97135"/>
                </a:lnTo>
                <a:lnTo>
                  <a:pt x="287409" y="94654"/>
                </a:lnTo>
                <a:lnTo>
                  <a:pt x="291427" y="85278"/>
                </a:lnTo>
                <a:lnTo>
                  <a:pt x="265829" y="23365"/>
                </a:lnTo>
                <a:lnTo>
                  <a:pt x="276098" y="23365"/>
                </a:lnTo>
                <a:lnTo>
                  <a:pt x="296487" y="73669"/>
                </a:lnTo>
                <a:lnTo>
                  <a:pt x="306254" y="73669"/>
                </a:lnTo>
                <a:lnTo>
                  <a:pt x="294863" y="101054"/>
                </a:lnTo>
                <a:close/>
              </a:path>
              <a:path w="834389" h="109854">
                <a:moveTo>
                  <a:pt x="306254" y="73669"/>
                </a:moveTo>
                <a:lnTo>
                  <a:pt x="296487" y="73669"/>
                </a:lnTo>
                <a:lnTo>
                  <a:pt x="316728" y="23365"/>
                </a:lnTo>
                <a:lnTo>
                  <a:pt x="327146" y="23365"/>
                </a:lnTo>
                <a:lnTo>
                  <a:pt x="306254" y="73669"/>
                </a:lnTo>
                <a:close/>
              </a:path>
              <a:path w="834389" h="109854">
                <a:moveTo>
                  <a:pt x="278479" y="109537"/>
                </a:moveTo>
                <a:lnTo>
                  <a:pt x="275999" y="109537"/>
                </a:lnTo>
                <a:lnTo>
                  <a:pt x="273667" y="109239"/>
                </a:lnTo>
                <a:lnTo>
                  <a:pt x="271484" y="108644"/>
                </a:lnTo>
                <a:lnTo>
                  <a:pt x="272973" y="100012"/>
                </a:lnTo>
                <a:lnTo>
                  <a:pt x="274362" y="100707"/>
                </a:lnTo>
                <a:lnTo>
                  <a:pt x="276098" y="101054"/>
                </a:lnTo>
                <a:lnTo>
                  <a:pt x="294863" y="101054"/>
                </a:lnTo>
                <a:lnTo>
                  <a:pt x="293114" y="105221"/>
                </a:lnTo>
                <a:lnTo>
                  <a:pt x="287111" y="109339"/>
                </a:lnTo>
                <a:lnTo>
                  <a:pt x="278479" y="109537"/>
                </a:lnTo>
                <a:close/>
              </a:path>
              <a:path w="834389" h="109854">
                <a:moveTo>
                  <a:pt x="380730" y="84683"/>
                </a:moveTo>
                <a:lnTo>
                  <a:pt x="370312" y="84683"/>
                </a:lnTo>
                <a:lnTo>
                  <a:pt x="370312" y="0"/>
                </a:lnTo>
                <a:lnTo>
                  <a:pt x="412183" y="0"/>
                </a:lnTo>
                <a:lnTo>
                  <a:pt x="418582" y="2381"/>
                </a:lnTo>
                <a:lnTo>
                  <a:pt x="425723" y="9376"/>
                </a:lnTo>
                <a:lnTo>
                  <a:pt x="380730" y="9376"/>
                </a:lnTo>
                <a:lnTo>
                  <a:pt x="380730" y="41820"/>
                </a:lnTo>
                <a:lnTo>
                  <a:pt x="425467" y="41820"/>
                </a:lnTo>
                <a:lnTo>
                  <a:pt x="420567" y="47079"/>
                </a:lnTo>
                <a:lnTo>
                  <a:pt x="415308" y="49559"/>
                </a:lnTo>
                <a:lnTo>
                  <a:pt x="408859" y="50155"/>
                </a:lnTo>
                <a:lnTo>
                  <a:pt x="409448" y="51048"/>
                </a:lnTo>
                <a:lnTo>
                  <a:pt x="380730" y="51048"/>
                </a:lnTo>
                <a:lnTo>
                  <a:pt x="380730" y="84683"/>
                </a:lnTo>
                <a:close/>
              </a:path>
              <a:path w="834389" h="109854">
                <a:moveTo>
                  <a:pt x="425467" y="41820"/>
                </a:moveTo>
                <a:lnTo>
                  <a:pt x="408115" y="41820"/>
                </a:lnTo>
                <a:lnTo>
                  <a:pt x="412183" y="40332"/>
                </a:lnTo>
                <a:lnTo>
                  <a:pt x="415258" y="37355"/>
                </a:lnTo>
                <a:lnTo>
                  <a:pt x="418334" y="34279"/>
                </a:lnTo>
                <a:lnTo>
                  <a:pt x="419872" y="30360"/>
                </a:lnTo>
                <a:lnTo>
                  <a:pt x="419872" y="20736"/>
                </a:lnTo>
                <a:lnTo>
                  <a:pt x="418334" y="16817"/>
                </a:lnTo>
                <a:lnTo>
                  <a:pt x="412183" y="10864"/>
                </a:lnTo>
                <a:lnTo>
                  <a:pt x="408115" y="9376"/>
                </a:lnTo>
                <a:lnTo>
                  <a:pt x="425723" y="9376"/>
                </a:lnTo>
                <a:lnTo>
                  <a:pt x="428306" y="11906"/>
                </a:lnTo>
                <a:lnTo>
                  <a:pt x="430737" y="18057"/>
                </a:lnTo>
                <a:lnTo>
                  <a:pt x="430737" y="32642"/>
                </a:lnTo>
                <a:lnTo>
                  <a:pt x="428703" y="38347"/>
                </a:lnTo>
                <a:lnTo>
                  <a:pt x="425467" y="41820"/>
                </a:lnTo>
                <a:close/>
              </a:path>
              <a:path w="834389" h="109854">
                <a:moveTo>
                  <a:pt x="431630" y="84683"/>
                </a:moveTo>
                <a:lnTo>
                  <a:pt x="419277" y="84683"/>
                </a:lnTo>
                <a:lnTo>
                  <a:pt x="397697" y="51048"/>
                </a:lnTo>
                <a:lnTo>
                  <a:pt x="409448" y="51048"/>
                </a:lnTo>
                <a:lnTo>
                  <a:pt x="431630" y="84683"/>
                </a:lnTo>
                <a:close/>
              </a:path>
              <a:path w="834389" h="109854">
                <a:moveTo>
                  <a:pt x="478960" y="86171"/>
                </a:moveTo>
                <a:lnTo>
                  <a:pt x="461101" y="86171"/>
                </a:lnTo>
                <a:lnTo>
                  <a:pt x="453808" y="83145"/>
                </a:lnTo>
                <a:lnTo>
                  <a:pt x="442497" y="71040"/>
                </a:lnTo>
                <a:lnTo>
                  <a:pt x="439670" y="63351"/>
                </a:lnTo>
                <a:lnTo>
                  <a:pt x="439670" y="44499"/>
                </a:lnTo>
                <a:lnTo>
                  <a:pt x="442497" y="36760"/>
                </a:lnTo>
                <a:lnTo>
                  <a:pt x="453808" y="24854"/>
                </a:lnTo>
                <a:lnTo>
                  <a:pt x="461101" y="21877"/>
                </a:lnTo>
                <a:lnTo>
                  <a:pt x="478960" y="21877"/>
                </a:lnTo>
                <a:lnTo>
                  <a:pt x="486253" y="24854"/>
                </a:lnTo>
                <a:lnTo>
                  <a:pt x="491484" y="30360"/>
                </a:lnTo>
                <a:lnTo>
                  <a:pt x="464077" y="30360"/>
                </a:lnTo>
                <a:lnTo>
                  <a:pt x="459166" y="32593"/>
                </a:lnTo>
                <a:lnTo>
                  <a:pt x="451526" y="41423"/>
                </a:lnTo>
                <a:lnTo>
                  <a:pt x="449641" y="47079"/>
                </a:lnTo>
                <a:lnTo>
                  <a:pt x="449641" y="60969"/>
                </a:lnTo>
                <a:lnTo>
                  <a:pt x="451526" y="66675"/>
                </a:lnTo>
                <a:lnTo>
                  <a:pt x="455297" y="71139"/>
                </a:lnTo>
                <a:lnTo>
                  <a:pt x="459067" y="75505"/>
                </a:lnTo>
                <a:lnTo>
                  <a:pt x="463978" y="77688"/>
                </a:lnTo>
                <a:lnTo>
                  <a:pt x="491352" y="77688"/>
                </a:lnTo>
                <a:lnTo>
                  <a:pt x="486253" y="83145"/>
                </a:lnTo>
                <a:lnTo>
                  <a:pt x="478960" y="86171"/>
                </a:lnTo>
                <a:close/>
              </a:path>
              <a:path w="834389" h="109854">
                <a:moveTo>
                  <a:pt x="491352" y="77688"/>
                </a:moveTo>
                <a:lnTo>
                  <a:pt x="475984" y="77688"/>
                </a:lnTo>
                <a:lnTo>
                  <a:pt x="480845" y="75505"/>
                </a:lnTo>
                <a:lnTo>
                  <a:pt x="484700" y="71040"/>
                </a:lnTo>
                <a:lnTo>
                  <a:pt x="488386" y="66675"/>
                </a:lnTo>
                <a:lnTo>
                  <a:pt x="490271" y="60969"/>
                </a:lnTo>
                <a:lnTo>
                  <a:pt x="490271" y="47079"/>
                </a:lnTo>
                <a:lnTo>
                  <a:pt x="488386" y="41423"/>
                </a:lnTo>
                <a:lnTo>
                  <a:pt x="484616" y="37058"/>
                </a:lnTo>
                <a:lnTo>
                  <a:pt x="480845" y="32593"/>
                </a:lnTo>
                <a:lnTo>
                  <a:pt x="475984" y="30360"/>
                </a:lnTo>
                <a:lnTo>
                  <a:pt x="491484" y="30360"/>
                </a:lnTo>
                <a:lnTo>
                  <a:pt x="497564" y="36760"/>
                </a:lnTo>
                <a:lnTo>
                  <a:pt x="500391" y="44499"/>
                </a:lnTo>
                <a:lnTo>
                  <a:pt x="500391" y="63351"/>
                </a:lnTo>
                <a:lnTo>
                  <a:pt x="497564" y="71040"/>
                </a:lnTo>
                <a:lnTo>
                  <a:pt x="491352" y="77688"/>
                </a:lnTo>
                <a:close/>
              </a:path>
              <a:path w="834389" h="109854">
                <a:moveTo>
                  <a:pt x="525382" y="84683"/>
                </a:moveTo>
                <a:lnTo>
                  <a:pt x="515857" y="84683"/>
                </a:lnTo>
                <a:lnTo>
                  <a:pt x="515857" y="0"/>
                </a:lnTo>
                <a:lnTo>
                  <a:pt x="525382" y="0"/>
                </a:lnTo>
                <a:lnTo>
                  <a:pt x="525382" y="32593"/>
                </a:lnTo>
                <a:lnTo>
                  <a:pt x="534088" y="32593"/>
                </a:lnTo>
                <a:lnTo>
                  <a:pt x="529549" y="35222"/>
                </a:lnTo>
                <a:lnTo>
                  <a:pt x="527069" y="37504"/>
                </a:lnTo>
                <a:lnTo>
                  <a:pt x="525382" y="40183"/>
                </a:lnTo>
                <a:lnTo>
                  <a:pt x="525382" y="68014"/>
                </a:lnTo>
                <a:lnTo>
                  <a:pt x="527069" y="70792"/>
                </a:lnTo>
                <a:lnTo>
                  <a:pt x="529549" y="73124"/>
                </a:lnTo>
                <a:lnTo>
                  <a:pt x="532823" y="75009"/>
                </a:lnTo>
                <a:lnTo>
                  <a:pt x="533948" y="75604"/>
                </a:lnTo>
                <a:lnTo>
                  <a:pt x="525382" y="75604"/>
                </a:lnTo>
                <a:lnTo>
                  <a:pt x="525382" y="84683"/>
                </a:lnTo>
                <a:close/>
              </a:path>
              <a:path w="834389" h="109854">
                <a:moveTo>
                  <a:pt x="534088" y="32593"/>
                </a:moveTo>
                <a:lnTo>
                  <a:pt x="525382" y="32593"/>
                </a:lnTo>
                <a:lnTo>
                  <a:pt x="530640" y="25449"/>
                </a:lnTo>
                <a:lnTo>
                  <a:pt x="537536" y="21877"/>
                </a:lnTo>
                <a:lnTo>
                  <a:pt x="554205" y="21877"/>
                </a:lnTo>
                <a:lnTo>
                  <a:pt x="560753" y="24854"/>
                </a:lnTo>
                <a:lnTo>
                  <a:pt x="565342" y="30360"/>
                </a:lnTo>
                <a:lnTo>
                  <a:pt x="539818" y="30360"/>
                </a:lnTo>
                <a:lnTo>
                  <a:pt x="536197" y="31353"/>
                </a:lnTo>
                <a:lnTo>
                  <a:pt x="534088" y="32593"/>
                </a:lnTo>
                <a:close/>
              </a:path>
              <a:path w="834389" h="109854">
                <a:moveTo>
                  <a:pt x="565593" y="77688"/>
                </a:moveTo>
                <a:lnTo>
                  <a:pt x="549641" y="77688"/>
                </a:lnTo>
                <a:lnTo>
                  <a:pt x="554403" y="75505"/>
                </a:lnTo>
                <a:lnTo>
                  <a:pt x="557975" y="71139"/>
                </a:lnTo>
                <a:lnTo>
                  <a:pt x="561646" y="66774"/>
                </a:lnTo>
                <a:lnTo>
                  <a:pt x="563482" y="61069"/>
                </a:lnTo>
                <a:lnTo>
                  <a:pt x="563482" y="46980"/>
                </a:lnTo>
                <a:lnTo>
                  <a:pt x="561696" y="41275"/>
                </a:lnTo>
                <a:lnTo>
                  <a:pt x="554552" y="32543"/>
                </a:lnTo>
                <a:lnTo>
                  <a:pt x="549740" y="30360"/>
                </a:lnTo>
                <a:lnTo>
                  <a:pt x="565342" y="30360"/>
                </a:lnTo>
                <a:lnTo>
                  <a:pt x="570774" y="36661"/>
                </a:lnTo>
                <a:lnTo>
                  <a:pt x="573304" y="44400"/>
                </a:lnTo>
                <a:lnTo>
                  <a:pt x="573304" y="63847"/>
                </a:lnTo>
                <a:lnTo>
                  <a:pt x="570774" y="71685"/>
                </a:lnTo>
                <a:lnTo>
                  <a:pt x="565593" y="77688"/>
                </a:lnTo>
                <a:close/>
              </a:path>
              <a:path w="834389" h="109854">
                <a:moveTo>
                  <a:pt x="554205" y="86171"/>
                </a:moveTo>
                <a:lnTo>
                  <a:pt x="541703" y="86171"/>
                </a:lnTo>
                <a:lnTo>
                  <a:pt x="537735" y="85179"/>
                </a:lnTo>
                <a:lnTo>
                  <a:pt x="530591" y="81210"/>
                </a:lnTo>
                <a:lnTo>
                  <a:pt x="527664" y="78680"/>
                </a:lnTo>
                <a:lnTo>
                  <a:pt x="525382" y="75604"/>
                </a:lnTo>
                <a:lnTo>
                  <a:pt x="533948" y="75604"/>
                </a:lnTo>
                <a:lnTo>
                  <a:pt x="536197" y="76795"/>
                </a:lnTo>
                <a:lnTo>
                  <a:pt x="539818" y="77688"/>
                </a:lnTo>
                <a:lnTo>
                  <a:pt x="565593" y="77688"/>
                </a:lnTo>
                <a:lnTo>
                  <a:pt x="560753" y="83294"/>
                </a:lnTo>
                <a:lnTo>
                  <a:pt x="554205" y="86171"/>
                </a:lnTo>
                <a:close/>
              </a:path>
              <a:path w="834389" h="109854">
                <a:moveTo>
                  <a:pt x="624572" y="86171"/>
                </a:moveTo>
                <a:lnTo>
                  <a:pt x="606712" y="86171"/>
                </a:lnTo>
                <a:lnTo>
                  <a:pt x="599420" y="83145"/>
                </a:lnTo>
                <a:lnTo>
                  <a:pt x="588109" y="71040"/>
                </a:lnTo>
                <a:lnTo>
                  <a:pt x="585281" y="63351"/>
                </a:lnTo>
                <a:lnTo>
                  <a:pt x="585281" y="44499"/>
                </a:lnTo>
                <a:lnTo>
                  <a:pt x="588109" y="36760"/>
                </a:lnTo>
                <a:lnTo>
                  <a:pt x="599420" y="24854"/>
                </a:lnTo>
                <a:lnTo>
                  <a:pt x="606712" y="21877"/>
                </a:lnTo>
                <a:lnTo>
                  <a:pt x="624572" y="21877"/>
                </a:lnTo>
                <a:lnTo>
                  <a:pt x="631864" y="24854"/>
                </a:lnTo>
                <a:lnTo>
                  <a:pt x="637096" y="30360"/>
                </a:lnTo>
                <a:lnTo>
                  <a:pt x="609689" y="30360"/>
                </a:lnTo>
                <a:lnTo>
                  <a:pt x="604778" y="32593"/>
                </a:lnTo>
                <a:lnTo>
                  <a:pt x="597138" y="41423"/>
                </a:lnTo>
                <a:lnTo>
                  <a:pt x="595253" y="47079"/>
                </a:lnTo>
                <a:lnTo>
                  <a:pt x="595253" y="60969"/>
                </a:lnTo>
                <a:lnTo>
                  <a:pt x="597138" y="66675"/>
                </a:lnTo>
                <a:lnTo>
                  <a:pt x="600908" y="71139"/>
                </a:lnTo>
                <a:lnTo>
                  <a:pt x="604678" y="75505"/>
                </a:lnTo>
                <a:lnTo>
                  <a:pt x="609590" y="77688"/>
                </a:lnTo>
                <a:lnTo>
                  <a:pt x="636964" y="77688"/>
                </a:lnTo>
                <a:lnTo>
                  <a:pt x="631864" y="83145"/>
                </a:lnTo>
                <a:lnTo>
                  <a:pt x="624572" y="86171"/>
                </a:lnTo>
                <a:close/>
              </a:path>
              <a:path w="834389" h="109854">
                <a:moveTo>
                  <a:pt x="636964" y="77688"/>
                </a:moveTo>
                <a:lnTo>
                  <a:pt x="621595" y="77688"/>
                </a:lnTo>
                <a:lnTo>
                  <a:pt x="626457" y="75505"/>
                </a:lnTo>
                <a:lnTo>
                  <a:pt x="630311" y="71040"/>
                </a:lnTo>
                <a:lnTo>
                  <a:pt x="633998" y="66675"/>
                </a:lnTo>
                <a:lnTo>
                  <a:pt x="635883" y="60969"/>
                </a:lnTo>
                <a:lnTo>
                  <a:pt x="635883" y="47079"/>
                </a:lnTo>
                <a:lnTo>
                  <a:pt x="633998" y="41423"/>
                </a:lnTo>
                <a:lnTo>
                  <a:pt x="630227" y="37058"/>
                </a:lnTo>
                <a:lnTo>
                  <a:pt x="626457" y="32593"/>
                </a:lnTo>
                <a:lnTo>
                  <a:pt x="621595" y="30360"/>
                </a:lnTo>
                <a:lnTo>
                  <a:pt x="637096" y="30360"/>
                </a:lnTo>
                <a:lnTo>
                  <a:pt x="643175" y="36760"/>
                </a:lnTo>
                <a:lnTo>
                  <a:pt x="646003" y="44499"/>
                </a:lnTo>
                <a:lnTo>
                  <a:pt x="646003" y="63351"/>
                </a:lnTo>
                <a:lnTo>
                  <a:pt x="643175" y="71040"/>
                </a:lnTo>
                <a:lnTo>
                  <a:pt x="636964" y="77688"/>
                </a:lnTo>
                <a:close/>
              </a:path>
              <a:path w="834389" h="109854">
                <a:moveTo>
                  <a:pt x="672928" y="23365"/>
                </a:moveTo>
                <a:lnTo>
                  <a:pt x="663403" y="23365"/>
                </a:lnTo>
                <a:lnTo>
                  <a:pt x="663403" y="6548"/>
                </a:lnTo>
                <a:lnTo>
                  <a:pt x="672928" y="6548"/>
                </a:lnTo>
                <a:lnTo>
                  <a:pt x="672928" y="23365"/>
                </a:lnTo>
                <a:close/>
              </a:path>
              <a:path w="834389" h="109854">
                <a:moveTo>
                  <a:pt x="685281" y="31700"/>
                </a:moveTo>
                <a:lnTo>
                  <a:pt x="653283" y="31700"/>
                </a:lnTo>
                <a:lnTo>
                  <a:pt x="653283" y="23365"/>
                </a:lnTo>
                <a:lnTo>
                  <a:pt x="685281" y="23365"/>
                </a:lnTo>
                <a:lnTo>
                  <a:pt x="685281" y="31700"/>
                </a:lnTo>
                <a:close/>
              </a:path>
              <a:path w="834389" h="109854">
                <a:moveTo>
                  <a:pt x="681907" y="86171"/>
                </a:moveTo>
                <a:lnTo>
                  <a:pt x="667918" y="86171"/>
                </a:lnTo>
                <a:lnTo>
                  <a:pt x="663403" y="81408"/>
                </a:lnTo>
                <a:lnTo>
                  <a:pt x="663403" y="31700"/>
                </a:lnTo>
                <a:lnTo>
                  <a:pt x="672928" y="31700"/>
                </a:lnTo>
                <a:lnTo>
                  <a:pt x="672928" y="72082"/>
                </a:lnTo>
                <a:lnTo>
                  <a:pt x="673424" y="73967"/>
                </a:lnTo>
                <a:lnTo>
                  <a:pt x="675409" y="76944"/>
                </a:lnTo>
                <a:lnTo>
                  <a:pt x="676996" y="77688"/>
                </a:lnTo>
                <a:lnTo>
                  <a:pt x="686580" y="77688"/>
                </a:lnTo>
                <a:lnTo>
                  <a:pt x="688406" y="82301"/>
                </a:lnTo>
                <a:lnTo>
                  <a:pt x="685727" y="84881"/>
                </a:lnTo>
                <a:lnTo>
                  <a:pt x="681907" y="86171"/>
                </a:lnTo>
                <a:close/>
              </a:path>
              <a:path w="834389" h="109854">
                <a:moveTo>
                  <a:pt x="686580" y="77688"/>
                </a:moveTo>
                <a:lnTo>
                  <a:pt x="681759" y="77688"/>
                </a:lnTo>
                <a:lnTo>
                  <a:pt x="683892" y="76844"/>
                </a:lnTo>
                <a:lnTo>
                  <a:pt x="685579" y="75158"/>
                </a:lnTo>
                <a:lnTo>
                  <a:pt x="686580" y="77688"/>
                </a:lnTo>
                <a:close/>
              </a:path>
              <a:path w="834389" h="109854">
                <a:moveTo>
                  <a:pt x="705241" y="14585"/>
                </a:moveTo>
                <a:lnTo>
                  <a:pt x="701768" y="14585"/>
                </a:lnTo>
                <a:lnTo>
                  <a:pt x="700230" y="13989"/>
                </a:lnTo>
                <a:lnTo>
                  <a:pt x="698941" y="12799"/>
                </a:lnTo>
                <a:lnTo>
                  <a:pt x="697750" y="11509"/>
                </a:lnTo>
                <a:lnTo>
                  <a:pt x="697155" y="9971"/>
                </a:lnTo>
                <a:lnTo>
                  <a:pt x="697155" y="6498"/>
                </a:lnTo>
                <a:lnTo>
                  <a:pt x="697750" y="5010"/>
                </a:lnTo>
                <a:lnTo>
                  <a:pt x="698941" y="3720"/>
                </a:lnTo>
                <a:lnTo>
                  <a:pt x="700230" y="2430"/>
                </a:lnTo>
                <a:lnTo>
                  <a:pt x="701768" y="1785"/>
                </a:lnTo>
                <a:lnTo>
                  <a:pt x="705241" y="1785"/>
                </a:lnTo>
                <a:lnTo>
                  <a:pt x="706729" y="2430"/>
                </a:lnTo>
                <a:lnTo>
                  <a:pt x="709309" y="5010"/>
                </a:lnTo>
                <a:lnTo>
                  <a:pt x="709954" y="6498"/>
                </a:lnTo>
                <a:lnTo>
                  <a:pt x="709954" y="9971"/>
                </a:lnTo>
                <a:lnTo>
                  <a:pt x="709309" y="11509"/>
                </a:lnTo>
                <a:lnTo>
                  <a:pt x="708019" y="12799"/>
                </a:lnTo>
                <a:lnTo>
                  <a:pt x="706729" y="13989"/>
                </a:lnTo>
                <a:lnTo>
                  <a:pt x="705241" y="14585"/>
                </a:lnTo>
                <a:close/>
              </a:path>
              <a:path w="834389" h="109854">
                <a:moveTo>
                  <a:pt x="708317" y="84683"/>
                </a:moveTo>
                <a:lnTo>
                  <a:pt x="698792" y="84683"/>
                </a:lnTo>
                <a:lnTo>
                  <a:pt x="698792" y="23365"/>
                </a:lnTo>
                <a:lnTo>
                  <a:pt x="708317" y="23365"/>
                </a:lnTo>
                <a:lnTo>
                  <a:pt x="708317" y="84683"/>
                </a:lnTo>
                <a:close/>
              </a:path>
              <a:path w="834389" h="109854">
                <a:moveTo>
                  <a:pt x="763868" y="86171"/>
                </a:moveTo>
                <a:lnTo>
                  <a:pt x="745413" y="86171"/>
                </a:lnTo>
                <a:lnTo>
                  <a:pt x="738021" y="83145"/>
                </a:lnTo>
                <a:lnTo>
                  <a:pt x="732267" y="77092"/>
                </a:lnTo>
                <a:lnTo>
                  <a:pt x="726611" y="70941"/>
                </a:lnTo>
                <a:lnTo>
                  <a:pt x="723784" y="63251"/>
                </a:lnTo>
                <a:lnTo>
                  <a:pt x="723784" y="44797"/>
                </a:lnTo>
                <a:lnTo>
                  <a:pt x="726611" y="37157"/>
                </a:lnTo>
                <a:lnTo>
                  <a:pt x="738021" y="24953"/>
                </a:lnTo>
                <a:lnTo>
                  <a:pt x="745413" y="21877"/>
                </a:lnTo>
                <a:lnTo>
                  <a:pt x="763868" y="21877"/>
                </a:lnTo>
                <a:lnTo>
                  <a:pt x="771359" y="25400"/>
                </a:lnTo>
                <a:lnTo>
                  <a:pt x="775272" y="30360"/>
                </a:lnTo>
                <a:lnTo>
                  <a:pt x="748638" y="30360"/>
                </a:lnTo>
                <a:lnTo>
                  <a:pt x="743528" y="32543"/>
                </a:lnTo>
                <a:lnTo>
                  <a:pt x="739559" y="36909"/>
                </a:lnTo>
                <a:lnTo>
                  <a:pt x="735690" y="41274"/>
                </a:lnTo>
                <a:lnTo>
                  <a:pt x="733755" y="46979"/>
                </a:lnTo>
                <a:lnTo>
                  <a:pt x="733755" y="61069"/>
                </a:lnTo>
                <a:lnTo>
                  <a:pt x="735690" y="66774"/>
                </a:lnTo>
                <a:lnTo>
                  <a:pt x="743429" y="75505"/>
                </a:lnTo>
                <a:lnTo>
                  <a:pt x="748539" y="77688"/>
                </a:lnTo>
                <a:lnTo>
                  <a:pt x="775272" y="77688"/>
                </a:lnTo>
                <a:lnTo>
                  <a:pt x="771359" y="82649"/>
                </a:lnTo>
                <a:lnTo>
                  <a:pt x="763868" y="86171"/>
                </a:lnTo>
                <a:close/>
              </a:path>
              <a:path w="834389" h="109854">
                <a:moveTo>
                  <a:pt x="770516" y="38397"/>
                </a:moveTo>
                <a:lnTo>
                  <a:pt x="766646" y="33039"/>
                </a:lnTo>
                <a:lnTo>
                  <a:pt x="761437" y="30360"/>
                </a:lnTo>
                <a:lnTo>
                  <a:pt x="775272" y="30360"/>
                </a:lnTo>
                <a:lnTo>
                  <a:pt x="776915" y="32444"/>
                </a:lnTo>
                <a:lnTo>
                  <a:pt x="770516" y="38397"/>
                </a:lnTo>
                <a:close/>
              </a:path>
              <a:path w="834389" h="109854">
                <a:moveTo>
                  <a:pt x="775272" y="77688"/>
                </a:moveTo>
                <a:lnTo>
                  <a:pt x="761338" y="77688"/>
                </a:lnTo>
                <a:lnTo>
                  <a:pt x="766547" y="75009"/>
                </a:lnTo>
                <a:lnTo>
                  <a:pt x="770516" y="69651"/>
                </a:lnTo>
                <a:lnTo>
                  <a:pt x="776915" y="75604"/>
                </a:lnTo>
                <a:lnTo>
                  <a:pt x="775272" y="77688"/>
                </a:lnTo>
                <a:close/>
              </a:path>
              <a:path w="834389" h="109854">
                <a:moveTo>
                  <a:pt x="830845" y="78432"/>
                </a:moveTo>
                <a:lnTo>
                  <a:pt x="814752" y="78432"/>
                </a:lnTo>
                <a:lnTo>
                  <a:pt x="818324" y="77440"/>
                </a:lnTo>
                <a:lnTo>
                  <a:pt x="820705" y="75455"/>
                </a:lnTo>
                <a:lnTo>
                  <a:pt x="823186" y="73471"/>
                </a:lnTo>
                <a:lnTo>
                  <a:pt x="824426" y="70941"/>
                </a:lnTo>
                <a:lnTo>
                  <a:pt x="824426" y="65186"/>
                </a:lnTo>
                <a:lnTo>
                  <a:pt x="823087" y="63103"/>
                </a:lnTo>
                <a:lnTo>
                  <a:pt x="820408" y="61614"/>
                </a:lnTo>
                <a:lnTo>
                  <a:pt x="817828" y="60027"/>
                </a:lnTo>
                <a:lnTo>
                  <a:pt x="812867" y="58340"/>
                </a:lnTo>
                <a:lnTo>
                  <a:pt x="805525" y="56554"/>
                </a:lnTo>
                <a:lnTo>
                  <a:pt x="799373" y="55364"/>
                </a:lnTo>
                <a:lnTo>
                  <a:pt x="794660" y="53379"/>
                </a:lnTo>
                <a:lnTo>
                  <a:pt x="788112" y="47823"/>
                </a:lnTo>
                <a:lnTo>
                  <a:pt x="786475" y="44102"/>
                </a:lnTo>
                <a:lnTo>
                  <a:pt x="786499" y="34230"/>
                </a:lnTo>
                <a:lnTo>
                  <a:pt x="788559" y="30063"/>
                </a:lnTo>
                <a:lnTo>
                  <a:pt x="796893" y="23514"/>
                </a:lnTo>
                <a:lnTo>
                  <a:pt x="802449" y="21877"/>
                </a:lnTo>
                <a:lnTo>
                  <a:pt x="818622" y="21877"/>
                </a:lnTo>
                <a:lnTo>
                  <a:pt x="826162" y="24804"/>
                </a:lnTo>
                <a:lnTo>
                  <a:pt x="830974" y="29616"/>
                </a:lnTo>
                <a:lnTo>
                  <a:pt x="805128" y="29616"/>
                </a:lnTo>
                <a:lnTo>
                  <a:pt x="801804" y="30559"/>
                </a:lnTo>
                <a:lnTo>
                  <a:pt x="799423" y="32444"/>
                </a:lnTo>
                <a:lnTo>
                  <a:pt x="797042" y="34230"/>
                </a:lnTo>
                <a:lnTo>
                  <a:pt x="795851" y="36512"/>
                </a:lnTo>
                <a:lnTo>
                  <a:pt x="795851" y="41671"/>
                </a:lnTo>
                <a:lnTo>
                  <a:pt x="797191" y="43606"/>
                </a:lnTo>
                <a:lnTo>
                  <a:pt x="799869" y="45094"/>
                </a:lnTo>
                <a:lnTo>
                  <a:pt x="802548" y="46483"/>
                </a:lnTo>
                <a:lnTo>
                  <a:pt x="807509" y="47972"/>
                </a:lnTo>
                <a:lnTo>
                  <a:pt x="821003" y="50948"/>
                </a:lnTo>
                <a:lnTo>
                  <a:pt x="825716" y="53131"/>
                </a:lnTo>
                <a:lnTo>
                  <a:pt x="828891" y="56108"/>
                </a:lnTo>
                <a:lnTo>
                  <a:pt x="832165" y="58985"/>
                </a:lnTo>
                <a:lnTo>
                  <a:pt x="833802" y="62855"/>
                </a:lnTo>
                <a:lnTo>
                  <a:pt x="833753" y="73471"/>
                </a:lnTo>
                <a:lnTo>
                  <a:pt x="831570" y="77886"/>
                </a:lnTo>
                <a:lnTo>
                  <a:pt x="830845" y="78432"/>
                </a:lnTo>
                <a:close/>
              </a:path>
              <a:path w="834389" h="109854">
                <a:moveTo>
                  <a:pt x="827700" y="37355"/>
                </a:moveTo>
                <a:lnTo>
                  <a:pt x="825815" y="35172"/>
                </a:lnTo>
                <a:lnTo>
                  <a:pt x="823285" y="33337"/>
                </a:lnTo>
                <a:lnTo>
                  <a:pt x="816935" y="30360"/>
                </a:lnTo>
                <a:lnTo>
                  <a:pt x="813363" y="29616"/>
                </a:lnTo>
                <a:lnTo>
                  <a:pt x="830974" y="29616"/>
                </a:lnTo>
                <a:lnTo>
                  <a:pt x="832016" y="30658"/>
                </a:lnTo>
                <a:lnTo>
                  <a:pt x="827700" y="37355"/>
                </a:lnTo>
                <a:close/>
              </a:path>
              <a:path w="834389" h="109854">
                <a:moveTo>
                  <a:pt x="816885" y="86171"/>
                </a:moveTo>
                <a:lnTo>
                  <a:pt x="809543" y="86171"/>
                </a:lnTo>
                <a:lnTo>
                  <a:pt x="802195" y="85566"/>
                </a:lnTo>
                <a:lnTo>
                  <a:pt x="795628" y="83752"/>
                </a:lnTo>
                <a:lnTo>
                  <a:pt x="789842" y="80729"/>
                </a:lnTo>
                <a:lnTo>
                  <a:pt x="784838" y="76497"/>
                </a:lnTo>
                <a:lnTo>
                  <a:pt x="789749" y="69651"/>
                </a:lnTo>
                <a:lnTo>
                  <a:pt x="791833" y="72032"/>
                </a:lnTo>
                <a:lnTo>
                  <a:pt x="794660" y="74116"/>
                </a:lnTo>
                <a:lnTo>
                  <a:pt x="798232" y="75902"/>
                </a:lnTo>
                <a:lnTo>
                  <a:pt x="801804" y="77588"/>
                </a:lnTo>
                <a:lnTo>
                  <a:pt x="805723" y="78432"/>
                </a:lnTo>
                <a:lnTo>
                  <a:pt x="830845" y="78432"/>
                </a:lnTo>
                <a:lnTo>
                  <a:pt x="822739" y="84534"/>
                </a:lnTo>
                <a:lnTo>
                  <a:pt x="816885" y="8617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1" name="object 11" descr=""/>
          <p:cNvGrpSpPr/>
          <p:nvPr/>
        </p:nvGrpSpPr>
        <p:grpSpPr>
          <a:xfrm>
            <a:off x="3453262" y="1248299"/>
            <a:ext cx="1268095" cy="1268095"/>
            <a:chOff x="3453262" y="1248299"/>
            <a:chExt cx="1268095" cy="1268095"/>
          </a:xfrm>
        </p:grpSpPr>
        <p:pic>
          <p:nvPicPr>
            <p:cNvPr id="12" name="object 12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62787" y="1257824"/>
              <a:ext cx="1248898" cy="1248874"/>
            </a:xfrm>
            <a:prstGeom prst="rect">
              <a:avLst/>
            </a:prstGeom>
          </p:spPr>
        </p:pic>
        <p:sp>
          <p:nvSpPr>
            <p:cNvPr id="13" name="object 13" descr=""/>
            <p:cNvSpPr/>
            <p:nvPr/>
          </p:nvSpPr>
          <p:spPr>
            <a:xfrm>
              <a:off x="3458024" y="1253062"/>
              <a:ext cx="1258570" cy="1258570"/>
            </a:xfrm>
            <a:custGeom>
              <a:avLst/>
              <a:gdLst/>
              <a:ahLst/>
              <a:cxnLst/>
              <a:rect l="l" t="t" r="r" b="b"/>
              <a:pathLst>
                <a:path w="1258570" h="1258570">
                  <a:moveTo>
                    <a:pt x="0" y="0"/>
                  </a:moveTo>
                  <a:lnTo>
                    <a:pt x="1258423" y="0"/>
                  </a:lnTo>
                  <a:lnTo>
                    <a:pt x="1258423" y="1258399"/>
                  </a:lnTo>
                  <a:lnTo>
                    <a:pt x="0" y="12583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4" name="object 14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061183" y="2630405"/>
            <a:ext cx="1142631" cy="88701"/>
          </a:xfrm>
          <a:prstGeom prst="rect">
            <a:avLst/>
          </a:prstGeom>
        </p:spPr>
      </p:pic>
      <p:grpSp>
        <p:nvGrpSpPr>
          <p:cNvPr id="15" name="object 15" descr=""/>
          <p:cNvGrpSpPr/>
          <p:nvPr/>
        </p:nvGrpSpPr>
        <p:grpSpPr>
          <a:xfrm>
            <a:off x="2128536" y="2783847"/>
            <a:ext cx="1017905" cy="264160"/>
            <a:chOff x="2128536" y="2783847"/>
            <a:chExt cx="1017905" cy="264160"/>
          </a:xfrm>
        </p:grpSpPr>
        <p:pic>
          <p:nvPicPr>
            <p:cNvPr id="16" name="object 16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128536" y="2783847"/>
              <a:ext cx="1017646" cy="109388"/>
            </a:xfrm>
            <a:prstGeom prst="rect">
              <a:avLst/>
            </a:prstGeom>
          </p:spPr>
        </p:pic>
        <p:sp>
          <p:nvSpPr>
            <p:cNvPr id="17" name="object 17" descr=""/>
            <p:cNvSpPr/>
            <p:nvPr/>
          </p:nvSpPr>
          <p:spPr>
            <a:xfrm>
              <a:off x="2216872" y="2935354"/>
              <a:ext cx="829310" cy="112395"/>
            </a:xfrm>
            <a:custGeom>
              <a:avLst/>
              <a:gdLst/>
              <a:ahLst/>
              <a:cxnLst/>
              <a:rect l="l" t="t" r="r" b="b"/>
              <a:pathLst>
                <a:path w="829310" h="112394">
                  <a:moveTo>
                    <a:pt x="47029" y="86915"/>
                  </a:moveTo>
                  <a:lnTo>
                    <a:pt x="33932" y="86915"/>
                  </a:lnTo>
                  <a:lnTo>
                    <a:pt x="0" y="2232"/>
                  </a:lnTo>
                  <a:lnTo>
                    <a:pt x="12055" y="2232"/>
                  </a:lnTo>
                  <a:lnTo>
                    <a:pt x="40630" y="75307"/>
                  </a:lnTo>
                  <a:lnTo>
                    <a:pt x="51722" y="75307"/>
                  </a:lnTo>
                  <a:lnTo>
                    <a:pt x="47029" y="86915"/>
                  </a:lnTo>
                  <a:close/>
                </a:path>
                <a:path w="829310" h="112394">
                  <a:moveTo>
                    <a:pt x="51722" y="75307"/>
                  </a:moveTo>
                  <a:lnTo>
                    <a:pt x="40630" y="75307"/>
                  </a:lnTo>
                  <a:lnTo>
                    <a:pt x="69205" y="2232"/>
                  </a:lnTo>
                  <a:lnTo>
                    <a:pt x="81260" y="2232"/>
                  </a:lnTo>
                  <a:lnTo>
                    <a:pt x="51722" y="75307"/>
                  </a:lnTo>
                  <a:close/>
                </a:path>
                <a:path w="829310" h="112394">
                  <a:moveTo>
                    <a:pt x="98316" y="16817"/>
                  </a:moveTo>
                  <a:lnTo>
                    <a:pt x="94843" y="16817"/>
                  </a:lnTo>
                  <a:lnTo>
                    <a:pt x="93306" y="16222"/>
                  </a:lnTo>
                  <a:lnTo>
                    <a:pt x="92016" y="15031"/>
                  </a:lnTo>
                  <a:lnTo>
                    <a:pt x="90825" y="13741"/>
                  </a:lnTo>
                  <a:lnTo>
                    <a:pt x="90230" y="12203"/>
                  </a:lnTo>
                  <a:lnTo>
                    <a:pt x="90230" y="8731"/>
                  </a:lnTo>
                  <a:lnTo>
                    <a:pt x="90825" y="7242"/>
                  </a:lnTo>
                  <a:lnTo>
                    <a:pt x="92016" y="5953"/>
                  </a:lnTo>
                  <a:lnTo>
                    <a:pt x="93306" y="4663"/>
                  </a:lnTo>
                  <a:lnTo>
                    <a:pt x="94843" y="4018"/>
                  </a:lnTo>
                  <a:lnTo>
                    <a:pt x="98316" y="4018"/>
                  </a:lnTo>
                  <a:lnTo>
                    <a:pt x="99804" y="4663"/>
                  </a:lnTo>
                  <a:lnTo>
                    <a:pt x="102384" y="7242"/>
                  </a:lnTo>
                  <a:lnTo>
                    <a:pt x="103029" y="8731"/>
                  </a:lnTo>
                  <a:lnTo>
                    <a:pt x="103029" y="12203"/>
                  </a:lnTo>
                  <a:lnTo>
                    <a:pt x="102384" y="13741"/>
                  </a:lnTo>
                  <a:lnTo>
                    <a:pt x="101094" y="15031"/>
                  </a:lnTo>
                  <a:lnTo>
                    <a:pt x="99804" y="16222"/>
                  </a:lnTo>
                  <a:lnTo>
                    <a:pt x="98316" y="16817"/>
                  </a:lnTo>
                  <a:close/>
                </a:path>
                <a:path w="829310" h="112394">
                  <a:moveTo>
                    <a:pt x="101392" y="86915"/>
                  </a:moveTo>
                  <a:lnTo>
                    <a:pt x="91867" y="86915"/>
                  </a:lnTo>
                  <a:lnTo>
                    <a:pt x="91867" y="25598"/>
                  </a:lnTo>
                  <a:lnTo>
                    <a:pt x="101392" y="25598"/>
                  </a:lnTo>
                  <a:lnTo>
                    <a:pt x="101392" y="86915"/>
                  </a:lnTo>
                  <a:close/>
                </a:path>
                <a:path w="829310" h="112394">
                  <a:moveTo>
                    <a:pt x="161080" y="80664"/>
                  </a:moveTo>
                  <a:lnTo>
                    <a:pt x="144987" y="80664"/>
                  </a:lnTo>
                  <a:lnTo>
                    <a:pt x="148559" y="79672"/>
                  </a:lnTo>
                  <a:lnTo>
                    <a:pt x="150940" y="77688"/>
                  </a:lnTo>
                  <a:lnTo>
                    <a:pt x="153421" y="75703"/>
                  </a:lnTo>
                  <a:lnTo>
                    <a:pt x="154661" y="73173"/>
                  </a:lnTo>
                  <a:lnTo>
                    <a:pt x="154661" y="67419"/>
                  </a:lnTo>
                  <a:lnTo>
                    <a:pt x="153322" y="65335"/>
                  </a:lnTo>
                  <a:lnTo>
                    <a:pt x="150643" y="63847"/>
                  </a:lnTo>
                  <a:lnTo>
                    <a:pt x="148063" y="62259"/>
                  </a:lnTo>
                  <a:lnTo>
                    <a:pt x="143102" y="60573"/>
                  </a:lnTo>
                  <a:lnTo>
                    <a:pt x="135760" y="58787"/>
                  </a:lnTo>
                  <a:lnTo>
                    <a:pt x="129608" y="57596"/>
                  </a:lnTo>
                  <a:lnTo>
                    <a:pt x="124895" y="55612"/>
                  </a:lnTo>
                  <a:lnTo>
                    <a:pt x="118347" y="50055"/>
                  </a:lnTo>
                  <a:lnTo>
                    <a:pt x="116710" y="46335"/>
                  </a:lnTo>
                  <a:lnTo>
                    <a:pt x="116734" y="36462"/>
                  </a:lnTo>
                  <a:lnTo>
                    <a:pt x="118793" y="32295"/>
                  </a:lnTo>
                  <a:lnTo>
                    <a:pt x="127128" y="25747"/>
                  </a:lnTo>
                  <a:lnTo>
                    <a:pt x="132684" y="24110"/>
                  </a:lnTo>
                  <a:lnTo>
                    <a:pt x="148857" y="24110"/>
                  </a:lnTo>
                  <a:lnTo>
                    <a:pt x="156397" y="27037"/>
                  </a:lnTo>
                  <a:lnTo>
                    <a:pt x="161209" y="31849"/>
                  </a:lnTo>
                  <a:lnTo>
                    <a:pt x="135363" y="31849"/>
                  </a:lnTo>
                  <a:lnTo>
                    <a:pt x="132039" y="32791"/>
                  </a:lnTo>
                  <a:lnTo>
                    <a:pt x="129658" y="34676"/>
                  </a:lnTo>
                  <a:lnTo>
                    <a:pt x="127277" y="36462"/>
                  </a:lnTo>
                  <a:lnTo>
                    <a:pt x="126086" y="38744"/>
                  </a:lnTo>
                  <a:lnTo>
                    <a:pt x="126086" y="43904"/>
                  </a:lnTo>
                  <a:lnTo>
                    <a:pt x="127425" y="45839"/>
                  </a:lnTo>
                  <a:lnTo>
                    <a:pt x="130104" y="47327"/>
                  </a:lnTo>
                  <a:lnTo>
                    <a:pt x="132783" y="48716"/>
                  </a:lnTo>
                  <a:lnTo>
                    <a:pt x="137744" y="50204"/>
                  </a:lnTo>
                  <a:lnTo>
                    <a:pt x="151238" y="53181"/>
                  </a:lnTo>
                  <a:lnTo>
                    <a:pt x="155951" y="55364"/>
                  </a:lnTo>
                  <a:lnTo>
                    <a:pt x="159126" y="58340"/>
                  </a:lnTo>
                  <a:lnTo>
                    <a:pt x="162400" y="61217"/>
                  </a:lnTo>
                  <a:lnTo>
                    <a:pt x="164037" y="65087"/>
                  </a:lnTo>
                  <a:lnTo>
                    <a:pt x="163988" y="75703"/>
                  </a:lnTo>
                  <a:lnTo>
                    <a:pt x="161805" y="80119"/>
                  </a:lnTo>
                  <a:lnTo>
                    <a:pt x="161080" y="80664"/>
                  </a:lnTo>
                  <a:close/>
                </a:path>
                <a:path w="829310" h="112394">
                  <a:moveTo>
                    <a:pt x="157935" y="39588"/>
                  </a:moveTo>
                  <a:lnTo>
                    <a:pt x="156050" y="37405"/>
                  </a:lnTo>
                  <a:lnTo>
                    <a:pt x="153520" y="35569"/>
                  </a:lnTo>
                  <a:lnTo>
                    <a:pt x="147170" y="32593"/>
                  </a:lnTo>
                  <a:lnTo>
                    <a:pt x="143598" y="31849"/>
                  </a:lnTo>
                  <a:lnTo>
                    <a:pt x="161209" y="31849"/>
                  </a:lnTo>
                  <a:lnTo>
                    <a:pt x="162251" y="32891"/>
                  </a:lnTo>
                  <a:lnTo>
                    <a:pt x="157935" y="39588"/>
                  </a:lnTo>
                  <a:close/>
                </a:path>
                <a:path w="829310" h="112394">
                  <a:moveTo>
                    <a:pt x="147120" y="88403"/>
                  </a:moveTo>
                  <a:lnTo>
                    <a:pt x="139778" y="88403"/>
                  </a:lnTo>
                  <a:lnTo>
                    <a:pt x="132430" y="87799"/>
                  </a:lnTo>
                  <a:lnTo>
                    <a:pt x="125863" y="85985"/>
                  </a:lnTo>
                  <a:lnTo>
                    <a:pt x="120077" y="82962"/>
                  </a:lnTo>
                  <a:lnTo>
                    <a:pt x="115073" y="78730"/>
                  </a:lnTo>
                  <a:lnTo>
                    <a:pt x="119984" y="71883"/>
                  </a:lnTo>
                  <a:lnTo>
                    <a:pt x="122068" y="74265"/>
                  </a:lnTo>
                  <a:lnTo>
                    <a:pt x="124895" y="76348"/>
                  </a:lnTo>
                  <a:lnTo>
                    <a:pt x="128467" y="78134"/>
                  </a:lnTo>
                  <a:lnTo>
                    <a:pt x="132039" y="79821"/>
                  </a:lnTo>
                  <a:lnTo>
                    <a:pt x="135958" y="80664"/>
                  </a:lnTo>
                  <a:lnTo>
                    <a:pt x="161080" y="80664"/>
                  </a:lnTo>
                  <a:lnTo>
                    <a:pt x="152974" y="86766"/>
                  </a:lnTo>
                  <a:lnTo>
                    <a:pt x="147120" y="88403"/>
                  </a:lnTo>
                  <a:close/>
                </a:path>
                <a:path w="829310" h="112394">
                  <a:moveTo>
                    <a:pt x="185911" y="16817"/>
                  </a:moveTo>
                  <a:lnTo>
                    <a:pt x="182439" y="16817"/>
                  </a:lnTo>
                  <a:lnTo>
                    <a:pt x="180901" y="16222"/>
                  </a:lnTo>
                  <a:lnTo>
                    <a:pt x="179611" y="15031"/>
                  </a:lnTo>
                  <a:lnTo>
                    <a:pt x="178420" y="13741"/>
                  </a:lnTo>
                  <a:lnTo>
                    <a:pt x="177825" y="12203"/>
                  </a:lnTo>
                  <a:lnTo>
                    <a:pt x="177825" y="8731"/>
                  </a:lnTo>
                  <a:lnTo>
                    <a:pt x="178420" y="7242"/>
                  </a:lnTo>
                  <a:lnTo>
                    <a:pt x="179611" y="5953"/>
                  </a:lnTo>
                  <a:lnTo>
                    <a:pt x="180901" y="4663"/>
                  </a:lnTo>
                  <a:lnTo>
                    <a:pt x="182439" y="4018"/>
                  </a:lnTo>
                  <a:lnTo>
                    <a:pt x="185911" y="4018"/>
                  </a:lnTo>
                  <a:lnTo>
                    <a:pt x="187400" y="4663"/>
                  </a:lnTo>
                  <a:lnTo>
                    <a:pt x="189979" y="7242"/>
                  </a:lnTo>
                  <a:lnTo>
                    <a:pt x="190624" y="8731"/>
                  </a:lnTo>
                  <a:lnTo>
                    <a:pt x="190624" y="12203"/>
                  </a:lnTo>
                  <a:lnTo>
                    <a:pt x="189979" y="13741"/>
                  </a:lnTo>
                  <a:lnTo>
                    <a:pt x="188690" y="15031"/>
                  </a:lnTo>
                  <a:lnTo>
                    <a:pt x="187400" y="16222"/>
                  </a:lnTo>
                  <a:lnTo>
                    <a:pt x="185911" y="16817"/>
                  </a:lnTo>
                  <a:close/>
                </a:path>
                <a:path w="829310" h="112394">
                  <a:moveTo>
                    <a:pt x="188987" y="86915"/>
                  </a:moveTo>
                  <a:lnTo>
                    <a:pt x="179462" y="86915"/>
                  </a:lnTo>
                  <a:lnTo>
                    <a:pt x="179462" y="25598"/>
                  </a:lnTo>
                  <a:lnTo>
                    <a:pt x="188987" y="25598"/>
                  </a:lnTo>
                  <a:lnTo>
                    <a:pt x="188987" y="86915"/>
                  </a:lnTo>
                  <a:close/>
                </a:path>
                <a:path w="829310" h="112394">
                  <a:moveTo>
                    <a:pt x="243745" y="88403"/>
                  </a:moveTo>
                  <a:lnTo>
                    <a:pt x="225885" y="88403"/>
                  </a:lnTo>
                  <a:lnTo>
                    <a:pt x="218593" y="85377"/>
                  </a:lnTo>
                  <a:lnTo>
                    <a:pt x="207282" y="73273"/>
                  </a:lnTo>
                  <a:lnTo>
                    <a:pt x="204454" y="65583"/>
                  </a:lnTo>
                  <a:lnTo>
                    <a:pt x="204454" y="46732"/>
                  </a:lnTo>
                  <a:lnTo>
                    <a:pt x="207282" y="38992"/>
                  </a:lnTo>
                  <a:lnTo>
                    <a:pt x="218593" y="27086"/>
                  </a:lnTo>
                  <a:lnTo>
                    <a:pt x="225885" y="24110"/>
                  </a:lnTo>
                  <a:lnTo>
                    <a:pt x="243745" y="24110"/>
                  </a:lnTo>
                  <a:lnTo>
                    <a:pt x="251037" y="27086"/>
                  </a:lnTo>
                  <a:lnTo>
                    <a:pt x="256269" y="32593"/>
                  </a:lnTo>
                  <a:lnTo>
                    <a:pt x="228862" y="32593"/>
                  </a:lnTo>
                  <a:lnTo>
                    <a:pt x="223951" y="34825"/>
                  </a:lnTo>
                  <a:lnTo>
                    <a:pt x="216311" y="43656"/>
                  </a:lnTo>
                  <a:lnTo>
                    <a:pt x="214426" y="49311"/>
                  </a:lnTo>
                  <a:lnTo>
                    <a:pt x="214426" y="63202"/>
                  </a:lnTo>
                  <a:lnTo>
                    <a:pt x="216311" y="68907"/>
                  </a:lnTo>
                  <a:lnTo>
                    <a:pt x="220081" y="73372"/>
                  </a:lnTo>
                  <a:lnTo>
                    <a:pt x="223851" y="77737"/>
                  </a:lnTo>
                  <a:lnTo>
                    <a:pt x="228763" y="79920"/>
                  </a:lnTo>
                  <a:lnTo>
                    <a:pt x="256136" y="79920"/>
                  </a:lnTo>
                  <a:lnTo>
                    <a:pt x="251037" y="85377"/>
                  </a:lnTo>
                  <a:lnTo>
                    <a:pt x="243745" y="88403"/>
                  </a:lnTo>
                  <a:close/>
                </a:path>
                <a:path w="829310" h="112394">
                  <a:moveTo>
                    <a:pt x="256136" y="79920"/>
                  </a:moveTo>
                  <a:lnTo>
                    <a:pt x="240768" y="79920"/>
                  </a:lnTo>
                  <a:lnTo>
                    <a:pt x="245630" y="77737"/>
                  </a:lnTo>
                  <a:lnTo>
                    <a:pt x="249484" y="73273"/>
                  </a:lnTo>
                  <a:lnTo>
                    <a:pt x="253170" y="68907"/>
                  </a:lnTo>
                  <a:lnTo>
                    <a:pt x="255056" y="63202"/>
                  </a:lnTo>
                  <a:lnTo>
                    <a:pt x="255056" y="49311"/>
                  </a:lnTo>
                  <a:lnTo>
                    <a:pt x="253170" y="43656"/>
                  </a:lnTo>
                  <a:lnTo>
                    <a:pt x="249400" y="39290"/>
                  </a:lnTo>
                  <a:lnTo>
                    <a:pt x="245630" y="34825"/>
                  </a:lnTo>
                  <a:lnTo>
                    <a:pt x="240768" y="32593"/>
                  </a:lnTo>
                  <a:lnTo>
                    <a:pt x="256269" y="32593"/>
                  </a:lnTo>
                  <a:lnTo>
                    <a:pt x="262348" y="38992"/>
                  </a:lnTo>
                  <a:lnTo>
                    <a:pt x="265176" y="46732"/>
                  </a:lnTo>
                  <a:lnTo>
                    <a:pt x="265176" y="65583"/>
                  </a:lnTo>
                  <a:lnTo>
                    <a:pt x="262348" y="73273"/>
                  </a:lnTo>
                  <a:lnTo>
                    <a:pt x="256136" y="79920"/>
                  </a:lnTo>
                  <a:close/>
                </a:path>
                <a:path w="829310" h="112394">
                  <a:moveTo>
                    <a:pt x="299401" y="34528"/>
                  </a:moveTo>
                  <a:lnTo>
                    <a:pt x="290166" y="34528"/>
                  </a:lnTo>
                  <a:lnTo>
                    <a:pt x="292746" y="31452"/>
                  </a:lnTo>
                  <a:lnTo>
                    <a:pt x="295971" y="28971"/>
                  </a:lnTo>
                  <a:lnTo>
                    <a:pt x="299840" y="27086"/>
                  </a:lnTo>
                  <a:lnTo>
                    <a:pt x="303710" y="25102"/>
                  </a:lnTo>
                  <a:lnTo>
                    <a:pt x="307778" y="24110"/>
                  </a:lnTo>
                  <a:lnTo>
                    <a:pt x="312044" y="24110"/>
                  </a:lnTo>
                  <a:lnTo>
                    <a:pt x="320574" y="25347"/>
                  </a:lnTo>
                  <a:lnTo>
                    <a:pt x="326666" y="29058"/>
                  </a:lnTo>
                  <a:lnTo>
                    <a:pt x="328755" y="32593"/>
                  </a:lnTo>
                  <a:lnTo>
                    <a:pt x="304751" y="32593"/>
                  </a:lnTo>
                  <a:lnTo>
                    <a:pt x="301229" y="33535"/>
                  </a:lnTo>
                  <a:lnTo>
                    <a:pt x="299401" y="34528"/>
                  </a:lnTo>
                  <a:close/>
                </a:path>
                <a:path w="829310" h="112394">
                  <a:moveTo>
                    <a:pt x="290166" y="86915"/>
                  </a:moveTo>
                  <a:lnTo>
                    <a:pt x="280641" y="86915"/>
                  </a:lnTo>
                  <a:lnTo>
                    <a:pt x="280641" y="25598"/>
                  </a:lnTo>
                  <a:lnTo>
                    <a:pt x="290166" y="25598"/>
                  </a:lnTo>
                  <a:lnTo>
                    <a:pt x="290166" y="34528"/>
                  </a:lnTo>
                  <a:lnTo>
                    <a:pt x="299401" y="34528"/>
                  </a:lnTo>
                  <a:lnTo>
                    <a:pt x="297756" y="35421"/>
                  </a:lnTo>
                  <a:lnTo>
                    <a:pt x="294383" y="37306"/>
                  </a:lnTo>
                  <a:lnTo>
                    <a:pt x="291853" y="39538"/>
                  </a:lnTo>
                  <a:lnTo>
                    <a:pt x="290166" y="42118"/>
                  </a:lnTo>
                  <a:lnTo>
                    <a:pt x="290166" y="86915"/>
                  </a:lnTo>
                  <a:close/>
                </a:path>
                <a:path w="829310" h="112394">
                  <a:moveTo>
                    <a:pt x="331540" y="86915"/>
                  </a:moveTo>
                  <a:lnTo>
                    <a:pt x="322015" y="86915"/>
                  </a:lnTo>
                  <a:lnTo>
                    <a:pt x="322015" y="41374"/>
                  </a:lnTo>
                  <a:lnTo>
                    <a:pt x="320775" y="37703"/>
                  </a:lnTo>
                  <a:lnTo>
                    <a:pt x="318295" y="35718"/>
                  </a:lnTo>
                  <a:lnTo>
                    <a:pt x="315814" y="33635"/>
                  </a:lnTo>
                  <a:lnTo>
                    <a:pt x="312490" y="32593"/>
                  </a:lnTo>
                  <a:lnTo>
                    <a:pt x="328755" y="32593"/>
                  </a:lnTo>
                  <a:lnTo>
                    <a:pt x="330322" y="35244"/>
                  </a:lnTo>
                  <a:lnTo>
                    <a:pt x="331540" y="43904"/>
                  </a:lnTo>
                  <a:lnTo>
                    <a:pt x="331540" y="86915"/>
                  </a:lnTo>
                  <a:close/>
                </a:path>
                <a:path w="829310" h="112394">
                  <a:moveTo>
                    <a:pt x="404775" y="88403"/>
                  </a:moveTo>
                  <a:lnTo>
                    <a:pt x="396639" y="88403"/>
                  </a:lnTo>
                  <a:lnTo>
                    <a:pt x="390190" y="86270"/>
                  </a:lnTo>
                  <a:lnTo>
                    <a:pt x="385427" y="82004"/>
                  </a:lnTo>
                  <a:lnTo>
                    <a:pt x="380764" y="77737"/>
                  </a:lnTo>
                  <a:lnTo>
                    <a:pt x="378493" y="72181"/>
                  </a:lnTo>
                  <a:lnTo>
                    <a:pt x="378555" y="59134"/>
                  </a:lnTo>
                  <a:lnTo>
                    <a:pt x="379871" y="54867"/>
                  </a:lnTo>
                  <a:lnTo>
                    <a:pt x="385725" y="46831"/>
                  </a:lnTo>
                  <a:lnTo>
                    <a:pt x="390487" y="43110"/>
                  </a:lnTo>
                  <a:lnTo>
                    <a:pt x="397036" y="39737"/>
                  </a:lnTo>
                  <a:lnTo>
                    <a:pt x="392769" y="32593"/>
                  </a:lnTo>
                  <a:lnTo>
                    <a:pt x="390870" y="26937"/>
                  </a:lnTo>
                  <a:lnTo>
                    <a:pt x="390763" y="14833"/>
                  </a:lnTo>
                  <a:lnTo>
                    <a:pt x="392621" y="10467"/>
                  </a:lnTo>
                  <a:lnTo>
                    <a:pt x="396589" y="6697"/>
                  </a:lnTo>
                  <a:lnTo>
                    <a:pt x="400657" y="2926"/>
                  </a:lnTo>
                  <a:lnTo>
                    <a:pt x="405767" y="1041"/>
                  </a:lnTo>
                  <a:lnTo>
                    <a:pt x="417872" y="1041"/>
                  </a:lnTo>
                  <a:lnTo>
                    <a:pt x="422535" y="2579"/>
                  </a:lnTo>
                  <a:lnTo>
                    <a:pt x="425909" y="5655"/>
                  </a:lnTo>
                  <a:lnTo>
                    <a:pt x="429208" y="8483"/>
                  </a:lnTo>
                  <a:lnTo>
                    <a:pt x="408744" y="8483"/>
                  </a:lnTo>
                  <a:lnTo>
                    <a:pt x="405916" y="9673"/>
                  </a:lnTo>
                  <a:lnTo>
                    <a:pt x="401550" y="14436"/>
                  </a:lnTo>
                  <a:lnTo>
                    <a:pt x="400459" y="17363"/>
                  </a:lnTo>
                  <a:lnTo>
                    <a:pt x="400459" y="24804"/>
                  </a:lnTo>
                  <a:lnTo>
                    <a:pt x="402146" y="29666"/>
                  </a:lnTo>
                  <a:lnTo>
                    <a:pt x="405519" y="35421"/>
                  </a:lnTo>
                  <a:lnTo>
                    <a:pt x="420294" y="35421"/>
                  </a:lnTo>
                  <a:lnTo>
                    <a:pt x="419807" y="35817"/>
                  </a:lnTo>
                  <a:lnTo>
                    <a:pt x="415491" y="38447"/>
                  </a:lnTo>
                  <a:lnTo>
                    <a:pt x="409537" y="41523"/>
                  </a:lnTo>
                  <a:lnTo>
                    <a:pt x="412216" y="45194"/>
                  </a:lnTo>
                  <a:lnTo>
                    <a:pt x="412734" y="45839"/>
                  </a:lnTo>
                  <a:lnTo>
                    <a:pt x="401054" y="45839"/>
                  </a:lnTo>
                  <a:lnTo>
                    <a:pt x="397582" y="48121"/>
                  </a:lnTo>
                  <a:lnTo>
                    <a:pt x="394655" y="50651"/>
                  </a:lnTo>
                  <a:lnTo>
                    <a:pt x="389892" y="56207"/>
                  </a:lnTo>
                  <a:lnTo>
                    <a:pt x="388784" y="59531"/>
                  </a:lnTo>
                  <a:lnTo>
                    <a:pt x="388702" y="69006"/>
                  </a:lnTo>
                  <a:lnTo>
                    <a:pt x="390289" y="72975"/>
                  </a:lnTo>
                  <a:lnTo>
                    <a:pt x="393464" y="76051"/>
                  </a:lnTo>
                  <a:lnTo>
                    <a:pt x="396738" y="79027"/>
                  </a:lnTo>
                  <a:lnTo>
                    <a:pt x="400806" y="80516"/>
                  </a:lnTo>
                  <a:lnTo>
                    <a:pt x="426167" y="80516"/>
                  </a:lnTo>
                  <a:lnTo>
                    <a:pt x="423751" y="82543"/>
                  </a:lnTo>
                  <a:lnTo>
                    <a:pt x="417872" y="85799"/>
                  </a:lnTo>
                  <a:lnTo>
                    <a:pt x="411547" y="87752"/>
                  </a:lnTo>
                  <a:lnTo>
                    <a:pt x="404775" y="88403"/>
                  </a:lnTo>
                  <a:close/>
                </a:path>
                <a:path w="829310" h="112394">
                  <a:moveTo>
                    <a:pt x="420294" y="35421"/>
                  </a:moveTo>
                  <a:lnTo>
                    <a:pt x="405519" y="35421"/>
                  </a:lnTo>
                  <a:lnTo>
                    <a:pt x="411770" y="32345"/>
                  </a:lnTo>
                  <a:lnTo>
                    <a:pt x="416136" y="29517"/>
                  </a:lnTo>
                  <a:lnTo>
                    <a:pt x="418616" y="26937"/>
                  </a:lnTo>
                  <a:lnTo>
                    <a:pt x="421096" y="24258"/>
                  </a:lnTo>
                  <a:lnTo>
                    <a:pt x="422337" y="21282"/>
                  </a:lnTo>
                  <a:lnTo>
                    <a:pt x="422337" y="14833"/>
                  </a:lnTo>
                  <a:lnTo>
                    <a:pt x="421344" y="12451"/>
                  </a:lnTo>
                  <a:lnTo>
                    <a:pt x="419360" y="10864"/>
                  </a:lnTo>
                  <a:lnTo>
                    <a:pt x="417475" y="9276"/>
                  </a:lnTo>
                  <a:lnTo>
                    <a:pt x="415094" y="8483"/>
                  </a:lnTo>
                  <a:lnTo>
                    <a:pt x="429208" y="8483"/>
                  </a:lnTo>
                  <a:lnTo>
                    <a:pt x="429381" y="8632"/>
                  </a:lnTo>
                  <a:lnTo>
                    <a:pt x="431052" y="12451"/>
                  </a:lnTo>
                  <a:lnTo>
                    <a:pt x="431031" y="21282"/>
                  </a:lnTo>
                  <a:lnTo>
                    <a:pt x="430373" y="23911"/>
                  </a:lnTo>
                  <a:lnTo>
                    <a:pt x="427397" y="29071"/>
                  </a:lnTo>
                  <a:lnTo>
                    <a:pt x="425264" y="31452"/>
                  </a:lnTo>
                  <a:lnTo>
                    <a:pt x="422485" y="33635"/>
                  </a:lnTo>
                  <a:lnTo>
                    <a:pt x="420294" y="35421"/>
                  </a:lnTo>
                  <a:close/>
                </a:path>
                <a:path w="829310" h="112394">
                  <a:moveTo>
                    <a:pt x="439354" y="64889"/>
                  </a:moveTo>
                  <a:lnTo>
                    <a:pt x="429332" y="64889"/>
                  </a:lnTo>
                  <a:lnTo>
                    <a:pt x="433102" y="59134"/>
                  </a:lnTo>
                  <a:lnTo>
                    <a:pt x="436128" y="52685"/>
                  </a:lnTo>
                  <a:lnTo>
                    <a:pt x="438410" y="45541"/>
                  </a:lnTo>
                  <a:lnTo>
                    <a:pt x="446744" y="49113"/>
                  </a:lnTo>
                  <a:lnTo>
                    <a:pt x="442776" y="58439"/>
                  </a:lnTo>
                  <a:lnTo>
                    <a:pt x="439354" y="64889"/>
                  </a:lnTo>
                  <a:close/>
                </a:path>
                <a:path w="829310" h="112394">
                  <a:moveTo>
                    <a:pt x="426167" y="80516"/>
                  </a:moveTo>
                  <a:lnTo>
                    <a:pt x="411919" y="80516"/>
                  </a:lnTo>
                  <a:lnTo>
                    <a:pt x="417872" y="77737"/>
                  </a:lnTo>
                  <a:lnTo>
                    <a:pt x="423527" y="72181"/>
                  </a:lnTo>
                  <a:lnTo>
                    <a:pt x="416597" y="64842"/>
                  </a:lnTo>
                  <a:lnTo>
                    <a:pt x="410542" y="58005"/>
                  </a:lnTo>
                  <a:lnTo>
                    <a:pt x="405361" y="51671"/>
                  </a:lnTo>
                  <a:lnTo>
                    <a:pt x="401054" y="45839"/>
                  </a:lnTo>
                  <a:lnTo>
                    <a:pt x="412734" y="45839"/>
                  </a:lnTo>
                  <a:lnTo>
                    <a:pt x="415441" y="49212"/>
                  </a:lnTo>
                  <a:lnTo>
                    <a:pt x="419211" y="53578"/>
                  </a:lnTo>
                  <a:lnTo>
                    <a:pt x="429332" y="64889"/>
                  </a:lnTo>
                  <a:lnTo>
                    <a:pt x="439354" y="64889"/>
                  </a:lnTo>
                  <a:lnTo>
                    <a:pt x="438906" y="65732"/>
                  </a:lnTo>
                  <a:lnTo>
                    <a:pt x="435136" y="70991"/>
                  </a:lnTo>
                  <a:lnTo>
                    <a:pt x="438906" y="74959"/>
                  </a:lnTo>
                  <a:lnTo>
                    <a:pt x="442046" y="77985"/>
                  </a:lnTo>
                  <a:lnTo>
                    <a:pt x="429183" y="77985"/>
                  </a:lnTo>
                  <a:lnTo>
                    <a:pt x="426167" y="80516"/>
                  </a:lnTo>
                  <a:close/>
                </a:path>
                <a:path w="829310" h="112394">
                  <a:moveTo>
                    <a:pt x="451656" y="86915"/>
                  </a:moveTo>
                  <a:lnTo>
                    <a:pt x="438410" y="86915"/>
                  </a:lnTo>
                  <a:lnTo>
                    <a:pt x="435334" y="84335"/>
                  </a:lnTo>
                  <a:lnTo>
                    <a:pt x="432259" y="81359"/>
                  </a:lnTo>
                  <a:lnTo>
                    <a:pt x="429183" y="77985"/>
                  </a:lnTo>
                  <a:lnTo>
                    <a:pt x="442046" y="77985"/>
                  </a:lnTo>
                  <a:lnTo>
                    <a:pt x="444413" y="80267"/>
                  </a:lnTo>
                  <a:lnTo>
                    <a:pt x="451656" y="86915"/>
                  </a:lnTo>
                  <a:close/>
                </a:path>
                <a:path w="829310" h="112394">
                  <a:moveTo>
                    <a:pt x="508336" y="86915"/>
                  </a:moveTo>
                  <a:lnTo>
                    <a:pt x="497918" y="86915"/>
                  </a:lnTo>
                  <a:lnTo>
                    <a:pt x="497918" y="2232"/>
                  </a:lnTo>
                  <a:lnTo>
                    <a:pt x="512950" y="2232"/>
                  </a:lnTo>
                  <a:lnTo>
                    <a:pt x="519166" y="17264"/>
                  </a:lnTo>
                  <a:lnTo>
                    <a:pt x="508336" y="17264"/>
                  </a:lnTo>
                  <a:lnTo>
                    <a:pt x="508336" y="86915"/>
                  </a:lnTo>
                  <a:close/>
                </a:path>
                <a:path w="829310" h="112394">
                  <a:moveTo>
                    <a:pt x="550075" y="65930"/>
                  </a:moveTo>
                  <a:lnTo>
                    <a:pt x="539292" y="65930"/>
                  </a:lnTo>
                  <a:lnTo>
                    <a:pt x="565635" y="2232"/>
                  </a:lnTo>
                  <a:lnTo>
                    <a:pt x="580815" y="2232"/>
                  </a:lnTo>
                  <a:lnTo>
                    <a:pt x="580815" y="17264"/>
                  </a:lnTo>
                  <a:lnTo>
                    <a:pt x="570249" y="17264"/>
                  </a:lnTo>
                  <a:lnTo>
                    <a:pt x="550075" y="65930"/>
                  </a:lnTo>
                  <a:close/>
                </a:path>
                <a:path w="829310" h="112394">
                  <a:moveTo>
                    <a:pt x="541376" y="86915"/>
                  </a:moveTo>
                  <a:lnTo>
                    <a:pt x="537060" y="86915"/>
                  </a:lnTo>
                  <a:lnTo>
                    <a:pt x="508336" y="17264"/>
                  </a:lnTo>
                  <a:lnTo>
                    <a:pt x="519166" y="17264"/>
                  </a:lnTo>
                  <a:lnTo>
                    <a:pt x="539292" y="65930"/>
                  </a:lnTo>
                  <a:lnTo>
                    <a:pt x="550075" y="65930"/>
                  </a:lnTo>
                  <a:lnTo>
                    <a:pt x="541376" y="86915"/>
                  </a:lnTo>
                  <a:close/>
                </a:path>
                <a:path w="829310" h="112394">
                  <a:moveTo>
                    <a:pt x="580815" y="86915"/>
                  </a:moveTo>
                  <a:lnTo>
                    <a:pt x="570249" y="86915"/>
                  </a:lnTo>
                  <a:lnTo>
                    <a:pt x="570249" y="17264"/>
                  </a:lnTo>
                  <a:lnTo>
                    <a:pt x="580815" y="17264"/>
                  </a:lnTo>
                  <a:lnTo>
                    <a:pt x="580815" y="86915"/>
                  </a:lnTo>
                  <a:close/>
                </a:path>
                <a:path w="829310" h="112394">
                  <a:moveTo>
                    <a:pt x="650478" y="86915"/>
                  </a:moveTo>
                  <a:lnTo>
                    <a:pt x="600621" y="86915"/>
                  </a:lnTo>
                  <a:lnTo>
                    <a:pt x="600621" y="2232"/>
                  </a:lnTo>
                  <a:lnTo>
                    <a:pt x="611039" y="2232"/>
                  </a:lnTo>
                  <a:lnTo>
                    <a:pt x="611039" y="77539"/>
                  </a:lnTo>
                  <a:lnTo>
                    <a:pt x="650478" y="77539"/>
                  </a:lnTo>
                  <a:lnTo>
                    <a:pt x="650478" y="86915"/>
                  </a:lnTo>
                  <a:close/>
                </a:path>
                <a:path w="829310" h="112394">
                  <a:moveTo>
                    <a:pt x="711661" y="112216"/>
                  </a:moveTo>
                  <a:lnTo>
                    <a:pt x="694956" y="71214"/>
                  </a:lnTo>
                  <a:lnTo>
                    <a:pt x="693802" y="56108"/>
                  </a:lnTo>
                  <a:lnTo>
                    <a:pt x="694090" y="48499"/>
                  </a:lnTo>
                  <a:lnTo>
                    <a:pt x="707597" y="6111"/>
                  </a:lnTo>
                  <a:lnTo>
                    <a:pt x="711661" y="0"/>
                  </a:lnTo>
                  <a:lnTo>
                    <a:pt x="717317" y="4316"/>
                  </a:lnTo>
                  <a:lnTo>
                    <a:pt x="713819" y="11673"/>
                  </a:lnTo>
                  <a:lnTo>
                    <a:pt x="710917" y="18566"/>
                  </a:lnTo>
                  <a:lnTo>
                    <a:pt x="708610" y="24993"/>
                  </a:lnTo>
                  <a:lnTo>
                    <a:pt x="706899" y="30956"/>
                  </a:lnTo>
                  <a:lnTo>
                    <a:pt x="705014" y="38496"/>
                  </a:lnTo>
                  <a:lnTo>
                    <a:pt x="704071" y="46880"/>
                  </a:lnTo>
                  <a:lnTo>
                    <a:pt x="704071" y="56108"/>
                  </a:lnTo>
                  <a:lnTo>
                    <a:pt x="710992" y="93724"/>
                  </a:lnTo>
                  <a:lnTo>
                    <a:pt x="717317" y="107751"/>
                  </a:lnTo>
                  <a:lnTo>
                    <a:pt x="711661" y="112216"/>
                  </a:lnTo>
                  <a:close/>
                </a:path>
                <a:path w="829310" h="112394">
                  <a:moveTo>
                    <a:pt x="732876" y="86915"/>
                  </a:moveTo>
                  <a:lnTo>
                    <a:pt x="720821" y="86915"/>
                  </a:lnTo>
                  <a:lnTo>
                    <a:pt x="754754" y="2232"/>
                  </a:lnTo>
                  <a:lnTo>
                    <a:pt x="767850" y="2232"/>
                  </a:lnTo>
                  <a:lnTo>
                    <a:pt x="772242" y="13096"/>
                  </a:lnTo>
                  <a:lnTo>
                    <a:pt x="761451" y="13096"/>
                  </a:lnTo>
                  <a:lnTo>
                    <a:pt x="743443" y="58787"/>
                  </a:lnTo>
                  <a:lnTo>
                    <a:pt x="790711" y="58787"/>
                  </a:lnTo>
                  <a:lnTo>
                    <a:pt x="794501" y="68163"/>
                  </a:lnTo>
                  <a:lnTo>
                    <a:pt x="740317" y="68163"/>
                  </a:lnTo>
                  <a:lnTo>
                    <a:pt x="732876" y="86915"/>
                  </a:lnTo>
                  <a:close/>
                </a:path>
                <a:path w="829310" h="112394">
                  <a:moveTo>
                    <a:pt x="790711" y="58787"/>
                  </a:moveTo>
                  <a:lnTo>
                    <a:pt x="779310" y="58787"/>
                  </a:lnTo>
                  <a:lnTo>
                    <a:pt x="761451" y="13096"/>
                  </a:lnTo>
                  <a:lnTo>
                    <a:pt x="772242" y="13096"/>
                  </a:lnTo>
                  <a:lnTo>
                    <a:pt x="790711" y="58787"/>
                  </a:lnTo>
                  <a:close/>
                </a:path>
                <a:path w="829310" h="112394">
                  <a:moveTo>
                    <a:pt x="802081" y="86915"/>
                  </a:moveTo>
                  <a:lnTo>
                    <a:pt x="790026" y="86915"/>
                  </a:lnTo>
                  <a:lnTo>
                    <a:pt x="782436" y="68163"/>
                  </a:lnTo>
                  <a:lnTo>
                    <a:pt x="794501" y="68163"/>
                  </a:lnTo>
                  <a:lnTo>
                    <a:pt x="802081" y="86915"/>
                  </a:lnTo>
                  <a:close/>
                </a:path>
                <a:path w="829310" h="112394">
                  <a:moveTo>
                    <a:pt x="811051" y="112216"/>
                  </a:moveTo>
                  <a:lnTo>
                    <a:pt x="805396" y="107751"/>
                  </a:lnTo>
                  <a:lnTo>
                    <a:pt x="808828" y="100561"/>
                  </a:lnTo>
                  <a:lnTo>
                    <a:pt x="811684" y="93724"/>
                  </a:lnTo>
                  <a:lnTo>
                    <a:pt x="813963" y="87241"/>
                  </a:lnTo>
                  <a:lnTo>
                    <a:pt x="815665" y="81111"/>
                  </a:lnTo>
                  <a:lnTo>
                    <a:pt x="817649" y="73074"/>
                  </a:lnTo>
                  <a:lnTo>
                    <a:pt x="818641" y="64740"/>
                  </a:lnTo>
                  <a:lnTo>
                    <a:pt x="818641" y="47476"/>
                  </a:lnTo>
                  <a:lnTo>
                    <a:pt x="805396" y="4316"/>
                  </a:lnTo>
                  <a:lnTo>
                    <a:pt x="811051" y="0"/>
                  </a:lnTo>
                  <a:lnTo>
                    <a:pt x="827906" y="41002"/>
                  </a:lnTo>
                  <a:lnTo>
                    <a:pt x="829059" y="56108"/>
                  </a:lnTo>
                  <a:lnTo>
                    <a:pt x="828771" y="63717"/>
                  </a:lnTo>
                  <a:lnTo>
                    <a:pt x="815181" y="106105"/>
                  </a:lnTo>
                  <a:lnTo>
                    <a:pt x="811051" y="11221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" name="object 18" descr=""/>
          <p:cNvSpPr/>
          <p:nvPr/>
        </p:nvSpPr>
        <p:spPr>
          <a:xfrm>
            <a:off x="2351067" y="3242386"/>
            <a:ext cx="574675" cy="109855"/>
          </a:xfrm>
          <a:custGeom>
            <a:avLst/>
            <a:gdLst/>
            <a:ahLst/>
            <a:cxnLst/>
            <a:rect l="l" t="t" r="r" b="b"/>
            <a:pathLst>
              <a:path w="574675" h="109854">
                <a:moveTo>
                  <a:pt x="10566" y="84683"/>
                </a:moveTo>
                <a:lnTo>
                  <a:pt x="0" y="84683"/>
                </a:lnTo>
                <a:lnTo>
                  <a:pt x="18752" y="0"/>
                </a:lnTo>
                <a:lnTo>
                  <a:pt x="57001" y="0"/>
                </a:lnTo>
                <a:lnTo>
                  <a:pt x="62607" y="2033"/>
                </a:lnTo>
                <a:lnTo>
                  <a:pt x="66972" y="6101"/>
                </a:lnTo>
                <a:lnTo>
                  <a:pt x="70566" y="9376"/>
                </a:lnTo>
                <a:lnTo>
                  <a:pt x="27235" y="9376"/>
                </a:lnTo>
                <a:lnTo>
                  <a:pt x="19942" y="41671"/>
                </a:lnTo>
                <a:lnTo>
                  <a:pt x="66166" y="41671"/>
                </a:lnTo>
                <a:lnTo>
                  <a:pt x="59035" y="48319"/>
                </a:lnTo>
                <a:lnTo>
                  <a:pt x="51196" y="51048"/>
                </a:lnTo>
                <a:lnTo>
                  <a:pt x="18008" y="51048"/>
                </a:lnTo>
                <a:lnTo>
                  <a:pt x="10566" y="84683"/>
                </a:lnTo>
                <a:close/>
              </a:path>
              <a:path w="574675" h="109854">
                <a:moveTo>
                  <a:pt x="66166" y="41671"/>
                </a:moveTo>
                <a:lnTo>
                  <a:pt x="48517" y="41671"/>
                </a:lnTo>
                <a:lnTo>
                  <a:pt x="53478" y="39885"/>
                </a:lnTo>
                <a:lnTo>
                  <a:pt x="60821" y="32742"/>
                </a:lnTo>
                <a:lnTo>
                  <a:pt x="62656" y="28227"/>
                </a:lnTo>
                <a:lnTo>
                  <a:pt x="62656" y="18801"/>
                </a:lnTo>
                <a:lnTo>
                  <a:pt x="61217" y="15577"/>
                </a:lnTo>
                <a:lnTo>
                  <a:pt x="58340" y="13096"/>
                </a:lnTo>
                <a:lnTo>
                  <a:pt x="55562" y="10616"/>
                </a:lnTo>
                <a:lnTo>
                  <a:pt x="52288" y="9376"/>
                </a:lnTo>
                <a:lnTo>
                  <a:pt x="70566" y="9376"/>
                </a:lnTo>
                <a:lnTo>
                  <a:pt x="71437" y="10169"/>
                </a:lnTo>
                <a:lnTo>
                  <a:pt x="73669" y="15478"/>
                </a:lnTo>
                <a:lnTo>
                  <a:pt x="73669" y="30460"/>
                </a:lnTo>
                <a:lnTo>
                  <a:pt x="70742" y="37405"/>
                </a:lnTo>
                <a:lnTo>
                  <a:pt x="66166" y="41671"/>
                </a:lnTo>
                <a:close/>
              </a:path>
              <a:path w="574675" h="109854">
                <a:moveTo>
                  <a:pt x="103583" y="32742"/>
                </a:moveTo>
                <a:lnTo>
                  <a:pt x="95206" y="32742"/>
                </a:lnTo>
                <a:lnTo>
                  <a:pt x="98183" y="29269"/>
                </a:lnTo>
                <a:lnTo>
                  <a:pt x="101407" y="26640"/>
                </a:lnTo>
                <a:lnTo>
                  <a:pt x="104880" y="24854"/>
                </a:lnTo>
                <a:lnTo>
                  <a:pt x="108353" y="22969"/>
                </a:lnTo>
                <a:lnTo>
                  <a:pt x="112718" y="22026"/>
                </a:lnTo>
                <a:lnTo>
                  <a:pt x="117977" y="22026"/>
                </a:lnTo>
                <a:lnTo>
                  <a:pt x="115988" y="31402"/>
                </a:lnTo>
                <a:lnTo>
                  <a:pt x="107410" y="31402"/>
                </a:lnTo>
                <a:lnTo>
                  <a:pt x="104037" y="32444"/>
                </a:lnTo>
                <a:lnTo>
                  <a:pt x="103583" y="32742"/>
                </a:lnTo>
                <a:close/>
              </a:path>
              <a:path w="574675" h="109854">
                <a:moveTo>
                  <a:pt x="83746" y="84683"/>
                </a:moveTo>
                <a:lnTo>
                  <a:pt x="74221" y="84683"/>
                </a:lnTo>
                <a:lnTo>
                  <a:pt x="87765" y="23365"/>
                </a:lnTo>
                <a:lnTo>
                  <a:pt x="97290" y="23365"/>
                </a:lnTo>
                <a:lnTo>
                  <a:pt x="95206" y="32742"/>
                </a:lnTo>
                <a:lnTo>
                  <a:pt x="103583" y="32742"/>
                </a:lnTo>
                <a:lnTo>
                  <a:pt x="100862" y="34528"/>
                </a:lnTo>
                <a:lnTo>
                  <a:pt x="97687" y="36512"/>
                </a:lnTo>
                <a:lnTo>
                  <a:pt x="95157" y="38794"/>
                </a:lnTo>
                <a:lnTo>
                  <a:pt x="93271" y="41374"/>
                </a:lnTo>
                <a:lnTo>
                  <a:pt x="83746" y="84683"/>
                </a:lnTo>
                <a:close/>
              </a:path>
              <a:path w="574675" h="109854">
                <a:moveTo>
                  <a:pt x="115893" y="31849"/>
                </a:moveTo>
                <a:lnTo>
                  <a:pt x="115000" y="31551"/>
                </a:lnTo>
                <a:lnTo>
                  <a:pt x="113363" y="31402"/>
                </a:lnTo>
                <a:lnTo>
                  <a:pt x="115988" y="31402"/>
                </a:lnTo>
                <a:lnTo>
                  <a:pt x="115893" y="31849"/>
                </a:lnTo>
                <a:close/>
              </a:path>
              <a:path w="574675" h="109854">
                <a:moveTo>
                  <a:pt x="152479" y="86171"/>
                </a:moveTo>
                <a:lnTo>
                  <a:pt x="139283" y="86171"/>
                </a:lnTo>
                <a:lnTo>
                  <a:pt x="131990" y="83740"/>
                </a:lnTo>
                <a:lnTo>
                  <a:pt x="126533" y="78878"/>
                </a:lnTo>
                <a:lnTo>
                  <a:pt x="121175" y="74017"/>
                </a:lnTo>
                <a:lnTo>
                  <a:pt x="118496" y="67419"/>
                </a:lnTo>
                <a:lnTo>
                  <a:pt x="118496" y="59084"/>
                </a:lnTo>
                <a:lnTo>
                  <a:pt x="139779" y="24593"/>
                </a:lnTo>
                <a:lnTo>
                  <a:pt x="153024" y="21877"/>
                </a:lnTo>
                <a:lnTo>
                  <a:pt x="160962" y="21877"/>
                </a:lnTo>
                <a:lnTo>
                  <a:pt x="167361" y="24358"/>
                </a:lnTo>
                <a:lnTo>
                  <a:pt x="172670" y="29765"/>
                </a:lnTo>
                <a:lnTo>
                  <a:pt x="146774" y="29765"/>
                </a:lnTo>
                <a:lnTo>
                  <a:pt x="141912" y="31700"/>
                </a:lnTo>
                <a:lnTo>
                  <a:pt x="133280" y="39340"/>
                </a:lnTo>
                <a:lnTo>
                  <a:pt x="130551" y="44201"/>
                </a:lnTo>
                <a:lnTo>
                  <a:pt x="129361" y="50155"/>
                </a:lnTo>
                <a:lnTo>
                  <a:pt x="179516" y="50155"/>
                </a:lnTo>
                <a:lnTo>
                  <a:pt x="179516" y="50551"/>
                </a:lnTo>
                <a:lnTo>
                  <a:pt x="179168" y="53379"/>
                </a:lnTo>
                <a:lnTo>
                  <a:pt x="178474" y="57150"/>
                </a:lnTo>
                <a:lnTo>
                  <a:pt x="128468" y="57150"/>
                </a:lnTo>
                <a:lnTo>
                  <a:pt x="128371" y="59084"/>
                </a:lnTo>
                <a:lnTo>
                  <a:pt x="142904" y="78283"/>
                </a:lnTo>
                <a:lnTo>
                  <a:pt x="169627" y="78283"/>
                </a:lnTo>
                <a:lnTo>
                  <a:pt x="169991" y="79027"/>
                </a:lnTo>
                <a:lnTo>
                  <a:pt x="167213" y="81210"/>
                </a:lnTo>
                <a:lnTo>
                  <a:pt x="163938" y="82946"/>
                </a:lnTo>
                <a:lnTo>
                  <a:pt x="156398" y="85526"/>
                </a:lnTo>
                <a:lnTo>
                  <a:pt x="152479" y="86171"/>
                </a:lnTo>
                <a:close/>
              </a:path>
              <a:path w="574675" h="109854">
                <a:moveTo>
                  <a:pt x="179516" y="50155"/>
                </a:moveTo>
                <a:lnTo>
                  <a:pt x="170586" y="50155"/>
                </a:lnTo>
                <a:lnTo>
                  <a:pt x="170884" y="47773"/>
                </a:lnTo>
                <a:lnTo>
                  <a:pt x="170884" y="42713"/>
                </a:lnTo>
                <a:lnTo>
                  <a:pt x="169296" y="38447"/>
                </a:lnTo>
                <a:lnTo>
                  <a:pt x="162946" y="31501"/>
                </a:lnTo>
                <a:lnTo>
                  <a:pt x="158283" y="29765"/>
                </a:lnTo>
                <a:lnTo>
                  <a:pt x="172670" y="29765"/>
                </a:lnTo>
                <a:lnTo>
                  <a:pt x="177085" y="34180"/>
                </a:lnTo>
                <a:lnTo>
                  <a:pt x="179516" y="40630"/>
                </a:lnTo>
                <a:lnTo>
                  <a:pt x="179516" y="50155"/>
                </a:lnTo>
                <a:close/>
              </a:path>
              <a:path w="574675" h="109854">
                <a:moveTo>
                  <a:pt x="169627" y="78283"/>
                </a:moveTo>
                <a:lnTo>
                  <a:pt x="155902" y="78283"/>
                </a:lnTo>
                <a:lnTo>
                  <a:pt x="161756" y="76299"/>
                </a:lnTo>
                <a:lnTo>
                  <a:pt x="166716" y="72330"/>
                </a:lnTo>
                <a:lnTo>
                  <a:pt x="169627" y="78283"/>
                </a:lnTo>
                <a:close/>
              </a:path>
              <a:path w="574675" h="109854">
                <a:moveTo>
                  <a:pt x="214377" y="84683"/>
                </a:moveTo>
                <a:lnTo>
                  <a:pt x="203959" y="84683"/>
                </a:lnTo>
                <a:lnTo>
                  <a:pt x="192053" y="23365"/>
                </a:lnTo>
                <a:lnTo>
                  <a:pt x="202024" y="23365"/>
                </a:lnTo>
                <a:lnTo>
                  <a:pt x="211251" y="73669"/>
                </a:lnTo>
                <a:lnTo>
                  <a:pt x="221407" y="73669"/>
                </a:lnTo>
                <a:lnTo>
                  <a:pt x="214377" y="84683"/>
                </a:lnTo>
                <a:close/>
              </a:path>
              <a:path w="574675" h="109854">
                <a:moveTo>
                  <a:pt x="221407" y="73669"/>
                </a:moveTo>
                <a:lnTo>
                  <a:pt x="211251" y="73669"/>
                </a:lnTo>
                <a:lnTo>
                  <a:pt x="242803" y="23365"/>
                </a:lnTo>
                <a:lnTo>
                  <a:pt x="253519" y="23365"/>
                </a:lnTo>
                <a:lnTo>
                  <a:pt x="221407" y="73669"/>
                </a:lnTo>
                <a:close/>
              </a:path>
              <a:path w="574675" h="109854">
                <a:moveTo>
                  <a:pt x="259318" y="84683"/>
                </a:moveTo>
                <a:lnTo>
                  <a:pt x="249793" y="84683"/>
                </a:lnTo>
                <a:lnTo>
                  <a:pt x="263337" y="23365"/>
                </a:lnTo>
                <a:lnTo>
                  <a:pt x="272862" y="23365"/>
                </a:lnTo>
                <a:lnTo>
                  <a:pt x="259318" y="84683"/>
                </a:lnTo>
                <a:close/>
              </a:path>
              <a:path w="574675" h="109854">
                <a:moveTo>
                  <a:pt x="272465" y="14585"/>
                </a:moveTo>
                <a:lnTo>
                  <a:pt x="269091" y="14585"/>
                </a:lnTo>
                <a:lnTo>
                  <a:pt x="267653" y="14088"/>
                </a:lnTo>
                <a:lnTo>
                  <a:pt x="266462" y="13096"/>
                </a:lnTo>
                <a:lnTo>
                  <a:pt x="265371" y="12005"/>
                </a:lnTo>
                <a:lnTo>
                  <a:pt x="264825" y="10666"/>
                </a:lnTo>
                <a:lnTo>
                  <a:pt x="264825" y="6796"/>
                </a:lnTo>
                <a:lnTo>
                  <a:pt x="265619" y="5010"/>
                </a:lnTo>
                <a:lnTo>
                  <a:pt x="268794" y="2430"/>
                </a:lnTo>
                <a:lnTo>
                  <a:pt x="270431" y="1785"/>
                </a:lnTo>
                <a:lnTo>
                  <a:pt x="273804" y="1785"/>
                </a:lnTo>
                <a:lnTo>
                  <a:pt x="275193" y="2381"/>
                </a:lnTo>
                <a:lnTo>
                  <a:pt x="276285" y="3571"/>
                </a:lnTo>
                <a:lnTo>
                  <a:pt x="277376" y="4663"/>
                </a:lnTo>
                <a:lnTo>
                  <a:pt x="277922" y="5953"/>
                </a:lnTo>
                <a:lnTo>
                  <a:pt x="277922" y="9723"/>
                </a:lnTo>
                <a:lnTo>
                  <a:pt x="277128" y="11509"/>
                </a:lnTo>
                <a:lnTo>
                  <a:pt x="274052" y="13989"/>
                </a:lnTo>
                <a:lnTo>
                  <a:pt x="272465" y="14585"/>
                </a:lnTo>
                <a:close/>
              </a:path>
              <a:path w="574675" h="109854">
                <a:moveTo>
                  <a:pt x="308867" y="86171"/>
                </a:moveTo>
                <a:lnTo>
                  <a:pt x="300235" y="86171"/>
                </a:lnTo>
                <a:lnTo>
                  <a:pt x="293389" y="83740"/>
                </a:lnTo>
                <a:lnTo>
                  <a:pt x="283268" y="74017"/>
                </a:lnTo>
                <a:lnTo>
                  <a:pt x="280738" y="67419"/>
                </a:lnTo>
                <a:lnTo>
                  <a:pt x="280738" y="59084"/>
                </a:lnTo>
                <a:lnTo>
                  <a:pt x="301835" y="24593"/>
                </a:lnTo>
                <a:lnTo>
                  <a:pt x="314969" y="21877"/>
                </a:lnTo>
                <a:lnTo>
                  <a:pt x="323601" y="21877"/>
                </a:lnTo>
                <a:lnTo>
                  <a:pt x="330397" y="24407"/>
                </a:lnTo>
                <a:lnTo>
                  <a:pt x="335358" y="29467"/>
                </a:lnTo>
                <a:lnTo>
                  <a:pt x="336269" y="30360"/>
                </a:lnTo>
                <a:lnTo>
                  <a:pt x="308123" y="30360"/>
                </a:lnTo>
                <a:lnTo>
                  <a:pt x="302517" y="33188"/>
                </a:lnTo>
                <a:lnTo>
                  <a:pt x="297770" y="38943"/>
                </a:lnTo>
                <a:lnTo>
                  <a:pt x="293190" y="44400"/>
                </a:lnTo>
                <a:lnTo>
                  <a:pt x="290858" y="50998"/>
                </a:lnTo>
                <a:lnTo>
                  <a:pt x="290858" y="64492"/>
                </a:lnTo>
                <a:lnTo>
                  <a:pt x="292396" y="69155"/>
                </a:lnTo>
                <a:lnTo>
                  <a:pt x="295472" y="72628"/>
                </a:lnTo>
                <a:lnTo>
                  <a:pt x="298647" y="76001"/>
                </a:lnTo>
                <a:lnTo>
                  <a:pt x="303162" y="77688"/>
                </a:lnTo>
                <a:lnTo>
                  <a:pt x="330349" y="77688"/>
                </a:lnTo>
                <a:lnTo>
                  <a:pt x="327731" y="80060"/>
                </a:lnTo>
                <a:lnTo>
                  <a:pt x="321964" y="83455"/>
                </a:lnTo>
                <a:lnTo>
                  <a:pt x="315676" y="85492"/>
                </a:lnTo>
                <a:lnTo>
                  <a:pt x="308867" y="86171"/>
                </a:lnTo>
                <a:close/>
              </a:path>
              <a:path w="574675" h="109854">
                <a:moveTo>
                  <a:pt x="330349" y="77688"/>
                </a:moveTo>
                <a:lnTo>
                  <a:pt x="315564" y="77688"/>
                </a:lnTo>
                <a:lnTo>
                  <a:pt x="321170" y="74910"/>
                </a:lnTo>
                <a:lnTo>
                  <a:pt x="330596" y="63698"/>
                </a:lnTo>
                <a:lnTo>
                  <a:pt x="332977" y="57050"/>
                </a:lnTo>
                <a:lnTo>
                  <a:pt x="332977" y="43556"/>
                </a:lnTo>
                <a:lnTo>
                  <a:pt x="331389" y="38943"/>
                </a:lnTo>
                <a:lnTo>
                  <a:pt x="328214" y="35569"/>
                </a:lnTo>
                <a:lnTo>
                  <a:pt x="325039" y="32097"/>
                </a:lnTo>
                <a:lnTo>
                  <a:pt x="320525" y="30360"/>
                </a:lnTo>
                <a:lnTo>
                  <a:pt x="336269" y="30360"/>
                </a:lnTo>
                <a:lnTo>
                  <a:pt x="340418" y="34428"/>
                </a:lnTo>
                <a:lnTo>
                  <a:pt x="342948" y="40977"/>
                </a:lnTo>
                <a:lnTo>
                  <a:pt x="342948" y="49113"/>
                </a:lnTo>
                <a:lnTo>
                  <a:pt x="342325" y="56498"/>
                </a:lnTo>
                <a:lnTo>
                  <a:pt x="340455" y="63326"/>
                </a:lnTo>
                <a:lnTo>
                  <a:pt x="337339" y="69595"/>
                </a:lnTo>
                <a:lnTo>
                  <a:pt x="332977" y="75307"/>
                </a:lnTo>
                <a:lnTo>
                  <a:pt x="330349" y="77688"/>
                </a:lnTo>
                <a:close/>
              </a:path>
              <a:path w="574675" h="109854">
                <a:moveTo>
                  <a:pt x="379795" y="86171"/>
                </a:moveTo>
                <a:lnTo>
                  <a:pt x="367294" y="86171"/>
                </a:lnTo>
                <a:lnTo>
                  <a:pt x="362829" y="84881"/>
                </a:lnTo>
                <a:lnTo>
                  <a:pt x="359455" y="82301"/>
                </a:lnTo>
                <a:lnTo>
                  <a:pt x="356181" y="79722"/>
                </a:lnTo>
                <a:lnTo>
                  <a:pt x="354544" y="75951"/>
                </a:lnTo>
                <a:lnTo>
                  <a:pt x="354544" y="70990"/>
                </a:lnTo>
                <a:lnTo>
                  <a:pt x="355139" y="65930"/>
                </a:lnTo>
                <a:lnTo>
                  <a:pt x="364516" y="23365"/>
                </a:lnTo>
                <a:lnTo>
                  <a:pt x="374041" y="23365"/>
                </a:lnTo>
                <a:lnTo>
                  <a:pt x="365111" y="63549"/>
                </a:lnTo>
                <a:lnTo>
                  <a:pt x="364516" y="67865"/>
                </a:lnTo>
                <a:lnTo>
                  <a:pt x="364580" y="74463"/>
                </a:lnTo>
                <a:lnTo>
                  <a:pt x="368732" y="77688"/>
                </a:lnTo>
                <a:lnTo>
                  <a:pt x="392357" y="77688"/>
                </a:lnTo>
                <a:lnTo>
                  <a:pt x="386989" y="82698"/>
                </a:lnTo>
                <a:lnTo>
                  <a:pt x="379795" y="86171"/>
                </a:lnTo>
                <a:close/>
              </a:path>
              <a:path w="574675" h="109854">
                <a:moveTo>
                  <a:pt x="392357" y="77688"/>
                </a:moveTo>
                <a:lnTo>
                  <a:pt x="383417" y="77688"/>
                </a:lnTo>
                <a:lnTo>
                  <a:pt x="389767" y="74463"/>
                </a:lnTo>
                <a:lnTo>
                  <a:pt x="396216" y="68014"/>
                </a:lnTo>
                <a:lnTo>
                  <a:pt x="405890" y="23365"/>
                </a:lnTo>
                <a:lnTo>
                  <a:pt x="415415" y="23365"/>
                </a:lnTo>
                <a:lnTo>
                  <a:pt x="403844" y="75753"/>
                </a:lnTo>
                <a:lnTo>
                  <a:pt x="394430" y="75753"/>
                </a:lnTo>
                <a:lnTo>
                  <a:pt x="392357" y="77688"/>
                </a:lnTo>
                <a:close/>
              </a:path>
              <a:path w="574675" h="109854">
                <a:moveTo>
                  <a:pt x="401871" y="84683"/>
                </a:moveTo>
                <a:lnTo>
                  <a:pt x="392346" y="84683"/>
                </a:lnTo>
                <a:lnTo>
                  <a:pt x="394430" y="75753"/>
                </a:lnTo>
                <a:lnTo>
                  <a:pt x="403844" y="75753"/>
                </a:lnTo>
                <a:lnTo>
                  <a:pt x="401871" y="84683"/>
                </a:lnTo>
                <a:close/>
              </a:path>
              <a:path w="574675" h="109854">
                <a:moveTo>
                  <a:pt x="464372" y="78432"/>
                </a:moveTo>
                <a:lnTo>
                  <a:pt x="449397" y="78432"/>
                </a:lnTo>
                <a:lnTo>
                  <a:pt x="452820" y="77341"/>
                </a:lnTo>
                <a:lnTo>
                  <a:pt x="455301" y="75158"/>
                </a:lnTo>
                <a:lnTo>
                  <a:pt x="457881" y="72975"/>
                </a:lnTo>
                <a:lnTo>
                  <a:pt x="459170" y="70494"/>
                </a:lnTo>
                <a:lnTo>
                  <a:pt x="459170" y="65534"/>
                </a:lnTo>
                <a:lnTo>
                  <a:pt x="458029" y="63648"/>
                </a:lnTo>
                <a:lnTo>
                  <a:pt x="455747" y="62061"/>
                </a:lnTo>
                <a:lnTo>
                  <a:pt x="453465" y="60374"/>
                </a:lnTo>
                <a:lnTo>
                  <a:pt x="449199" y="58439"/>
                </a:lnTo>
                <a:lnTo>
                  <a:pt x="442948" y="56257"/>
                </a:lnTo>
                <a:lnTo>
                  <a:pt x="437491" y="54173"/>
                </a:lnTo>
                <a:lnTo>
                  <a:pt x="426875" y="35222"/>
                </a:lnTo>
                <a:lnTo>
                  <a:pt x="428958" y="30708"/>
                </a:lnTo>
                <a:lnTo>
                  <a:pt x="437392" y="23663"/>
                </a:lnTo>
                <a:lnTo>
                  <a:pt x="443047" y="21877"/>
                </a:lnTo>
                <a:lnTo>
                  <a:pt x="455351" y="21877"/>
                </a:lnTo>
                <a:lnTo>
                  <a:pt x="460063" y="22869"/>
                </a:lnTo>
                <a:lnTo>
                  <a:pt x="464231" y="24854"/>
                </a:lnTo>
                <a:lnTo>
                  <a:pt x="468398" y="26739"/>
                </a:lnTo>
                <a:lnTo>
                  <a:pt x="471474" y="29071"/>
                </a:lnTo>
                <a:lnTo>
                  <a:pt x="471863" y="29616"/>
                </a:lnTo>
                <a:lnTo>
                  <a:pt x="445478" y="29616"/>
                </a:lnTo>
                <a:lnTo>
                  <a:pt x="442204" y="30509"/>
                </a:lnTo>
                <a:lnTo>
                  <a:pt x="439823" y="32295"/>
                </a:lnTo>
                <a:lnTo>
                  <a:pt x="437541" y="34081"/>
                </a:lnTo>
                <a:lnTo>
                  <a:pt x="436400" y="36314"/>
                </a:lnTo>
                <a:lnTo>
                  <a:pt x="436400" y="40977"/>
                </a:lnTo>
                <a:lnTo>
                  <a:pt x="463288" y="53826"/>
                </a:lnTo>
                <a:lnTo>
                  <a:pt x="468695" y="59233"/>
                </a:lnTo>
                <a:lnTo>
                  <a:pt x="468695" y="71933"/>
                </a:lnTo>
                <a:lnTo>
                  <a:pt x="466413" y="76745"/>
                </a:lnTo>
                <a:lnTo>
                  <a:pt x="464372" y="78432"/>
                </a:lnTo>
                <a:close/>
              </a:path>
              <a:path w="574675" h="109854">
                <a:moveTo>
                  <a:pt x="467951" y="38100"/>
                </a:moveTo>
                <a:lnTo>
                  <a:pt x="466661" y="35817"/>
                </a:lnTo>
                <a:lnTo>
                  <a:pt x="464231" y="33833"/>
                </a:lnTo>
                <a:lnTo>
                  <a:pt x="457087" y="30460"/>
                </a:lnTo>
                <a:lnTo>
                  <a:pt x="453416" y="29616"/>
                </a:lnTo>
                <a:lnTo>
                  <a:pt x="471863" y="29616"/>
                </a:lnTo>
                <a:lnTo>
                  <a:pt x="473458" y="31849"/>
                </a:lnTo>
                <a:lnTo>
                  <a:pt x="467951" y="38100"/>
                </a:lnTo>
                <a:close/>
              </a:path>
              <a:path w="574675" h="109854">
                <a:moveTo>
                  <a:pt x="451531" y="86171"/>
                </a:moveTo>
                <a:lnTo>
                  <a:pt x="444585" y="86171"/>
                </a:lnTo>
                <a:lnTo>
                  <a:pt x="436437" y="85501"/>
                </a:lnTo>
                <a:lnTo>
                  <a:pt x="429405" y="83492"/>
                </a:lnTo>
                <a:lnTo>
                  <a:pt x="423489" y="80143"/>
                </a:lnTo>
                <a:lnTo>
                  <a:pt x="418689" y="75455"/>
                </a:lnTo>
                <a:lnTo>
                  <a:pt x="424791" y="68758"/>
                </a:lnTo>
                <a:lnTo>
                  <a:pt x="426875" y="71834"/>
                </a:lnTo>
                <a:lnTo>
                  <a:pt x="429802" y="74215"/>
                </a:lnTo>
                <a:lnTo>
                  <a:pt x="433572" y="75902"/>
                </a:lnTo>
                <a:lnTo>
                  <a:pt x="437442" y="77589"/>
                </a:lnTo>
                <a:lnTo>
                  <a:pt x="441261" y="78432"/>
                </a:lnTo>
                <a:lnTo>
                  <a:pt x="464372" y="78432"/>
                </a:lnTo>
                <a:lnTo>
                  <a:pt x="457285" y="84286"/>
                </a:lnTo>
                <a:lnTo>
                  <a:pt x="451531" y="86171"/>
                </a:lnTo>
                <a:close/>
              </a:path>
              <a:path w="574675" h="109854">
                <a:moveTo>
                  <a:pt x="489478" y="84683"/>
                </a:moveTo>
                <a:lnTo>
                  <a:pt x="479953" y="84683"/>
                </a:lnTo>
                <a:lnTo>
                  <a:pt x="498557" y="0"/>
                </a:lnTo>
                <a:lnTo>
                  <a:pt x="508082" y="0"/>
                </a:lnTo>
                <a:lnTo>
                  <a:pt x="489478" y="84683"/>
                </a:lnTo>
                <a:close/>
              </a:path>
              <a:path w="574675" h="109854">
                <a:moveTo>
                  <a:pt x="524971" y="100607"/>
                </a:moveTo>
                <a:lnTo>
                  <a:pt x="510948" y="100607"/>
                </a:lnTo>
                <a:lnTo>
                  <a:pt x="512486" y="100161"/>
                </a:lnTo>
                <a:lnTo>
                  <a:pt x="513875" y="99268"/>
                </a:lnTo>
                <a:lnTo>
                  <a:pt x="515264" y="98474"/>
                </a:lnTo>
                <a:lnTo>
                  <a:pt x="516752" y="96936"/>
                </a:lnTo>
                <a:lnTo>
                  <a:pt x="518340" y="94654"/>
                </a:lnTo>
                <a:lnTo>
                  <a:pt x="524590" y="85129"/>
                </a:lnTo>
                <a:lnTo>
                  <a:pt x="512982" y="23365"/>
                </a:lnTo>
                <a:lnTo>
                  <a:pt x="522953" y="23365"/>
                </a:lnTo>
                <a:lnTo>
                  <a:pt x="532181" y="73669"/>
                </a:lnTo>
                <a:lnTo>
                  <a:pt x="542197" y="73669"/>
                </a:lnTo>
                <a:lnTo>
                  <a:pt x="527121" y="97184"/>
                </a:lnTo>
                <a:lnTo>
                  <a:pt x="524971" y="100607"/>
                </a:lnTo>
                <a:close/>
              </a:path>
              <a:path w="574675" h="109854">
                <a:moveTo>
                  <a:pt x="542197" y="73669"/>
                </a:moveTo>
                <a:lnTo>
                  <a:pt x="532181" y="73669"/>
                </a:lnTo>
                <a:lnTo>
                  <a:pt x="563732" y="23365"/>
                </a:lnTo>
                <a:lnTo>
                  <a:pt x="574448" y="23365"/>
                </a:lnTo>
                <a:lnTo>
                  <a:pt x="542197" y="73669"/>
                </a:lnTo>
                <a:close/>
              </a:path>
              <a:path w="574675" h="109854">
                <a:moveTo>
                  <a:pt x="512039" y="109537"/>
                </a:moveTo>
                <a:lnTo>
                  <a:pt x="505094" y="109537"/>
                </a:lnTo>
                <a:lnTo>
                  <a:pt x="502415" y="109090"/>
                </a:lnTo>
                <a:lnTo>
                  <a:pt x="500034" y="108198"/>
                </a:lnTo>
                <a:lnTo>
                  <a:pt x="503308" y="99714"/>
                </a:lnTo>
                <a:lnTo>
                  <a:pt x="504796" y="100310"/>
                </a:lnTo>
                <a:lnTo>
                  <a:pt x="506781" y="100607"/>
                </a:lnTo>
                <a:lnTo>
                  <a:pt x="524971" y="100607"/>
                </a:lnTo>
                <a:lnTo>
                  <a:pt x="524442" y="101451"/>
                </a:lnTo>
                <a:lnTo>
                  <a:pt x="521564" y="104576"/>
                </a:lnTo>
                <a:lnTo>
                  <a:pt x="518489" y="106560"/>
                </a:lnTo>
                <a:lnTo>
                  <a:pt x="515512" y="108545"/>
                </a:lnTo>
                <a:lnTo>
                  <a:pt x="512039" y="10953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9" name="object 19" descr=""/>
          <p:cNvGrpSpPr/>
          <p:nvPr/>
        </p:nvGrpSpPr>
        <p:grpSpPr>
          <a:xfrm>
            <a:off x="2046887" y="3545847"/>
            <a:ext cx="1169035" cy="262255"/>
            <a:chOff x="2046887" y="3545847"/>
            <a:chExt cx="1169035" cy="262255"/>
          </a:xfrm>
        </p:grpSpPr>
        <p:pic>
          <p:nvPicPr>
            <p:cNvPr id="20" name="object 20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069886" y="3545847"/>
              <a:ext cx="1127805" cy="109388"/>
            </a:xfrm>
            <a:prstGeom prst="rect">
              <a:avLst/>
            </a:prstGeom>
          </p:spPr>
        </p:pic>
        <p:pic>
          <p:nvPicPr>
            <p:cNvPr id="21" name="object 21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046887" y="3698247"/>
              <a:ext cx="1168779" cy="109388"/>
            </a:xfrm>
            <a:prstGeom prst="rect">
              <a:avLst/>
            </a:prstGeom>
          </p:spPr>
        </p:pic>
      </p:grpSp>
      <p:grpSp>
        <p:nvGrpSpPr>
          <p:cNvPr id="22" name="object 22" descr=""/>
          <p:cNvGrpSpPr/>
          <p:nvPr/>
        </p:nvGrpSpPr>
        <p:grpSpPr>
          <a:xfrm>
            <a:off x="7936074" y="2635686"/>
            <a:ext cx="913765" cy="414655"/>
            <a:chOff x="7936074" y="2635686"/>
            <a:chExt cx="913765" cy="414655"/>
          </a:xfrm>
        </p:grpSpPr>
        <p:sp>
          <p:nvSpPr>
            <p:cNvPr id="23" name="object 23" descr=""/>
            <p:cNvSpPr/>
            <p:nvPr/>
          </p:nvSpPr>
          <p:spPr>
            <a:xfrm>
              <a:off x="8014051" y="2635686"/>
              <a:ext cx="751840" cy="109855"/>
            </a:xfrm>
            <a:custGeom>
              <a:avLst/>
              <a:gdLst/>
              <a:ahLst/>
              <a:cxnLst/>
              <a:rect l="l" t="t" r="r" b="b"/>
              <a:pathLst>
                <a:path w="751840" h="109855">
                  <a:moveTo>
                    <a:pt x="20538" y="84683"/>
                  </a:moveTo>
                  <a:lnTo>
                    <a:pt x="0" y="84683"/>
                  </a:lnTo>
                  <a:lnTo>
                    <a:pt x="32742" y="0"/>
                  </a:lnTo>
                  <a:lnTo>
                    <a:pt x="55364" y="0"/>
                  </a:lnTo>
                  <a:lnTo>
                    <a:pt x="62295" y="18008"/>
                  </a:lnTo>
                  <a:lnTo>
                    <a:pt x="44053" y="18008"/>
                  </a:lnTo>
                  <a:lnTo>
                    <a:pt x="30807" y="54471"/>
                  </a:lnTo>
                  <a:lnTo>
                    <a:pt x="76329" y="54471"/>
                  </a:lnTo>
                  <a:lnTo>
                    <a:pt x="82458" y="70395"/>
                  </a:lnTo>
                  <a:lnTo>
                    <a:pt x="25896" y="70395"/>
                  </a:lnTo>
                  <a:lnTo>
                    <a:pt x="20538" y="84683"/>
                  </a:lnTo>
                  <a:close/>
                </a:path>
                <a:path w="751840" h="109855">
                  <a:moveTo>
                    <a:pt x="76329" y="54471"/>
                  </a:moveTo>
                  <a:lnTo>
                    <a:pt x="57150" y="54471"/>
                  </a:lnTo>
                  <a:lnTo>
                    <a:pt x="44053" y="18008"/>
                  </a:lnTo>
                  <a:lnTo>
                    <a:pt x="62295" y="18008"/>
                  </a:lnTo>
                  <a:lnTo>
                    <a:pt x="76329" y="54471"/>
                  </a:lnTo>
                  <a:close/>
                </a:path>
                <a:path w="751840" h="109855">
                  <a:moveTo>
                    <a:pt x="87957" y="84683"/>
                  </a:moveTo>
                  <a:lnTo>
                    <a:pt x="67419" y="84683"/>
                  </a:lnTo>
                  <a:lnTo>
                    <a:pt x="62210" y="70395"/>
                  </a:lnTo>
                  <a:lnTo>
                    <a:pt x="82458" y="70395"/>
                  </a:lnTo>
                  <a:lnTo>
                    <a:pt x="87957" y="84683"/>
                  </a:lnTo>
                  <a:close/>
                </a:path>
                <a:path w="751840" h="109855">
                  <a:moveTo>
                    <a:pt x="111539" y="84683"/>
                  </a:moveTo>
                  <a:lnTo>
                    <a:pt x="95465" y="84683"/>
                  </a:lnTo>
                  <a:lnTo>
                    <a:pt x="95465" y="0"/>
                  </a:lnTo>
                  <a:lnTo>
                    <a:pt x="111539" y="0"/>
                  </a:lnTo>
                  <a:lnTo>
                    <a:pt x="111539" y="31253"/>
                  </a:lnTo>
                  <a:lnTo>
                    <a:pt x="150471" y="31253"/>
                  </a:lnTo>
                  <a:lnTo>
                    <a:pt x="154717" y="36165"/>
                  </a:lnTo>
                  <a:lnTo>
                    <a:pt x="122800" y="36165"/>
                  </a:lnTo>
                  <a:lnTo>
                    <a:pt x="120171" y="36859"/>
                  </a:lnTo>
                  <a:lnTo>
                    <a:pt x="117492" y="38248"/>
                  </a:lnTo>
                  <a:lnTo>
                    <a:pt x="114912" y="39538"/>
                  </a:lnTo>
                  <a:lnTo>
                    <a:pt x="112928" y="41225"/>
                  </a:lnTo>
                  <a:lnTo>
                    <a:pt x="111539" y="43308"/>
                  </a:lnTo>
                  <a:lnTo>
                    <a:pt x="111539" y="65037"/>
                  </a:lnTo>
                  <a:lnTo>
                    <a:pt x="122800" y="71883"/>
                  </a:lnTo>
                  <a:lnTo>
                    <a:pt x="154974" y="71883"/>
                  </a:lnTo>
                  <a:lnTo>
                    <a:pt x="150734" y="76795"/>
                  </a:lnTo>
                  <a:lnTo>
                    <a:pt x="111539" y="76795"/>
                  </a:lnTo>
                  <a:lnTo>
                    <a:pt x="111539" y="84683"/>
                  </a:lnTo>
                  <a:close/>
                </a:path>
                <a:path w="751840" h="109855">
                  <a:moveTo>
                    <a:pt x="150471" y="31253"/>
                  </a:moveTo>
                  <a:lnTo>
                    <a:pt x="111539" y="31253"/>
                  </a:lnTo>
                  <a:lnTo>
                    <a:pt x="116500" y="25003"/>
                  </a:lnTo>
                  <a:lnTo>
                    <a:pt x="122800" y="21877"/>
                  </a:lnTo>
                  <a:lnTo>
                    <a:pt x="138576" y="21877"/>
                  </a:lnTo>
                  <a:lnTo>
                    <a:pt x="145124" y="24854"/>
                  </a:lnTo>
                  <a:lnTo>
                    <a:pt x="150471" y="31253"/>
                  </a:lnTo>
                  <a:close/>
                </a:path>
                <a:path w="751840" h="109855">
                  <a:moveTo>
                    <a:pt x="154974" y="71883"/>
                  </a:moveTo>
                  <a:lnTo>
                    <a:pt x="130142" y="71883"/>
                  </a:lnTo>
                  <a:lnTo>
                    <a:pt x="133913" y="70246"/>
                  </a:lnTo>
                  <a:lnTo>
                    <a:pt x="136734" y="66923"/>
                  </a:lnTo>
                  <a:lnTo>
                    <a:pt x="139568" y="63698"/>
                  </a:lnTo>
                  <a:lnTo>
                    <a:pt x="141007" y="59382"/>
                  </a:lnTo>
                  <a:lnTo>
                    <a:pt x="141007" y="48766"/>
                  </a:lnTo>
                  <a:lnTo>
                    <a:pt x="139568" y="44499"/>
                  </a:lnTo>
                  <a:lnTo>
                    <a:pt x="136691" y="41225"/>
                  </a:lnTo>
                  <a:lnTo>
                    <a:pt x="133913" y="37851"/>
                  </a:lnTo>
                  <a:lnTo>
                    <a:pt x="130142" y="36165"/>
                  </a:lnTo>
                  <a:lnTo>
                    <a:pt x="154717" y="36165"/>
                  </a:lnTo>
                  <a:lnTo>
                    <a:pt x="155145" y="36661"/>
                  </a:lnTo>
                  <a:lnTo>
                    <a:pt x="157675" y="44400"/>
                  </a:lnTo>
                  <a:lnTo>
                    <a:pt x="157675" y="63847"/>
                  </a:lnTo>
                  <a:lnTo>
                    <a:pt x="155145" y="71685"/>
                  </a:lnTo>
                  <a:lnTo>
                    <a:pt x="154974" y="71883"/>
                  </a:lnTo>
                  <a:close/>
                </a:path>
                <a:path w="751840" h="109855">
                  <a:moveTo>
                    <a:pt x="138576" y="86171"/>
                  </a:moveTo>
                  <a:lnTo>
                    <a:pt x="122899" y="86171"/>
                  </a:lnTo>
                  <a:lnTo>
                    <a:pt x="116599" y="83046"/>
                  </a:lnTo>
                  <a:lnTo>
                    <a:pt x="111539" y="76795"/>
                  </a:lnTo>
                  <a:lnTo>
                    <a:pt x="150734" y="76795"/>
                  </a:lnTo>
                  <a:lnTo>
                    <a:pt x="145124" y="83294"/>
                  </a:lnTo>
                  <a:lnTo>
                    <a:pt x="138576" y="86171"/>
                  </a:lnTo>
                  <a:close/>
                </a:path>
                <a:path w="751840" h="109855">
                  <a:moveTo>
                    <a:pt x="203444" y="86171"/>
                  </a:moveTo>
                  <a:lnTo>
                    <a:pt x="188958" y="86171"/>
                  </a:lnTo>
                  <a:lnTo>
                    <a:pt x="181070" y="83194"/>
                  </a:lnTo>
                  <a:lnTo>
                    <a:pt x="174918" y="77241"/>
                  </a:lnTo>
                  <a:lnTo>
                    <a:pt x="168866" y="71288"/>
                  </a:lnTo>
                  <a:lnTo>
                    <a:pt x="165840" y="63549"/>
                  </a:lnTo>
                  <a:lnTo>
                    <a:pt x="165840" y="44797"/>
                  </a:lnTo>
                  <a:lnTo>
                    <a:pt x="168866" y="37157"/>
                  </a:lnTo>
                  <a:lnTo>
                    <a:pt x="174918" y="31105"/>
                  </a:lnTo>
                  <a:lnTo>
                    <a:pt x="180971" y="24953"/>
                  </a:lnTo>
                  <a:lnTo>
                    <a:pt x="188561" y="21877"/>
                  </a:lnTo>
                  <a:lnTo>
                    <a:pt x="206718" y="21877"/>
                  </a:lnTo>
                  <a:lnTo>
                    <a:pt x="214060" y="25003"/>
                  </a:lnTo>
                  <a:lnTo>
                    <a:pt x="219715" y="31253"/>
                  </a:lnTo>
                  <a:lnTo>
                    <a:pt x="222308" y="34676"/>
                  </a:lnTo>
                  <a:lnTo>
                    <a:pt x="193422" y="34676"/>
                  </a:lnTo>
                  <a:lnTo>
                    <a:pt x="189900" y="35966"/>
                  </a:lnTo>
                  <a:lnTo>
                    <a:pt x="187122" y="38546"/>
                  </a:lnTo>
                  <a:lnTo>
                    <a:pt x="184443" y="41126"/>
                  </a:lnTo>
                  <a:lnTo>
                    <a:pt x="182905" y="44350"/>
                  </a:lnTo>
                  <a:lnTo>
                    <a:pt x="182508" y="48220"/>
                  </a:lnTo>
                  <a:lnTo>
                    <a:pt x="227752" y="48220"/>
                  </a:lnTo>
                  <a:lnTo>
                    <a:pt x="227808" y="48443"/>
                  </a:lnTo>
                  <a:lnTo>
                    <a:pt x="228347" y="55661"/>
                  </a:lnTo>
                  <a:lnTo>
                    <a:pt x="228347" y="59233"/>
                  </a:lnTo>
                  <a:lnTo>
                    <a:pt x="182806" y="59233"/>
                  </a:lnTo>
                  <a:lnTo>
                    <a:pt x="183302" y="63103"/>
                  </a:lnTo>
                  <a:lnTo>
                    <a:pt x="185038" y="66426"/>
                  </a:lnTo>
                  <a:lnTo>
                    <a:pt x="190992" y="71983"/>
                  </a:lnTo>
                  <a:lnTo>
                    <a:pt x="195109" y="73372"/>
                  </a:lnTo>
                  <a:lnTo>
                    <a:pt x="220923" y="73372"/>
                  </a:lnTo>
                  <a:lnTo>
                    <a:pt x="223883" y="77688"/>
                  </a:lnTo>
                  <a:lnTo>
                    <a:pt x="220807" y="80466"/>
                  </a:lnTo>
                  <a:lnTo>
                    <a:pt x="217037" y="82599"/>
                  </a:lnTo>
                  <a:lnTo>
                    <a:pt x="212572" y="84087"/>
                  </a:lnTo>
                  <a:lnTo>
                    <a:pt x="208107" y="85476"/>
                  </a:lnTo>
                  <a:lnTo>
                    <a:pt x="203444" y="86171"/>
                  </a:lnTo>
                  <a:close/>
                </a:path>
                <a:path w="751840" h="109855">
                  <a:moveTo>
                    <a:pt x="227752" y="48220"/>
                  </a:moveTo>
                  <a:lnTo>
                    <a:pt x="212721" y="48220"/>
                  </a:lnTo>
                  <a:lnTo>
                    <a:pt x="212423" y="44152"/>
                  </a:lnTo>
                  <a:lnTo>
                    <a:pt x="210885" y="40878"/>
                  </a:lnTo>
                  <a:lnTo>
                    <a:pt x="205329" y="35917"/>
                  </a:lnTo>
                  <a:lnTo>
                    <a:pt x="201856" y="34676"/>
                  </a:lnTo>
                  <a:lnTo>
                    <a:pt x="222308" y="34676"/>
                  </a:lnTo>
                  <a:lnTo>
                    <a:pt x="223492" y="36239"/>
                  </a:lnTo>
                  <a:lnTo>
                    <a:pt x="226189" y="41969"/>
                  </a:lnTo>
                  <a:lnTo>
                    <a:pt x="227752" y="48220"/>
                  </a:lnTo>
                  <a:close/>
                </a:path>
                <a:path w="751840" h="109855">
                  <a:moveTo>
                    <a:pt x="220923" y="73372"/>
                  </a:moveTo>
                  <a:lnTo>
                    <a:pt x="202947" y="73372"/>
                  </a:lnTo>
                  <a:lnTo>
                    <a:pt x="205775" y="72876"/>
                  </a:lnTo>
                  <a:lnTo>
                    <a:pt x="208851" y="71883"/>
                  </a:lnTo>
                  <a:lnTo>
                    <a:pt x="212026" y="70792"/>
                  </a:lnTo>
                  <a:lnTo>
                    <a:pt x="214655" y="69254"/>
                  </a:lnTo>
                  <a:lnTo>
                    <a:pt x="216739" y="67270"/>
                  </a:lnTo>
                  <a:lnTo>
                    <a:pt x="220923" y="73372"/>
                  </a:lnTo>
                  <a:close/>
                </a:path>
                <a:path w="751840" h="109855">
                  <a:moveTo>
                    <a:pt x="298402" y="31253"/>
                  </a:moveTo>
                  <a:lnTo>
                    <a:pt x="282180" y="31253"/>
                  </a:lnTo>
                  <a:lnTo>
                    <a:pt x="282180" y="0"/>
                  </a:lnTo>
                  <a:lnTo>
                    <a:pt x="298402" y="0"/>
                  </a:lnTo>
                  <a:lnTo>
                    <a:pt x="298402" y="31253"/>
                  </a:lnTo>
                  <a:close/>
                </a:path>
                <a:path w="751840" h="109855">
                  <a:moveTo>
                    <a:pt x="270819" y="86171"/>
                  </a:moveTo>
                  <a:lnTo>
                    <a:pt x="255143" y="86171"/>
                  </a:lnTo>
                  <a:lnTo>
                    <a:pt x="248545" y="83294"/>
                  </a:lnTo>
                  <a:lnTo>
                    <a:pt x="243484" y="77539"/>
                  </a:lnTo>
                  <a:lnTo>
                    <a:pt x="238523" y="71685"/>
                  </a:lnTo>
                  <a:lnTo>
                    <a:pt x="236043" y="63847"/>
                  </a:lnTo>
                  <a:lnTo>
                    <a:pt x="236043" y="44400"/>
                  </a:lnTo>
                  <a:lnTo>
                    <a:pt x="238523" y="36661"/>
                  </a:lnTo>
                  <a:lnTo>
                    <a:pt x="248545" y="24854"/>
                  </a:lnTo>
                  <a:lnTo>
                    <a:pt x="255143" y="21877"/>
                  </a:lnTo>
                  <a:lnTo>
                    <a:pt x="270918" y="21877"/>
                  </a:lnTo>
                  <a:lnTo>
                    <a:pt x="277219" y="25003"/>
                  </a:lnTo>
                  <a:lnTo>
                    <a:pt x="282180" y="31253"/>
                  </a:lnTo>
                  <a:lnTo>
                    <a:pt x="298402" y="31253"/>
                  </a:lnTo>
                  <a:lnTo>
                    <a:pt x="298402" y="36165"/>
                  </a:lnTo>
                  <a:lnTo>
                    <a:pt x="263626" y="36165"/>
                  </a:lnTo>
                  <a:lnTo>
                    <a:pt x="259905" y="37851"/>
                  </a:lnTo>
                  <a:lnTo>
                    <a:pt x="257028" y="41225"/>
                  </a:lnTo>
                  <a:lnTo>
                    <a:pt x="254150" y="44499"/>
                  </a:lnTo>
                  <a:lnTo>
                    <a:pt x="252712" y="48766"/>
                  </a:lnTo>
                  <a:lnTo>
                    <a:pt x="252712" y="59183"/>
                  </a:lnTo>
                  <a:lnTo>
                    <a:pt x="254101" y="63450"/>
                  </a:lnTo>
                  <a:lnTo>
                    <a:pt x="259657" y="70197"/>
                  </a:lnTo>
                  <a:lnTo>
                    <a:pt x="263427" y="71883"/>
                  </a:lnTo>
                  <a:lnTo>
                    <a:pt x="298402" y="71883"/>
                  </a:lnTo>
                  <a:lnTo>
                    <a:pt x="298402" y="76795"/>
                  </a:lnTo>
                  <a:lnTo>
                    <a:pt x="282180" y="76795"/>
                  </a:lnTo>
                  <a:lnTo>
                    <a:pt x="277120" y="83046"/>
                  </a:lnTo>
                  <a:lnTo>
                    <a:pt x="270819" y="86171"/>
                  </a:lnTo>
                  <a:close/>
                </a:path>
                <a:path w="751840" h="109855">
                  <a:moveTo>
                    <a:pt x="298402" y="71883"/>
                  </a:moveTo>
                  <a:lnTo>
                    <a:pt x="270869" y="71883"/>
                  </a:lnTo>
                  <a:lnTo>
                    <a:pt x="273498" y="71239"/>
                  </a:lnTo>
                  <a:lnTo>
                    <a:pt x="276078" y="69949"/>
                  </a:lnTo>
                  <a:lnTo>
                    <a:pt x="278757" y="68560"/>
                  </a:lnTo>
                  <a:lnTo>
                    <a:pt x="280791" y="66873"/>
                  </a:lnTo>
                  <a:lnTo>
                    <a:pt x="282180" y="64889"/>
                  </a:lnTo>
                  <a:lnTo>
                    <a:pt x="282180" y="43160"/>
                  </a:lnTo>
                  <a:lnTo>
                    <a:pt x="280791" y="41175"/>
                  </a:lnTo>
                  <a:lnTo>
                    <a:pt x="278757" y="39538"/>
                  </a:lnTo>
                  <a:lnTo>
                    <a:pt x="276078" y="38248"/>
                  </a:lnTo>
                  <a:lnTo>
                    <a:pt x="273498" y="36859"/>
                  </a:lnTo>
                  <a:lnTo>
                    <a:pt x="270869" y="36165"/>
                  </a:lnTo>
                  <a:lnTo>
                    <a:pt x="298402" y="36165"/>
                  </a:lnTo>
                  <a:lnTo>
                    <a:pt x="298402" y="71883"/>
                  </a:lnTo>
                  <a:close/>
                </a:path>
                <a:path w="751840" h="109855">
                  <a:moveTo>
                    <a:pt x="298402" y="84683"/>
                  </a:moveTo>
                  <a:lnTo>
                    <a:pt x="282180" y="84683"/>
                  </a:lnTo>
                  <a:lnTo>
                    <a:pt x="282180" y="76795"/>
                  </a:lnTo>
                  <a:lnTo>
                    <a:pt x="298402" y="76795"/>
                  </a:lnTo>
                  <a:lnTo>
                    <a:pt x="298402" y="84683"/>
                  </a:lnTo>
                  <a:close/>
                </a:path>
                <a:path w="751840" h="109855">
                  <a:moveTo>
                    <a:pt x="365259" y="84683"/>
                  </a:moveTo>
                  <a:lnTo>
                    <a:pt x="347251" y="84683"/>
                  </a:lnTo>
                  <a:lnTo>
                    <a:pt x="347251" y="0"/>
                  </a:lnTo>
                  <a:lnTo>
                    <a:pt x="395471" y="0"/>
                  </a:lnTo>
                  <a:lnTo>
                    <a:pt x="402367" y="2579"/>
                  </a:lnTo>
                  <a:lnTo>
                    <a:pt x="407526" y="7739"/>
                  </a:lnTo>
                  <a:lnTo>
                    <a:pt x="412785" y="12799"/>
                  </a:lnTo>
                  <a:lnTo>
                    <a:pt x="414049" y="15924"/>
                  </a:lnTo>
                  <a:lnTo>
                    <a:pt x="365259" y="15924"/>
                  </a:lnTo>
                  <a:lnTo>
                    <a:pt x="365259" y="38695"/>
                  </a:lnTo>
                  <a:lnTo>
                    <a:pt x="413867" y="38695"/>
                  </a:lnTo>
                  <a:lnTo>
                    <a:pt x="413628" y="39439"/>
                  </a:lnTo>
                  <a:lnTo>
                    <a:pt x="410056" y="43904"/>
                  </a:lnTo>
                  <a:lnTo>
                    <a:pt x="406584" y="48369"/>
                  </a:lnTo>
                  <a:lnTo>
                    <a:pt x="402168" y="51196"/>
                  </a:lnTo>
                  <a:lnTo>
                    <a:pt x="396811" y="52387"/>
                  </a:lnTo>
                  <a:lnTo>
                    <a:pt x="398128" y="54619"/>
                  </a:lnTo>
                  <a:lnTo>
                    <a:pt x="365259" y="54619"/>
                  </a:lnTo>
                  <a:lnTo>
                    <a:pt x="365259" y="84683"/>
                  </a:lnTo>
                  <a:close/>
                </a:path>
                <a:path w="751840" h="109855">
                  <a:moveTo>
                    <a:pt x="413867" y="38695"/>
                  </a:moveTo>
                  <a:lnTo>
                    <a:pt x="387881" y="38695"/>
                  </a:lnTo>
                  <a:lnTo>
                    <a:pt x="390858" y="37703"/>
                  </a:lnTo>
                  <a:lnTo>
                    <a:pt x="395719" y="33635"/>
                  </a:lnTo>
                  <a:lnTo>
                    <a:pt x="396959" y="30807"/>
                  </a:lnTo>
                  <a:lnTo>
                    <a:pt x="396959" y="23762"/>
                  </a:lnTo>
                  <a:lnTo>
                    <a:pt x="395719" y="21034"/>
                  </a:lnTo>
                  <a:lnTo>
                    <a:pt x="393239" y="19050"/>
                  </a:lnTo>
                  <a:lnTo>
                    <a:pt x="390858" y="16966"/>
                  </a:lnTo>
                  <a:lnTo>
                    <a:pt x="387881" y="15924"/>
                  </a:lnTo>
                  <a:lnTo>
                    <a:pt x="414049" y="15924"/>
                  </a:lnTo>
                  <a:lnTo>
                    <a:pt x="415314" y="19050"/>
                  </a:lnTo>
                  <a:lnTo>
                    <a:pt x="415414" y="33883"/>
                  </a:lnTo>
                  <a:lnTo>
                    <a:pt x="413867" y="38695"/>
                  </a:lnTo>
                  <a:close/>
                </a:path>
                <a:path w="751840" h="109855">
                  <a:moveTo>
                    <a:pt x="415861" y="84683"/>
                  </a:moveTo>
                  <a:lnTo>
                    <a:pt x="395174" y="84683"/>
                  </a:lnTo>
                  <a:lnTo>
                    <a:pt x="378505" y="54619"/>
                  </a:lnTo>
                  <a:lnTo>
                    <a:pt x="398128" y="54619"/>
                  </a:lnTo>
                  <a:lnTo>
                    <a:pt x="415861" y="84683"/>
                  </a:lnTo>
                  <a:close/>
                </a:path>
                <a:path w="751840" h="109855">
                  <a:moveTo>
                    <a:pt x="431400" y="42267"/>
                  </a:moveTo>
                  <a:lnTo>
                    <a:pt x="425298" y="31551"/>
                  </a:lnTo>
                  <a:lnTo>
                    <a:pt x="431214" y="27319"/>
                  </a:lnTo>
                  <a:lnTo>
                    <a:pt x="437651" y="24296"/>
                  </a:lnTo>
                  <a:lnTo>
                    <a:pt x="444608" y="22482"/>
                  </a:lnTo>
                  <a:lnTo>
                    <a:pt x="452087" y="21877"/>
                  </a:lnTo>
                  <a:lnTo>
                    <a:pt x="460719" y="21877"/>
                  </a:lnTo>
                  <a:lnTo>
                    <a:pt x="467317" y="23911"/>
                  </a:lnTo>
                  <a:lnTo>
                    <a:pt x="471881" y="27979"/>
                  </a:lnTo>
                  <a:lnTo>
                    <a:pt x="476544" y="31948"/>
                  </a:lnTo>
                  <a:lnTo>
                    <a:pt x="477781" y="34974"/>
                  </a:lnTo>
                  <a:lnTo>
                    <a:pt x="442562" y="34974"/>
                  </a:lnTo>
                  <a:lnTo>
                    <a:pt x="436559" y="37405"/>
                  </a:lnTo>
                  <a:lnTo>
                    <a:pt x="431400" y="42267"/>
                  </a:lnTo>
                  <a:close/>
                </a:path>
                <a:path w="751840" h="109855">
                  <a:moveTo>
                    <a:pt x="478876" y="53578"/>
                  </a:moveTo>
                  <a:lnTo>
                    <a:pt x="462803" y="53578"/>
                  </a:lnTo>
                  <a:lnTo>
                    <a:pt x="462803" y="42217"/>
                  </a:lnTo>
                  <a:lnTo>
                    <a:pt x="461562" y="39687"/>
                  </a:lnTo>
                  <a:lnTo>
                    <a:pt x="459082" y="37802"/>
                  </a:lnTo>
                  <a:lnTo>
                    <a:pt x="456701" y="35917"/>
                  </a:lnTo>
                  <a:lnTo>
                    <a:pt x="453476" y="34974"/>
                  </a:lnTo>
                  <a:lnTo>
                    <a:pt x="477781" y="34974"/>
                  </a:lnTo>
                  <a:lnTo>
                    <a:pt x="478775" y="37405"/>
                  </a:lnTo>
                  <a:lnTo>
                    <a:pt x="478876" y="53578"/>
                  </a:lnTo>
                  <a:close/>
                </a:path>
                <a:path w="751840" h="109855">
                  <a:moveTo>
                    <a:pt x="451888" y="86171"/>
                  </a:moveTo>
                  <a:lnTo>
                    <a:pt x="437502" y="86171"/>
                  </a:lnTo>
                  <a:lnTo>
                    <a:pt x="432442" y="84286"/>
                  </a:lnTo>
                  <a:lnTo>
                    <a:pt x="424107" y="76745"/>
                  </a:lnTo>
                  <a:lnTo>
                    <a:pt x="422024" y="71883"/>
                  </a:lnTo>
                  <a:lnTo>
                    <a:pt x="422024" y="59878"/>
                  </a:lnTo>
                  <a:lnTo>
                    <a:pt x="424008" y="55066"/>
                  </a:lnTo>
                  <a:lnTo>
                    <a:pt x="431945" y="47922"/>
                  </a:lnTo>
                  <a:lnTo>
                    <a:pt x="437105" y="46136"/>
                  </a:lnTo>
                  <a:lnTo>
                    <a:pt x="452186" y="46136"/>
                  </a:lnTo>
                  <a:lnTo>
                    <a:pt x="458635" y="48617"/>
                  </a:lnTo>
                  <a:lnTo>
                    <a:pt x="462803" y="53578"/>
                  </a:lnTo>
                  <a:lnTo>
                    <a:pt x="478876" y="53578"/>
                  </a:lnTo>
                  <a:lnTo>
                    <a:pt x="478876" y="57001"/>
                  </a:lnTo>
                  <a:lnTo>
                    <a:pt x="446679" y="57001"/>
                  </a:lnTo>
                  <a:lnTo>
                    <a:pt x="443951" y="57794"/>
                  </a:lnTo>
                  <a:lnTo>
                    <a:pt x="439387" y="60969"/>
                  </a:lnTo>
                  <a:lnTo>
                    <a:pt x="438246" y="63251"/>
                  </a:lnTo>
                  <a:lnTo>
                    <a:pt x="438246" y="69105"/>
                  </a:lnTo>
                  <a:lnTo>
                    <a:pt x="439387" y="71338"/>
                  </a:lnTo>
                  <a:lnTo>
                    <a:pt x="443951" y="74513"/>
                  </a:lnTo>
                  <a:lnTo>
                    <a:pt x="446680" y="75307"/>
                  </a:lnTo>
                  <a:lnTo>
                    <a:pt x="478876" y="75307"/>
                  </a:lnTo>
                  <a:lnTo>
                    <a:pt x="478876" y="78283"/>
                  </a:lnTo>
                  <a:lnTo>
                    <a:pt x="462803" y="78283"/>
                  </a:lnTo>
                  <a:lnTo>
                    <a:pt x="458338" y="83542"/>
                  </a:lnTo>
                  <a:lnTo>
                    <a:pt x="451888" y="86171"/>
                  </a:lnTo>
                  <a:close/>
                </a:path>
                <a:path w="751840" h="109855">
                  <a:moveTo>
                    <a:pt x="478876" y="75307"/>
                  </a:moveTo>
                  <a:lnTo>
                    <a:pt x="455808" y="75307"/>
                  </a:lnTo>
                  <a:lnTo>
                    <a:pt x="460124" y="73521"/>
                  </a:lnTo>
                  <a:lnTo>
                    <a:pt x="462803" y="69949"/>
                  </a:lnTo>
                  <a:lnTo>
                    <a:pt x="462803" y="62358"/>
                  </a:lnTo>
                  <a:lnTo>
                    <a:pt x="460124" y="58787"/>
                  </a:lnTo>
                  <a:lnTo>
                    <a:pt x="455808" y="57001"/>
                  </a:lnTo>
                  <a:lnTo>
                    <a:pt x="478876" y="57001"/>
                  </a:lnTo>
                  <a:lnTo>
                    <a:pt x="478876" y="75307"/>
                  </a:lnTo>
                  <a:close/>
                </a:path>
                <a:path w="751840" h="109855">
                  <a:moveTo>
                    <a:pt x="478876" y="84683"/>
                  </a:moveTo>
                  <a:lnTo>
                    <a:pt x="462803" y="84683"/>
                  </a:lnTo>
                  <a:lnTo>
                    <a:pt x="462803" y="78283"/>
                  </a:lnTo>
                  <a:lnTo>
                    <a:pt x="478876" y="78283"/>
                  </a:lnTo>
                  <a:lnTo>
                    <a:pt x="478876" y="84683"/>
                  </a:lnTo>
                  <a:close/>
                </a:path>
                <a:path w="751840" h="109855">
                  <a:moveTo>
                    <a:pt x="523761" y="95250"/>
                  </a:moveTo>
                  <a:lnTo>
                    <a:pt x="504600" y="95250"/>
                  </a:lnTo>
                  <a:lnTo>
                    <a:pt x="507428" y="93761"/>
                  </a:lnTo>
                  <a:lnTo>
                    <a:pt x="508817" y="90785"/>
                  </a:lnTo>
                  <a:lnTo>
                    <a:pt x="511049" y="85576"/>
                  </a:lnTo>
                  <a:lnTo>
                    <a:pt x="486195" y="23366"/>
                  </a:lnTo>
                  <a:lnTo>
                    <a:pt x="503459" y="23366"/>
                  </a:lnTo>
                  <a:lnTo>
                    <a:pt x="519384" y="66079"/>
                  </a:lnTo>
                  <a:lnTo>
                    <a:pt x="535571" y="66079"/>
                  </a:lnTo>
                  <a:lnTo>
                    <a:pt x="523761" y="95250"/>
                  </a:lnTo>
                  <a:close/>
                </a:path>
                <a:path w="751840" h="109855">
                  <a:moveTo>
                    <a:pt x="535571" y="66079"/>
                  </a:moveTo>
                  <a:lnTo>
                    <a:pt x="519384" y="66079"/>
                  </a:lnTo>
                  <a:lnTo>
                    <a:pt x="535457" y="23366"/>
                  </a:lnTo>
                  <a:lnTo>
                    <a:pt x="551320" y="23366"/>
                  </a:lnTo>
                  <a:lnTo>
                    <a:pt x="552090" y="25292"/>
                  </a:lnTo>
                  <a:lnTo>
                    <a:pt x="535571" y="66079"/>
                  </a:lnTo>
                  <a:close/>
                </a:path>
                <a:path w="751840" h="109855">
                  <a:moveTo>
                    <a:pt x="552090" y="25292"/>
                  </a:moveTo>
                  <a:lnTo>
                    <a:pt x="551320" y="23366"/>
                  </a:lnTo>
                  <a:lnTo>
                    <a:pt x="552870" y="23366"/>
                  </a:lnTo>
                  <a:lnTo>
                    <a:pt x="552090" y="25292"/>
                  </a:lnTo>
                  <a:close/>
                </a:path>
                <a:path w="751840" h="109855">
                  <a:moveTo>
                    <a:pt x="588887" y="95250"/>
                  </a:moveTo>
                  <a:lnTo>
                    <a:pt x="569725" y="95250"/>
                  </a:lnTo>
                  <a:lnTo>
                    <a:pt x="572553" y="93761"/>
                  </a:lnTo>
                  <a:lnTo>
                    <a:pt x="573942" y="90785"/>
                  </a:lnTo>
                  <a:lnTo>
                    <a:pt x="576175" y="85576"/>
                  </a:lnTo>
                  <a:lnTo>
                    <a:pt x="552090" y="25292"/>
                  </a:lnTo>
                  <a:lnTo>
                    <a:pt x="552870" y="23366"/>
                  </a:lnTo>
                  <a:lnTo>
                    <a:pt x="568584" y="23366"/>
                  </a:lnTo>
                  <a:lnTo>
                    <a:pt x="584509" y="66079"/>
                  </a:lnTo>
                  <a:lnTo>
                    <a:pt x="600696" y="66079"/>
                  </a:lnTo>
                  <a:lnTo>
                    <a:pt x="588887" y="95250"/>
                  </a:lnTo>
                  <a:close/>
                </a:path>
                <a:path w="751840" h="109855">
                  <a:moveTo>
                    <a:pt x="600696" y="66079"/>
                  </a:moveTo>
                  <a:lnTo>
                    <a:pt x="584509" y="66079"/>
                  </a:lnTo>
                  <a:lnTo>
                    <a:pt x="600582" y="23366"/>
                  </a:lnTo>
                  <a:lnTo>
                    <a:pt x="617995" y="23366"/>
                  </a:lnTo>
                  <a:lnTo>
                    <a:pt x="600696" y="66079"/>
                  </a:lnTo>
                  <a:close/>
                </a:path>
                <a:path w="751840" h="109855">
                  <a:moveTo>
                    <a:pt x="500780" y="109537"/>
                  </a:moveTo>
                  <a:lnTo>
                    <a:pt x="497804" y="109537"/>
                  </a:lnTo>
                  <a:lnTo>
                    <a:pt x="495125" y="109239"/>
                  </a:lnTo>
                  <a:lnTo>
                    <a:pt x="492743" y="108644"/>
                  </a:lnTo>
                  <a:lnTo>
                    <a:pt x="495125" y="94208"/>
                  </a:lnTo>
                  <a:lnTo>
                    <a:pt x="496514" y="94902"/>
                  </a:lnTo>
                  <a:lnTo>
                    <a:pt x="498250" y="95250"/>
                  </a:lnTo>
                  <a:lnTo>
                    <a:pt x="523761" y="95250"/>
                  </a:lnTo>
                  <a:lnTo>
                    <a:pt x="521715" y="100409"/>
                  </a:lnTo>
                  <a:lnTo>
                    <a:pt x="518590" y="104278"/>
                  </a:lnTo>
                  <a:lnTo>
                    <a:pt x="514621" y="106263"/>
                  </a:lnTo>
                  <a:lnTo>
                    <a:pt x="510652" y="108346"/>
                  </a:lnTo>
                  <a:lnTo>
                    <a:pt x="506039" y="109438"/>
                  </a:lnTo>
                  <a:lnTo>
                    <a:pt x="500780" y="109537"/>
                  </a:lnTo>
                  <a:close/>
                </a:path>
                <a:path w="751840" h="109855">
                  <a:moveTo>
                    <a:pt x="565905" y="109537"/>
                  </a:moveTo>
                  <a:lnTo>
                    <a:pt x="562929" y="109537"/>
                  </a:lnTo>
                  <a:lnTo>
                    <a:pt x="560250" y="109239"/>
                  </a:lnTo>
                  <a:lnTo>
                    <a:pt x="557869" y="108644"/>
                  </a:lnTo>
                  <a:lnTo>
                    <a:pt x="560250" y="94208"/>
                  </a:lnTo>
                  <a:lnTo>
                    <a:pt x="561639" y="94902"/>
                  </a:lnTo>
                  <a:lnTo>
                    <a:pt x="563375" y="95250"/>
                  </a:lnTo>
                  <a:lnTo>
                    <a:pt x="588887" y="95250"/>
                  </a:lnTo>
                  <a:lnTo>
                    <a:pt x="586841" y="100409"/>
                  </a:lnTo>
                  <a:lnTo>
                    <a:pt x="583715" y="104278"/>
                  </a:lnTo>
                  <a:lnTo>
                    <a:pt x="579746" y="106263"/>
                  </a:lnTo>
                  <a:lnTo>
                    <a:pt x="575778" y="108346"/>
                  </a:lnTo>
                  <a:lnTo>
                    <a:pt x="571164" y="109438"/>
                  </a:lnTo>
                  <a:lnTo>
                    <a:pt x="565905" y="109537"/>
                  </a:lnTo>
                  <a:close/>
                </a:path>
                <a:path w="751840" h="109855">
                  <a:moveTo>
                    <a:pt x="630584" y="42267"/>
                  </a:moveTo>
                  <a:lnTo>
                    <a:pt x="624482" y="31551"/>
                  </a:lnTo>
                  <a:lnTo>
                    <a:pt x="630398" y="27319"/>
                  </a:lnTo>
                  <a:lnTo>
                    <a:pt x="636835" y="24296"/>
                  </a:lnTo>
                  <a:lnTo>
                    <a:pt x="643793" y="22482"/>
                  </a:lnTo>
                  <a:lnTo>
                    <a:pt x="651271" y="21877"/>
                  </a:lnTo>
                  <a:lnTo>
                    <a:pt x="659903" y="21877"/>
                  </a:lnTo>
                  <a:lnTo>
                    <a:pt x="666501" y="23911"/>
                  </a:lnTo>
                  <a:lnTo>
                    <a:pt x="671065" y="27979"/>
                  </a:lnTo>
                  <a:lnTo>
                    <a:pt x="675729" y="31948"/>
                  </a:lnTo>
                  <a:lnTo>
                    <a:pt x="676965" y="34974"/>
                  </a:lnTo>
                  <a:lnTo>
                    <a:pt x="641746" y="34974"/>
                  </a:lnTo>
                  <a:lnTo>
                    <a:pt x="635744" y="37405"/>
                  </a:lnTo>
                  <a:lnTo>
                    <a:pt x="630584" y="42267"/>
                  </a:lnTo>
                  <a:close/>
                </a:path>
                <a:path w="751840" h="109855">
                  <a:moveTo>
                    <a:pt x="678060" y="53578"/>
                  </a:moveTo>
                  <a:lnTo>
                    <a:pt x="661987" y="53578"/>
                  </a:lnTo>
                  <a:lnTo>
                    <a:pt x="661987" y="42217"/>
                  </a:lnTo>
                  <a:lnTo>
                    <a:pt x="660747" y="39687"/>
                  </a:lnTo>
                  <a:lnTo>
                    <a:pt x="658266" y="37802"/>
                  </a:lnTo>
                  <a:lnTo>
                    <a:pt x="655885" y="35917"/>
                  </a:lnTo>
                  <a:lnTo>
                    <a:pt x="652660" y="34974"/>
                  </a:lnTo>
                  <a:lnTo>
                    <a:pt x="676965" y="34974"/>
                  </a:lnTo>
                  <a:lnTo>
                    <a:pt x="677959" y="37405"/>
                  </a:lnTo>
                  <a:lnTo>
                    <a:pt x="678060" y="53578"/>
                  </a:lnTo>
                  <a:close/>
                </a:path>
                <a:path w="751840" h="109855">
                  <a:moveTo>
                    <a:pt x="651073" y="86171"/>
                  </a:moveTo>
                  <a:lnTo>
                    <a:pt x="636686" y="86171"/>
                  </a:lnTo>
                  <a:lnTo>
                    <a:pt x="631626" y="84286"/>
                  </a:lnTo>
                  <a:lnTo>
                    <a:pt x="623292" y="76745"/>
                  </a:lnTo>
                  <a:lnTo>
                    <a:pt x="621208" y="71883"/>
                  </a:lnTo>
                  <a:lnTo>
                    <a:pt x="621208" y="59878"/>
                  </a:lnTo>
                  <a:lnTo>
                    <a:pt x="623192" y="55066"/>
                  </a:lnTo>
                  <a:lnTo>
                    <a:pt x="631130" y="47922"/>
                  </a:lnTo>
                  <a:lnTo>
                    <a:pt x="636289" y="46136"/>
                  </a:lnTo>
                  <a:lnTo>
                    <a:pt x="651371" y="46136"/>
                  </a:lnTo>
                  <a:lnTo>
                    <a:pt x="657820" y="48617"/>
                  </a:lnTo>
                  <a:lnTo>
                    <a:pt x="661987" y="53578"/>
                  </a:lnTo>
                  <a:lnTo>
                    <a:pt x="678060" y="53578"/>
                  </a:lnTo>
                  <a:lnTo>
                    <a:pt x="678060" y="57001"/>
                  </a:lnTo>
                  <a:lnTo>
                    <a:pt x="645864" y="57001"/>
                  </a:lnTo>
                  <a:lnTo>
                    <a:pt x="643135" y="57794"/>
                  </a:lnTo>
                  <a:lnTo>
                    <a:pt x="638571" y="60969"/>
                  </a:lnTo>
                  <a:lnTo>
                    <a:pt x="637430" y="63251"/>
                  </a:lnTo>
                  <a:lnTo>
                    <a:pt x="637430" y="69105"/>
                  </a:lnTo>
                  <a:lnTo>
                    <a:pt x="638571" y="71338"/>
                  </a:lnTo>
                  <a:lnTo>
                    <a:pt x="643135" y="74513"/>
                  </a:lnTo>
                  <a:lnTo>
                    <a:pt x="645864" y="75307"/>
                  </a:lnTo>
                  <a:lnTo>
                    <a:pt x="678060" y="75307"/>
                  </a:lnTo>
                  <a:lnTo>
                    <a:pt x="678060" y="78283"/>
                  </a:lnTo>
                  <a:lnTo>
                    <a:pt x="661987" y="78283"/>
                  </a:lnTo>
                  <a:lnTo>
                    <a:pt x="657522" y="83542"/>
                  </a:lnTo>
                  <a:lnTo>
                    <a:pt x="651073" y="86171"/>
                  </a:lnTo>
                  <a:close/>
                </a:path>
                <a:path w="751840" h="109855">
                  <a:moveTo>
                    <a:pt x="678060" y="75307"/>
                  </a:moveTo>
                  <a:lnTo>
                    <a:pt x="654992" y="75307"/>
                  </a:lnTo>
                  <a:lnTo>
                    <a:pt x="659308" y="73521"/>
                  </a:lnTo>
                  <a:lnTo>
                    <a:pt x="661987" y="69949"/>
                  </a:lnTo>
                  <a:lnTo>
                    <a:pt x="661987" y="62358"/>
                  </a:lnTo>
                  <a:lnTo>
                    <a:pt x="659308" y="58787"/>
                  </a:lnTo>
                  <a:lnTo>
                    <a:pt x="654992" y="57001"/>
                  </a:lnTo>
                  <a:lnTo>
                    <a:pt x="678060" y="57001"/>
                  </a:lnTo>
                  <a:lnTo>
                    <a:pt x="678060" y="75307"/>
                  </a:lnTo>
                  <a:close/>
                </a:path>
                <a:path w="751840" h="109855">
                  <a:moveTo>
                    <a:pt x="678060" y="84683"/>
                  </a:moveTo>
                  <a:lnTo>
                    <a:pt x="661987" y="84683"/>
                  </a:lnTo>
                  <a:lnTo>
                    <a:pt x="661987" y="78283"/>
                  </a:lnTo>
                  <a:lnTo>
                    <a:pt x="678060" y="78283"/>
                  </a:lnTo>
                  <a:lnTo>
                    <a:pt x="678060" y="84683"/>
                  </a:lnTo>
                  <a:close/>
                </a:path>
                <a:path w="751840" h="109855">
                  <a:moveTo>
                    <a:pt x="750212" y="31402"/>
                  </a:moveTo>
                  <a:lnTo>
                    <a:pt x="710234" y="31402"/>
                  </a:lnTo>
                  <a:lnTo>
                    <a:pt x="712218" y="29021"/>
                  </a:lnTo>
                  <a:lnTo>
                    <a:pt x="714996" y="26838"/>
                  </a:lnTo>
                  <a:lnTo>
                    <a:pt x="718568" y="24854"/>
                  </a:lnTo>
                  <a:lnTo>
                    <a:pt x="722239" y="22869"/>
                  </a:lnTo>
                  <a:lnTo>
                    <a:pt x="726605" y="21877"/>
                  </a:lnTo>
                  <a:lnTo>
                    <a:pt x="738412" y="21877"/>
                  </a:lnTo>
                  <a:lnTo>
                    <a:pt x="743422" y="23663"/>
                  </a:lnTo>
                  <a:lnTo>
                    <a:pt x="746697" y="27235"/>
                  </a:lnTo>
                  <a:lnTo>
                    <a:pt x="749971" y="30708"/>
                  </a:lnTo>
                  <a:lnTo>
                    <a:pt x="750212" y="31402"/>
                  </a:lnTo>
                  <a:close/>
                </a:path>
                <a:path w="751840" h="109855">
                  <a:moveTo>
                    <a:pt x="710234" y="84683"/>
                  </a:moveTo>
                  <a:lnTo>
                    <a:pt x="694160" y="84683"/>
                  </a:lnTo>
                  <a:lnTo>
                    <a:pt x="694160" y="23366"/>
                  </a:lnTo>
                  <a:lnTo>
                    <a:pt x="710234" y="23366"/>
                  </a:lnTo>
                  <a:lnTo>
                    <a:pt x="710234" y="31402"/>
                  </a:lnTo>
                  <a:lnTo>
                    <a:pt x="750212" y="31402"/>
                  </a:lnTo>
                  <a:lnTo>
                    <a:pt x="751608" y="35421"/>
                  </a:lnTo>
                  <a:lnTo>
                    <a:pt x="751608" y="36165"/>
                  </a:lnTo>
                  <a:lnTo>
                    <a:pt x="718370" y="36165"/>
                  </a:lnTo>
                  <a:lnTo>
                    <a:pt x="713706" y="38596"/>
                  </a:lnTo>
                  <a:lnTo>
                    <a:pt x="710234" y="43457"/>
                  </a:lnTo>
                  <a:lnTo>
                    <a:pt x="710234" y="84683"/>
                  </a:lnTo>
                  <a:close/>
                </a:path>
                <a:path w="751840" h="109855">
                  <a:moveTo>
                    <a:pt x="751608" y="84683"/>
                  </a:moveTo>
                  <a:lnTo>
                    <a:pt x="735534" y="84683"/>
                  </a:lnTo>
                  <a:lnTo>
                    <a:pt x="735534" y="39985"/>
                  </a:lnTo>
                  <a:lnTo>
                    <a:pt x="731764" y="36165"/>
                  </a:lnTo>
                  <a:lnTo>
                    <a:pt x="751608" y="36165"/>
                  </a:lnTo>
                  <a:lnTo>
                    <a:pt x="751608" y="8468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4" name="object 24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936074" y="2786747"/>
              <a:ext cx="913199" cy="263276"/>
            </a:xfrm>
            <a:prstGeom prst="rect">
              <a:avLst/>
            </a:prstGeom>
          </p:spPr>
        </p:pic>
      </p:grpSp>
      <p:sp>
        <p:nvSpPr>
          <p:cNvPr id="25" name="object 25" descr=""/>
          <p:cNvSpPr/>
          <p:nvPr/>
        </p:nvSpPr>
        <p:spPr>
          <a:xfrm>
            <a:off x="8111628" y="3245286"/>
            <a:ext cx="574675" cy="109855"/>
          </a:xfrm>
          <a:custGeom>
            <a:avLst/>
            <a:gdLst/>
            <a:ahLst/>
            <a:cxnLst/>
            <a:rect l="l" t="t" r="r" b="b"/>
            <a:pathLst>
              <a:path w="574675" h="109854">
                <a:moveTo>
                  <a:pt x="10566" y="84683"/>
                </a:moveTo>
                <a:lnTo>
                  <a:pt x="0" y="84683"/>
                </a:lnTo>
                <a:lnTo>
                  <a:pt x="18752" y="0"/>
                </a:lnTo>
                <a:lnTo>
                  <a:pt x="57001" y="0"/>
                </a:lnTo>
                <a:lnTo>
                  <a:pt x="62607" y="2033"/>
                </a:lnTo>
                <a:lnTo>
                  <a:pt x="66972" y="6101"/>
                </a:lnTo>
                <a:lnTo>
                  <a:pt x="70566" y="9376"/>
                </a:lnTo>
                <a:lnTo>
                  <a:pt x="27235" y="9376"/>
                </a:lnTo>
                <a:lnTo>
                  <a:pt x="19942" y="41671"/>
                </a:lnTo>
                <a:lnTo>
                  <a:pt x="66166" y="41671"/>
                </a:lnTo>
                <a:lnTo>
                  <a:pt x="59035" y="48319"/>
                </a:lnTo>
                <a:lnTo>
                  <a:pt x="51196" y="51048"/>
                </a:lnTo>
                <a:lnTo>
                  <a:pt x="18008" y="51048"/>
                </a:lnTo>
                <a:lnTo>
                  <a:pt x="10566" y="84683"/>
                </a:lnTo>
                <a:close/>
              </a:path>
              <a:path w="574675" h="109854">
                <a:moveTo>
                  <a:pt x="66166" y="41671"/>
                </a:moveTo>
                <a:lnTo>
                  <a:pt x="48517" y="41671"/>
                </a:lnTo>
                <a:lnTo>
                  <a:pt x="53478" y="39885"/>
                </a:lnTo>
                <a:lnTo>
                  <a:pt x="60821" y="32742"/>
                </a:lnTo>
                <a:lnTo>
                  <a:pt x="62656" y="28227"/>
                </a:lnTo>
                <a:lnTo>
                  <a:pt x="62656" y="18801"/>
                </a:lnTo>
                <a:lnTo>
                  <a:pt x="61217" y="15577"/>
                </a:lnTo>
                <a:lnTo>
                  <a:pt x="58340" y="13096"/>
                </a:lnTo>
                <a:lnTo>
                  <a:pt x="55562" y="10616"/>
                </a:lnTo>
                <a:lnTo>
                  <a:pt x="52288" y="9376"/>
                </a:lnTo>
                <a:lnTo>
                  <a:pt x="70566" y="9376"/>
                </a:lnTo>
                <a:lnTo>
                  <a:pt x="71437" y="10169"/>
                </a:lnTo>
                <a:lnTo>
                  <a:pt x="73669" y="15478"/>
                </a:lnTo>
                <a:lnTo>
                  <a:pt x="73669" y="30460"/>
                </a:lnTo>
                <a:lnTo>
                  <a:pt x="70742" y="37405"/>
                </a:lnTo>
                <a:lnTo>
                  <a:pt x="66166" y="41671"/>
                </a:lnTo>
                <a:close/>
              </a:path>
              <a:path w="574675" h="109854">
                <a:moveTo>
                  <a:pt x="103583" y="32742"/>
                </a:moveTo>
                <a:lnTo>
                  <a:pt x="95206" y="32742"/>
                </a:lnTo>
                <a:lnTo>
                  <a:pt x="98183" y="29269"/>
                </a:lnTo>
                <a:lnTo>
                  <a:pt x="101407" y="26640"/>
                </a:lnTo>
                <a:lnTo>
                  <a:pt x="104880" y="24854"/>
                </a:lnTo>
                <a:lnTo>
                  <a:pt x="108353" y="22969"/>
                </a:lnTo>
                <a:lnTo>
                  <a:pt x="112718" y="22026"/>
                </a:lnTo>
                <a:lnTo>
                  <a:pt x="117977" y="22026"/>
                </a:lnTo>
                <a:lnTo>
                  <a:pt x="115988" y="31402"/>
                </a:lnTo>
                <a:lnTo>
                  <a:pt x="107410" y="31402"/>
                </a:lnTo>
                <a:lnTo>
                  <a:pt x="104037" y="32444"/>
                </a:lnTo>
                <a:lnTo>
                  <a:pt x="103583" y="32742"/>
                </a:lnTo>
                <a:close/>
              </a:path>
              <a:path w="574675" h="109854">
                <a:moveTo>
                  <a:pt x="83746" y="84683"/>
                </a:moveTo>
                <a:lnTo>
                  <a:pt x="74221" y="84683"/>
                </a:lnTo>
                <a:lnTo>
                  <a:pt x="87765" y="23365"/>
                </a:lnTo>
                <a:lnTo>
                  <a:pt x="97290" y="23365"/>
                </a:lnTo>
                <a:lnTo>
                  <a:pt x="95206" y="32742"/>
                </a:lnTo>
                <a:lnTo>
                  <a:pt x="103583" y="32742"/>
                </a:lnTo>
                <a:lnTo>
                  <a:pt x="100862" y="34528"/>
                </a:lnTo>
                <a:lnTo>
                  <a:pt x="97687" y="36512"/>
                </a:lnTo>
                <a:lnTo>
                  <a:pt x="95157" y="38794"/>
                </a:lnTo>
                <a:lnTo>
                  <a:pt x="93271" y="41374"/>
                </a:lnTo>
                <a:lnTo>
                  <a:pt x="83746" y="84683"/>
                </a:lnTo>
                <a:close/>
              </a:path>
              <a:path w="574675" h="109854">
                <a:moveTo>
                  <a:pt x="115893" y="31849"/>
                </a:moveTo>
                <a:lnTo>
                  <a:pt x="115000" y="31551"/>
                </a:lnTo>
                <a:lnTo>
                  <a:pt x="113363" y="31402"/>
                </a:lnTo>
                <a:lnTo>
                  <a:pt x="115988" y="31402"/>
                </a:lnTo>
                <a:lnTo>
                  <a:pt x="115893" y="31849"/>
                </a:lnTo>
                <a:close/>
              </a:path>
              <a:path w="574675" h="109854">
                <a:moveTo>
                  <a:pt x="152479" y="86171"/>
                </a:moveTo>
                <a:lnTo>
                  <a:pt x="139283" y="86171"/>
                </a:lnTo>
                <a:lnTo>
                  <a:pt x="131990" y="83740"/>
                </a:lnTo>
                <a:lnTo>
                  <a:pt x="126533" y="78878"/>
                </a:lnTo>
                <a:lnTo>
                  <a:pt x="121175" y="74017"/>
                </a:lnTo>
                <a:lnTo>
                  <a:pt x="118496" y="67419"/>
                </a:lnTo>
                <a:lnTo>
                  <a:pt x="118496" y="59084"/>
                </a:lnTo>
                <a:lnTo>
                  <a:pt x="139779" y="24593"/>
                </a:lnTo>
                <a:lnTo>
                  <a:pt x="153024" y="21877"/>
                </a:lnTo>
                <a:lnTo>
                  <a:pt x="160962" y="21877"/>
                </a:lnTo>
                <a:lnTo>
                  <a:pt x="167361" y="24358"/>
                </a:lnTo>
                <a:lnTo>
                  <a:pt x="172670" y="29765"/>
                </a:lnTo>
                <a:lnTo>
                  <a:pt x="146774" y="29765"/>
                </a:lnTo>
                <a:lnTo>
                  <a:pt x="141912" y="31700"/>
                </a:lnTo>
                <a:lnTo>
                  <a:pt x="133280" y="39340"/>
                </a:lnTo>
                <a:lnTo>
                  <a:pt x="130551" y="44201"/>
                </a:lnTo>
                <a:lnTo>
                  <a:pt x="129361" y="50155"/>
                </a:lnTo>
                <a:lnTo>
                  <a:pt x="179516" y="50155"/>
                </a:lnTo>
                <a:lnTo>
                  <a:pt x="179516" y="50551"/>
                </a:lnTo>
                <a:lnTo>
                  <a:pt x="179168" y="53379"/>
                </a:lnTo>
                <a:lnTo>
                  <a:pt x="178474" y="57150"/>
                </a:lnTo>
                <a:lnTo>
                  <a:pt x="128468" y="57150"/>
                </a:lnTo>
                <a:lnTo>
                  <a:pt x="128371" y="59084"/>
                </a:lnTo>
                <a:lnTo>
                  <a:pt x="142904" y="78283"/>
                </a:lnTo>
                <a:lnTo>
                  <a:pt x="169627" y="78283"/>
                </a:lnTo>
                <a:lnTo>
                  <a:pt x="169991" y="79027"/>
                </a:lnTo>
                <a:lnTo>
                  <a:pt x="167213" y="81210"/>
                </a:lnTo>
                <a:lnTo>
                  <a:pt x="163938" y="82946"/>
                </a:lnTo>
                <a:lnTo>
                  <a:pt x="156398" y="85526"/>
                </a:lnTo>
                <a:lnTo>
                  <a:pt x="152479" y="86171"/>
                </a:lnTo>
                <a:close/>
              </a:path>
              <a:path w="574675" h="109854">
                <a:moveTo>
                  <a:pt x="179516" y="50155"/>
                </a:moveTo>
                <a:lnTo>
                  <a:pt x="170586" y="50155"/>
                </a:lnTo>
                <a:lnTo>
                  <a:pt x="170884" y="47773"/>
                </a:lnTo>
                <a:lnTo>
                  <a:pt x="170884" y="42713"/>
                </a:lnTo>
                <a:lnTo>
                  <a:pt x="169296" y="38447"/>
                </a:lnTo>
                <a:lnTo>
                  <a:pt x="162946" y="31501"/>
                </a:lnTo>
                <a:lnTo>
                  <a:pt x="158283" y="29765"/>
                </a:lnTo>
                <a:lnTo>
                  <a:pt x="172670" y="29765"/>
                </a:lnTo>
                <a:lnTo>
                  <a:pt x="177085" y="34180"/>
                </a:lnTo>
                <a:lnTo>
                  <a:pt x="179516" y="40630"/>
                </a:lnTo>
                <a:lnTo>
                  <a:pt x="179516" y="50155"/>
                </a:lnTo>
                <a:close/>
              </a:path>
              <a:path w="574675" h="109854">
                <a:moveTo>
                  <a:pt x="169627" y="78283"/>
                </a:moveTo>
                <a:lnTo>
                  <a:pt x="155902" y="78283"/>
                </a:lnTo>
                <a:lnTo>
                  <a:pt x="161756" y="76299"/>
                </a:lnTo>
                <a:lnTo>
                  <a:pt x="166717" y="72330"/>
                </a:lnTo>
                <a:lnTo>
                  <a:pt x="169627" y="78283"/>
                </a:lnTo>
                <a:close/>
              </a:path>
              <a:path w="574675" h="109854">
                <a:moveTo>
                  <a:pt x="214377" y="84683"/>
                </a:moveTo>
                <a:lnTo>
                  <a:pt x="203959" y="84683"/>
                </a:lnTo>
                <a:lnTo>
                  <a:pt x="192053" y="23365"/>
                </a:lnTo>
                <a:lnTo>
                  <a:pt x="202024" y="23365"/>
                </a:lnTo>
                <a:lnTo>
                  <a:pt x="211251" y="73669"/>
                </a:lnTo>
                <a:lnTo>
                  <a:pt x="221407" y="73669"/>
                </a:lnTo>
                <a:lnTo>
                  <a:pt x="214377" y="84683"/>
                </a:lnTo>
                <a:close/>
              </a:path>
              <a:path w="574675" h="109854">
                <a:moveTo>
                  <a:pt x="221407" y="73669"/>
                </a:moveTo>
                <a:lnTo>
                  <a:pt x="211251" y="73669"/>
                </a:lnTo>
                <a:lnTo>
                  <a:pt x="242803" y="23365"/>
                </a:lnTo>
                <a:lnTo>
                  <a:pt x="253519" y="23365"/>
                </a:lnTo>
                <a:lnTo>
                  <a:pt x="221407" y="73669"/>
                </a:lnTo>
                <a:close/>
              </a:path>
              <a:path w="574675" h="109854">
                <a:moveTo>
                  <a:pt x="259318" y="84683"/>
                </a:moveTo>
                <a:lnTo>
                  <a:pt x="249793" y="84683"/>
                </a:lnTo>
                <a:lnTo>
                  <a:pt x="263337" y="23365"/>
                </a:lnTo>
                <a:lnTo>
                  <a:pt x="272862" y="23365"/>
                </a:lnTo>
                <a:lnTo>
                  <a:pt x="259318" y="84683"/>
                </a:lnTo>
                <a:close/>
              </a:path>
              <a:path w="574675" h="109854">
                <a:moveTo>
                  <a:pt x="272465" y="14585"/>
                </a:moveTo>
                <a:lnTo>
                  <a:pt x="269091" y="14585"/>
                </a:lnTo>
                <a:lnTo>
                  <a:pt x="267653" y="14088"/>
                </a:lnTo>
                <a:lnTo>
                  <a:pt x="266462" y="13096"/>
                </a:lnTo>
                <a:lnTo>
                  <a:pt x="265371" y="12005"/>
                </a:lnTo>
                <a:lnTo>
                  <a:pt x="264825" y="10666"/>
                </a:lnTo>
                <a:lnTo>
                  <a:pt x="264825" y="6796"/>
                </a:lnTo>
                <a:lnTo>
                  <a:pt x="265619" y="5010"/>
                </a:lnTo>
                <a:lnTo>
                  <a:pt x="268794" y="2430"/>
                </a:lnTo>
                <a:lnTo>
                  <a:pt x="270431" y="1785"/>
                </a:lnTo>
                <a:lnTo>
                  <a:pt x="273804" y="1785"/>
                </a:lnTo>
                <a:lnTo>
                  <a:pt x="275193" y="2381"/>
                </a:lnTo>
                <a:lnTo>
                  <a:pt x="276285" y="3571"/>
                </a:lnTo>
                <a:lnTo>
                  <a:pt x="277376" y="4663"/>
                </a:lnTo>
                <a:lnTo>
                  <a:pt x="277922" y="5953"/>
                </a:lnTo>
                <a:lnTo>
                  <a:pt x="277922" y="9723"/>
                </a:lnTo>
                <a:lnTo>
                  <a:pt x="277128" y="11509"/>
                </a:lnTo>
                <a:lnTo>
                  <a:pt x="274052" y="13989"/>
                </a:lnTo>
                <a:lnTo>
                  <a:pt x="272465" y="14585"/>
                </a:lnTo>
                <a:close/>
              </a:path>
              <a:path w="574675" h="109854">
                <a:moveTo>
                  <a:pt x="308867" y="86171"/>
                </a:moveTo>
                <a:lnTo>
                  <a:pt x="300235" y="86171"/>
                </a:lnTo>
                <a:lnTo>
                  <a:pt x="293389" y="83740"/>
                </a:lnTo>
                <a:lnTo>
                  <a:pt x="283268" y="74017"/>
                </a:lnTo>
                <a:lnTo>
                  <a:pt x="280738" y="67419"/>
                </a:lnTo>
                <a:lnTo>
                  <a:pt x="280738" y="59084"/>
                </a:lnTo>
                <a:lnTo>
                  <a:pt x="301835" y="24593"/>
                </a:lnTo>
                <a:lnTo>
                  <a:pt x="314969" y="21877"/>
                </a:lnTo>
                <a:lnTo>
                  <a:pt x="323601" y="21877"/>
                </a:lnTo>
                <a:lnTo>
                  <a:pt x="330397" y="24407"/>
                </a:lnTo>
                <a:lnTo>
                  <a:pt x="335358" y="29467"/>
                </a:lnTo>
                <a:lnTo>
                  <a:pt x="336269" y="30360"/>
                </a:lnTo>
                <a:lnTo>
                  <a:pt x="308123" y="30360"/>
                </a:lnTo>
                <a:lnTo>
                  <a:pt x="302517" y="33188"/>
                </a:lnTo>
                <a:lnTo>
                  <a:pt x="297770" y="38943"/>
                </a:lnTo>
                <a:lnTo>
                  <a:pt x="293190" y="44400"/>
                </a:lnTo>
                <a:lnTo>
                  <a:pt x="290858" y="50998"/>
                </a:lnTo>
                <a:lnTo>
                  <a:pt x="290858" y="64492"/>
                </a:lnTo>
                <a:lnTo>
                  <a:pt x="292396" y="69155"/>
                </a:lnTo>
                <a:lnTo>
                  <a:pt x="295472" y="72628"/>
                </a:lnTo>
                <a:lnTo>
                  <a:pt x="298647" y="76001"/>
                </a:lnTo>
                <a:lnTo>
                  <a:pt x="303162" y="77688"/>
                </a:lnTo>
                <a:lnTo>
                  <a:pt x="330349" y="77688"/>
                </a:lnTo>
                <a:lnTo>
                  <a:pt x="327731" y="80060"/>
                </a:lnTo>
                <a:lnTo>
                  <a:pt x="321964" y="83455"/>
                </a:lnTo>
                <a:lnTo>
                  <a:pt x="315676" y="85492"/>
                </a:lnTo>
                <a:lnTo>
                  <a:pt x="308867" y="86171"/>
                </a:lnTo>
                <a:close/>
              </a:path>
              <a:path w="574675" h="109854">
                <a:moveTo>
                  <a:pt x="330349" y="77688"/>
                </a:moveTo>
                <a:lnTo>
                  <a:pt x="315564" y="77688"/>
                </a:lnTo>
                <a:lnTo>
                  <a:pt x="321170" y="74910"/>
                </a:lnTo>
                <a:lnTo>
                  <a:pt x="330596" y="63698"/>
                </a:lnTo>
                <a:lnTo>
                  <a:pt x="332977" y="57050"/>
                </a:lnTo>
                <a:lnTo>
                  <a:pt x="332977" y="43556"/>
                </a:lnTo>
                <a:lnTo>
                  <a:pt x="331389" y="38943"/>
                </a:lnTo>
                <a:lnTo>
                  <a:pt x="328214" y="35569"/>
                </a:lnTo>
                <a:lnTo>
                  <a:pt x="325039" y="32097"/>
                </a:lnTo>
                <a:lnTo>
                  <a:pt x="320525" y="30360"/>
                </a:lnTo>
                <a:lnTo>
                  <a:pt x="336269" y="30360"/>
                </a:lnTo>
                <a:lnTo>
                  <a:pt x="340418" y="34428"/>
                </a:lnTo>
                <a:lnTo>
                  <a:pt x="342948" y="40977"/>
                </a:lnTo>
                <a:lnTo>
                  <a:pt x="342948" y="49113"/>
                </a:lnTo>
                <a:lnTo>
                  <a:pt x="342325" y="56498"/>
                </a:lnTo>
                <a:lnTo>
                  <a:pt x="340455" y="63326"/>
                </a:lnTo>
                <a:lnTo>
                  <a:pt x="337339" y="69595"/>
                </a:lnTo>
                <a:lnTo>
                  <a:pt x="332977" y="75307"/>
                </a:lnTo>
                <a:lnTo>
                  <a:pt x="330349" y="77688"/>
                </a:lnTo>
                <a:close/>
              </a:path>
              <a:path w="574675" h="109854">
                <a:moveTo>
                  <a:pt x="379795" y="86171"/>
                </a:moveTo>
                <a:lnTo>
                  <a:pt x="367294" y="86171"/>
                </a:lnTo>
                <a:lnTo>
                  <a:pt x="362829" y="84881"/>
                </a:lnTo>
                <a:lnTo>
                  <a:pt x="359455" y="82301"/>
                </a:lnTo>
                <a:lnTo>
                  <a:pt x="356181" y="79722"/>
                </a:lnTo>
                <a:lnTo>
                  <a:pt x="354544" y="75951"/>
                </a:lnTo>
                <a:lnTo>
                  <a:pt x="354544" y="70990"/>
                </a:lnTo>
                <a:lnTo>
                  <a:pt x="355139" y="65930"/>
                </a:lnTo>
                <a:lnTo>
                  <a:pt x="364516" y="23365"/>
                </a:lnTo>
                <a:lnTo>
                  <a:pt x="374041" y="23365"/>
                </a:lnTo>
                <a:lnTo>
                  <a:pt x="365111" y="63549"/>
                </a:lnTo>
                <a:lnTo>
                  <a:pt x="364516" y="67865"/>
                </a:lnTo>
                <a:lnTo>
                  <a:pt x="364579" y="74463"/>
                </a:lnTo>
                <a:lnTo>
                  <a:pt x="368732" y="77688"/>
                </a:lnTo>
                <a:lnTo>
                  <a:pt x="392357" y="77688"/>
                </a:lnTo>
                <a:lnTo>
                  <a:pt x="386989" y="82698"/>
                </a:lnTo>
                <a:lnTo>
                  <a:pt x="379795" y="86171"/>
                </a:lnTo>
                <a:close/>
              </a:path>
              <a:path w="574675" h="109854">
                <a:moveTo>
                  <a:pt x="392357" y="77688"/>
                </a:moveTo>
                <a:lnTo>
                  <a:pt x="383417" y="77688"/>
                </a:lnTo>
                <a:lnTo>
                  <a:pt x="389767" y="74463"/>
                </a:lnTo>
                <a:lnTo>
                  <a:pt x="396216" y="68014"/>
                </a:lnTo>
                <a:lnTo>
                  <a:pt x="405890" y="23365"/>
                </a:lnTo>
                <a:lnTo>
                  <a:pt x="415415" y="23365"/>
                </a:lnTo>
                <a:lnTo>
                  <a:pt x="403844" y="75753"/>
                </a:lnTo>
                <a:lnTo>
                  <a:pt x="394430" y="75753"/>
                </a:lnTo>
                <a:lnTo>
                  <a:pt x="392357" y="77688"/>
                </a:lnTo>
                <a:close/>
              </a:path>
              <a:path w="574675" h="109854">
                <a:moveTo>
                  <a:pt x="401871" y="84683"/>
                </a:moveTo>
                <a:lnTo>
                  <a:pt x="392346" y="84683"/>
                </a:lnTo>
                <a:lnTo>
                  <a:pt x="394430" y="75753"/>
                </a:lnTo>
                <a:lnTo>
                  <a:pt x="403844" y="75753"/>
                </a:lnTo>
                <a:lnTo>
                  <a:pt x="401871" y="84683"/>
                </a:lnTo>
                <a:close/>
              </a:path>
              <a:path w="574675" h="109854">
                <a:moveTo>
                  <a:pt x="464372" y="78432"/>
                </a:moveTo>
                <a:lnTo>
                  <a:pt x="449397" y="78432"/>
                </a:lnTo>
                <a:lnTo>
                  <a:pt x="452820" y="77341"/>
                </a:lnTo>
                <a:lnTo>
                  <a:pt x="455301" y="75158"/>
                </a:lnTo>
                <a:lnTo>
                  <a:pt x="457881" y="72975"/>
                </a:lnTo>
                <a:lnTo>
                  <a:pt x="459170" y="70494"/>
                </a:lnTo>
                <a:lnTo>
                  <a:pt x="459170" y="65534"/>
                </a:lnTo>
                <a:lnTo>
                  <a:pt x="458029" y="63648"/>
                </a:lnTo>
                <a:lnTo>
                  <a:pt x="455747" y="62061"/>
                </a:lnTo>
                <a:lnTo>
                  <a:pt x="453465" y="60374"/>
                </a:lnTo>
                <a:lnTo>
                  <a:pt x="449199" y="58439"/>
                </a:lnTo>
                <a:lnTo>
                  <a:pt x="442948" y="56257"/>
                </a:lnTo>
                <a:lnTo>
                  <a:pt x="437491" y="54173"/>
                </a:lnTo>
                <a:lnTo>
                  <a:pt x="426875" y="35222"/>
                </a:lnTo>
                <a:lnTo>
                  <a:pt x="428958" y="30708"/>
                </a:lnTo>
                <a:lnTo>
                  <a:pt x="437392" y="23663"/>
                </a:lnTo>
                <a:lnTo>
                  <a:pt x="443047" y="21877"/>
                </a:lnTo>
                <a:lnTo>
                  <a:pt x="455351" y="21877"/>
                </a:lnTo>
                <a:lnTo>
                  <a:pt x="460063" y="22869"/>
                </a:lnTo>
                <a:lnTo>
                  <a:pt x="464231" y="24854"/>
                </a:lnTo>
                <a:lnTo>
                  <a:pt x="468398" y="26739"/>
                </a:lnTo>
                <a:lnTo>
                  <a:pt x="471474" y="29071"/>
                </a:lnTo>
                <a:lnTo>
                  <a:pt x="471863" y="29616"/>
                </a:lnTo>
                <a:lnTo>
                  <a:pt x="445478" y="29616"/>
                </a:lnTo>
                <a:lnTo>
                  <a:pt x="442204" y="30509"/>
                </a:lnTo>
                <a:lnTo>
                  <a:pt x="439823" y="32295"/>
                </a:lnTo>
                <a:lnTo>
                  <a:pt x="437541" y="34081"/>
                </a:lnTo>
                <a:lnTo>
                  <a:pt x="436400" y="36314"/>
                </a:lnTo>
                <a:lnTo>
                  <a:pt x="436400" y="40977"/>
                </a:lnTo>
                <a:lnTo>
                  <a:pt x="463288" y="53826"/>
                </a:lnTo>
                <a:lnTo>
                  <a:pt x="468695" y="59233"/>
                </a:lnTo>
                <a:lnTo>
                  <a:pt x="468695" y="71933"/>
                </a:lnTo>
                <a:lnTo>
                  <a:pt x="466413" y="76745"/>
                </a:lnTo>
                <a:lnTo>
                  <a:pt x="464372" y="78432"/>
                </a:lnTo>
                <a:close/>
              </a:path>
              <a:path w="574675" h="109854">
                <a:moveTo>
                  <a:pt x="467951" y="38100"/>
                </a:moveTo>
                <a:lnTo>
                  <a:pt x="466661" y="35817"/>
                </a:lnTo>
                <a:lnTo>
                  <a:pt x="464231" y="33833"/>
                </a:lnTo>
                <a:lnTo>
                  <a:pt x="457087" y="30460"/>
                </a:lnTo>
                <a:lnTo>
                  <a:pt x="453416" y="29616"/>
                </a:lnTo>
                <a:lnTo>
                  <a:pt x="471863" y="29616"/>
                </a:lnTo>
                <a:lnTo>
                  <a:pt x="473458" y="31849"/>
                </a:lnTo>
                <a:lnTo>
                  <a:pt x="467951" y="38100"/>
                </a:lnTo>
                <a:close/>
              </a:path>
              <a:path w="574675" h="109854">
                <a:moveTo>
                  <a:pt x="451531" y="86171"/>
                </a:moveTo>
                <a:lnTo>
                  <a:pt x="444585" y="86171"/>
                </a:lnTo>
                <a:lnTo>
                  <a:pt x="436437" y="85501"/>
                </a:lnTo>
                <a:lnTo>
                  <a:pt x="429405" y="83492"/>
                </a:lnTo>
                <a:lnTo>
                  <a:pt x="423489" y="80143"/>
                </a:lnTo>
                <a:lnTo>
                  <a:pt x="418689" y="75455"/>
                </a:lnTo>
                <a:lnTo>
                  <a:pt x="424791" y="68758"/>
                </a:lnTo>
                <a:lnTo>
                  <a:pt x="426875" y="71834"/>
                </a:lnTo>
                <a:lnTo>
                  <a:pt x="429802" y="74215"/>
                </a:lnTo>
                <a:lnTo>
                  <a:pt x="433572" y="75902"/>
                </a:lnTo>
                <a:lnTo>
                  <a:pt x="437442" y="77589"/>
                </a:lnTo>
                <a:lnTo>
                  <a:pt x="441261" y="78432"/>
                </a:lnTo>
                <a:lnTo>
                  <a:pt x="464372" y="78432"/>
                </a:lnTo>
                <a:lnTo>
                  <a:pt x="457285" y="84286"/>
                </a:lnTo>
                <a:lnTo>
                  <a:pt x="451531" y="86171"/>
                </a:lnTo>
                <a:close/>
              </a:path>
              <a:path w="574675" h="109854">
                <a:moveTo>
                  <a:pt x="489478" y="84683"/>
                </a:moveTo>
                <a:lnTo>
                  <a:pt x="479953" y="84683"/>
                </a:lnTo>
                <a:lnTo>
                  <a:pt x="498557" y="0"/>
                </a:lnTo>
                <a:lnTo>
                  <a:pt x="508082" y="0"/>
                </a:lnTo>
                <a:lnTo>
                  <a:pt x="489478" y="84683"/>
                </a:lnTo>
                <a:close/>
              </a:path>
              <a:path w="574675" h="109854">
                <a:moveTo>
                  <a:pt x="524971" y="100607"/>
                </a:moveTo>
                <a:lnTo>
                  <a:pt x="510948" y="100607"/>
                </a:lnTo>
                <a:lnTo>
                  <a:pt x="512486" y="100161"/>
                </a:lnTo>
                <a:lnTo>
                  <a:pt x="513875" y="99268"/>
                </a:lnTo>
                <a:lnTo>
                  <a:pt x="515264" y="98474"/>
                </a:lnTo>
                <a:lnTo>
                  <a:pt x="516752" y="96936"/>
                </a:lnTo>
                <a:lnTo>
                  <a:pt x="518340" y="94654"/>
                </a:lnTo>
                <a:lnTo>
                  <a:pt x="524590" y="85129"/>
                </a:lnTo>
                <a:lnTo>
                  <a:pt x="512982" y="23365"/>
                </a:lnTo>
                <a:lnTo>
                  <a:pt x="522953" y="23365"/>
                </a:lnTo>
                <a:lnTo>
                  <a:pt x="532181" y="73669"/>
                </a:lnTo>
                <a:lnTo>
                  <a:pt x="542197" y="73669"/>
                </a:lnTo>
                <a:lnTo>
                  <a:pt x="527120" y="97184"/>
                </a:lnTo>
                <a:lnTo>
                  <a:pt x="524971" y="100607"/>
                </a:lnTo>
                <a:close/>
              </a:path>
              <a:path w="574675" h="109854">
                <a:moveTo>
                  <a:pt x="542197" y="73669"/>
                </a:moveTo>
                <a:lnTo>
                  <a:pt x="532181" y="73669"/>
                </a:lnTo>
                <a:lnTo>
                  <a:pt x="563732" y="23365"/>
                </a:lnTo>
                <a:lnTo>
                  <a:pt x="574448" y="23365"/>
                </a:lnTo>
                <a:lnTo>
                  <a:pt x="542197" y="73669"/>
                </a:lnTo>
                <a:close/>
              </a:path>
              <a:path w="574675" h="109854">
                <a:moveTo>
                  <a:pt x="512039" y="109537"/>
                </a:moveTo>
                <a:lnTo>
                  <a:pt x="505094" y="109537"/>
                </a:lnTo>
                <a:lnTo>
                  <a:pt x="502415" y="109090"/>
                </a:lnTo>
                <a:lnTo>
                  <a:pt x="500034" y="108198"/>
                </a:lnTo>
                <a:lnTo>
                  <a:pt x="503308" y="99714"/>
                </a:lnTo>
                <a:lnTo>
                  <a:pt x="504796" y="100310"/>
                </a:lnTo>
                <a:lnTo>
                  <a:pt x="506781" y="100607"/>
                </a:lnTo>
                <a:lnTo>
                  <a:pt x="524971" y="100607"/>
                </a:lnTo>
                <a:lnTo>
                  <a:pt x="524442" y="101451"/>
                </a:lnTo>
                <a:lnTo>
                  <a:pt x="521564" y="104576"/>
                </a:lnTo>
                <a:lnTo>
                  <a:pt x="518488" y="106560"/>
                </a:lnTo>
                <a:lnTo>
                  <a:pt x="515512" y="108545"/>
                </a:lnTo>
                <a:lnTo>
                  <a:pt x="512039" y="10953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26" name="object 26" descr=""/>
          <p:cNvGrpSpPr/>
          <p:nvPr/>
        </p:nvGrpSpPr>
        <p:grpSpPr>
          <a:xfrm>
            <a:off x="7929532" y="3548747"/>
            <a:ext cx="933450" cy="415925"/>
            <a:chOff x="7929532" y="3548747"/>
            <a:chExt cx="933450" cy="415925"/>
          </a:xfrm>
        </p:grpSpPr>
        <p:pic>
          <p:nvPicPr>
            <p:cNvPr id="27" name="object 27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936074" y="3548747"/>
              <a:ext cx="913199" cy="109388"/>
            </a:xfrm>
            <a:prstGeom prst="rect">
              <a:avLst/>
            </a:prstGeom>
          </p:spPr>
        </p:pic>
        <p:pic>
          <p:nvPicPr>
            <p:cNvPr id="28" name="object 28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088853" y="3702487"/>
              <a:ext cx="615990" cy="109537"/>
            </a:xfrm>
            <a:prstGeom prst="rect">
              <a:avLst/>
            </a:prstGeom>
          </p:spPr>
        </p:pic>
        <p:pic>
          <p:nvPicPr>
            <p:cNvPr id="29" name="object 29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929532" y="3854887"/>
              <a:ext cx="933331" cy="109537"/>
            </a:xfrm>
            <a:prstGeom prst="rect">
              <a:avLst/>
            </a:prstGeom>
          </p:spPr>
        </p:pic>
      </p:grpSp>
      <p:pic>
        <p:nvPicPr>
          <p:cNvPr id="30" name="object 30" descr="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6564158" y="2633330"/>
            <a:ext cx="833298" cy="88552"/>
          </a:xfrm>
          <a:prstGeom prst="rect">
            <a:avLst/>
          </a:prstGeom>
        </p:spPr>
      </p:pic>
      <p:pic>
        <p:nvPicPr>
          <p:cNvPr id="31" name="object 31" descr="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6521811" y="2786772"/>
            <a:ext cx="913199" cy="261788"/>
          </a:xfrm>
          <a:prstGeom prst="rect">
            <a:avLst/>
          </a:prstGeom>
        </p:spPr>
      </p:pic>
      <p:sp>
        <p:nvSpPr>
          <p:cNvPr id="32" name="object 32" descr=""/>
          <p:cNvSpPr/>
          <p:nvPr/>
        </p:nvSpPr>
        <p:spPr>
          <a:xfrm>
            <a:off x="6697366" y="3245312"/>
            <a:ext cx="574675" cy="109855"/>
          </a:xfrm>
          <a:custGeom>
            <a:avLst/>
            <a:gdLst/>
            <a:ahLst/>
            <a:cxnLst/>
            <a:rect l="l" t="t" r="r" b="b"/>
            <a:pathLst>
              <a:path w="574675" h="109854">
                <a:moveTo>
                  <a:pt x="10566" y="84683"/>
                </a:moveTo>
                <a:lnTo>
                  <a:pt x="0" y="84683"/>
                </a:lnTo>
                <a:lnTo>
                  <a:pt x="18752" y="0"/>
                </a:lnTo>
                <a:lnTo>
                  <a:pt x="57001" y="0"/>
                </a:lnTo>
                <a:lnTo>
                  <a:pt x="62607" y="2033"/>
                </a:lnTo>
                <a:lnTo>
                  <a:pt x="66972" y="6101"/>
                </a:lnTo>
                <a:lnTo>
                  <a:pt x="70566" y="9376"/>
                </a:lnTo>
                <a:lnTo>
                  <a:pt x="27235" y="9376"/>
                </a:lnTo>
                <a:lnTo>
                  <a:pt x="19942" y="41671"/>
                </a:lnTo>
                <a:lnTo>
                  <a:pt x="66166" y="41671"/>
                </a:lnTo>
                <a:lnTo>
                  <a:pt x="59035" y="48319"/>
                </a:lnTo>
                <a:lnTo>
                  <a:pt x="51196" y="51048"/>
                </a:lnTo>
                <a:lnTo>
                  <a:pt x="18008" y="51048"/>
                </a:lnTo>
                <a:lnTo>
                  <a:pt x="10566" y="84683"/>
                </a:lnTo>
                <a:close/>
              </a:path>
              <a:path w="574675" h="109854">
                <a:moveTo>
                  <a:pt x="66166" y="41671"/>
                </a:moveTo>
                <a:lnTo>
                  <a:pt x="48517" y="41671"/>
                </a:lnTo>
                <a:lnTo>
                  <a:pt x="53478" y="39885"/>
                </a:lnTo>
                <a:lnTo>
                  <a:pt x="60821" y="32742"/>
                </a:lnTo>
                <a:lnTo>
                  <a:pt x="62656" y="28227"/>
                </a:lnTo>
                <a:lnTo>
                  <a:pt x="62656" y="18801"/>
                </a:lnTo>
                <a:lnTo>
                  <a:pt x="61217" y="15577"/>
                </a:lnTo>
                <a:lnTo>
                  <a:pt x="58340" y="13096"/>
                </a:lnTo>
                <a:lnTo>
                  <a:pt x="55562" y="10616"/>
                </a:lnTo>
                <a:lnTo>
                  <a:pt x="52288" y="9376"/>
                </a:lnTo>
                <a:lnTo>
                  <a:pt x="70566" y="9376"/>
                </a:lnTo>
                <a:lnTo>
                  <a:pt x="71437" y="10169"/>
                </a:lnTo>
                <a:lnTo>
                  <a:pt x="73669" y="15478"/>
                </a:lnTo>
                <a:lnTo>
                  <a:pt x="73669" y="30460"/>
                </a:lnTo>
                <a:lnTo>
                  <a:pt x="70742" y="37405"/>
                </a:lnTo>
                <a:lnTo>
                  <a:pt x="66166" y="41671"/>
                </a:lnTo>
                <a:close/>
              </a:path>
              <a:path w="574675" h="109854">
                <a:moveTo>
                  <a:pt x="103583" y="32742"/>
                </a:moveTo>
                <a:lnTo>
                  <a:pt x="95206" y="32742"/>
                </a:lnTo>
                <a:lnTo>
                  <a:pt x="98183" y="29269"/>
                </a:lnTo>
                <a:lnTo>
                  <a:pt x="101407" y="26640"/>
                </a:lnTo>
                <a:lnTo>
                  <a:pt x="104880" y="24854"/>
                </a:lnTo>
                <a:lnTo>
                  <a:pt x="108353" y="22969"/>
                </a:lnTo>
                <a:lnTo>
                  <a:pt x="112718" y="22026"/>
                </a:lnTo>
                <a:lnTo>
                  <a:pt x="117977" y="22026"/>
                </a:lnTo>
                <a:lnTo>
                  <a:pt x="115988" y="31402"/>
                </a:lnTo>
                <a:lnTo>
                  <a:pt x="107410" y="31402"/>
                </a:lnTo>
                <a:lnTo>
                  <a:pt x="104037" y="32444"/>
                </a:lnTo>
                <a:lnTo>
                  <a:pt x="103583" y="32742"/>
                </a:lnTo>
                <a:close/>
              </a:path>
              <a:path w="574675" h="109854">
                <a:moveTo>
                  <a:pt x="83746" y="84683"/>
                </a:moveTo>
                <a:lnTo>
                  <a:pt x="74221" y="84683"/>
                </a:lnTo>
                <a:lnTo>
                  <a:pt x="87765" y="23365"/>
                </a:lnTo>
                <a:lnTo>
                  <a:pt x="97290" y="23365"/>
                </a:lnTo>
                <a:lnTo>
                  <a:pt x="95206" y="32742"/>
                </a:lnTo>
                <a:lnTo>
                  <a:pt x="103583" y="32742"/>
                </a:lnTo>
                <a:lnTo>
                  <a:pt x="100862" y="34528"/>
                </a:lnTo>
                <a:lnTo>
                  <a:pt x="97687" y="36512"/>
                </a:lnTo>
                <a:lnTo>
                  <a:pt x="95157" y="38794"/>
                </a:lnTo>
                <a:lnTo>
                  <a:pt x="93271" y="41374"/>
                </a:lnTo>
                <a:lnTo>
                  <a:pt x="83746" y="84683"/>
                </a:lnTo>
                <a:close/>
              </a:path>
              <a:path w="574675" h="109854">
                <a:moveTo>
                  <a:pt x="115893" y="31849"/>
                </a:moveTo>
                <a:lnTo>
                  <a:pt x="115000" y="31551"/>
                </a:lnTo>
                <a:lnTo>
                  <a:pt x="113363" y="31402"/>
                </a:lnTo>
                <a:lnTo>
                  <a:pt x="115988" y="31402"/>
                </a:lnTo>
                <a:lnTo>
                  <a:pt x="115893" y="31849"/>
                </a:lnTo>
                <a:close/>
              </a:path>
              <a:path w="574675" h="109854">
                <a:moveTo>
                  <a:pt x="152479" y="86171"/>
                </a:moveTo>
                <a:lnTo>
                  <a:pt x="139283" y="86171"/>
                </a:lnTo>
                <a:lnTo>
                  <a:pt x="131990" y="83740"/>
                </a:lnTo>
                <a:lnTo>
                  <a:pt x="126533" y="78878"/>
                </a:lnTo>
                <a:lnTo>
                  <a:pt x="121175" y="74017"/>
                </a:lnTo>
                <a:lnTo>
                  <a:pt x="118496" y="67419"/>
                </a:lnTo>
                <a:lnTo>
                  <a:pt x="118496" y="59084"/>
                </a:lnTo>
                <a:lnTo>
                  <a:pt x="139779" y="24593"/>
                </a:lnTo>
                <a:lnTo>
                  <a:pt x="153024" y="21877"/>
                </a:lnTo>
                <a:lnTo>
                  <a:pt x="160962" y="21877"/>
                </a:lnTo>
                <a:lnTo>
                  <a:pt x="167361" y="24358"/>
                </a:lnTo>
                <a:lnTo>
                  <a:pt x="172670" y="29765"/>
                </a:lnTo>
                <a:lnTo>
                  <a:pt x="146774" y="29765"/>
                </a:lnTo>
                <a:lnTo>
                  <a:pt x="141912" y="31700"/>
                </a:lnTo>
                <a:lnTo>
                  <a:pt x="133280" y="39340"/>
                </a:lnTo>
                <a:lnTo>
                  <a:pt x="130551" y="44201"/>
                </a:lnTo>
                <a:lnTo>
                  <a:pt x="129361" y="50155"/>
                </a:lnTo>
                <a:lnTo>
                  <a:pt x="179516" y="50155"/>
                </a:lnTo>
                <a:lnTo>
                  <a:pt x="179516" y="50551"/>
                </a:lnTo>
                <a:lnTo>
                  <a:pt x="179168" y="53379"/>
                </a:lnTo>
                <a:lnTo>
                  <a:pt x="178474" y="57150"/>
                </a:lnTo>
                <a:lnTo>
                  <a:pt x="128468" y="57150"/>
                </a:lnTo>
                <a:lnTo>
                  <a:pt x="128371" y="59084"/>
                </a:lnTo>
                <a:lnTo>
                  <a:pt x="142904" y="78283"/>
                </a:lnTo>
                <a:lnTo>
                  <a:pt x="169627" y="78283"/>
                </a:lnTo>
                <a:lnTo>
                  <a:pt x="169991" y="79027"/>
                </a:lnTo>
                <a:lnTo>
                  <a:pt x="167213" y="81210"/>
                </a:lnTo>
                <a:lnTo>
                  <a:pt x="163938" y="82946"/>
                </a:lnTo>
                <a:lnTo>
                  <a:pt x="156398" y="85526"/>
                </a:lnTo>
                <a:lnTo>
                  <a:pt x="152479" y="86171"/>
                </a:lnTo>
                <a:close/>
              </a:path>
              <a:path w="574675" h="109854">
                <a:moveTo>
                  <a:pt x="179516" y="50155"/>
                </a:moveTo>
                <a:lnTo>
                  <a:pt x="170586" y="50155"/>
                </a:lnTo>
                <a:lnTo>
                  <a:pt x="170884" y="47773"/>
                </a:lnTo>
                <a:lnTo>
                  <a:pt x="170884" y="42713"/>
                </a:lnTo>
                <a:lnTo>
                  <a:pt x="169296" y="38447"/>
                </a:lnTo>
                <a:lnTo>
                  <a:pt x="162946" y="31501"/>
                </a:lnTo>
                <a:lnTo>
                  <a:pt x="158283" y="29765"/>
                </a:lnTo>
                <a:lnTo>
                  <a:pt x="172670" y="29765"/>
                </a:lnTo>
                <a:lnTo>
                  <a:pt x="177085" y="34180"/>
                </a:lnTo>
                <a:lnTo>
                  <a:pt x="179516" y="40630"/>
                </a:lnTo>
                <a:lnTo>
                  <a:pt x="179516" y="50155"/>
                </a:lnTo>
                <a:close/>
              </a:path>
              <a:path w="574675" h="109854">
                <a:moveTo>
                  <a:pt x="169627" y="78283"/>
                </a:moveTo>
                <a:lnTo>
                  <a:pt x="155902" y="78283"/>
                </a:lnTo>
                <a:lnTo>
                  <a:pt x="161756" y="76299"/>
                </a:lnTo>
                <a:lnTo>
                  <a:pt x="166717" y="72330"/>
                </a:lnTo>
                <a:lnTo>
                  <a:pt x="169627" y="78283"/>
                </a:lnTo>
                <a:close/>
              </a:path>
              <a:path w="574675" h="109854">
                <a:moveTo>
                  <a:pt x="214377" y="84683"/>
                </a:moveTo>
                <a:lnTo>
                  <a:pt x="203959" y="84683"/>
                </a:lnTo>
                <a:lnTo>
                  <a:pt x="192053" y="23365"/>
                </a:lnTo>
                <a:lnTo>
                  <a:pt x="202024" y="23365"/>
                </a:lnTo>
                <a:lnTo>
                  <a:pt x="211251" y="73669"/>
                </a:lnTo>
                <a:lnTo>
                  <a:pt x="221407" y="73669"/>
                </a:lnTo>
                <a:lnTo>
                  <a:pt x="214377" y="84683"/>
                </a:lnTo>
                <a:close/>
              </a:path>
              <a:path w="574675" h="109854">
                <a:moveTo>
                  <a:pt x="221407" y="73669"/>
                </a:moveTo>
                <a:lnTo>
                  <a:pt x="211251" y="73669"/>
                </a:lnTo>
                <a:lnTo>
                  <a:pt x="242803" y="23365"/>
                </a:lnTo>
                <a:lnTo>
                  <a:pt x="253519" y="23365"/>
                </a:lnTo>
                <a:lnTo>
                  <a:pt x="221407" y="73669"/>
                </a:lnTo>
                <a:close/>
              </a:path>
              <a:path w="574675" h="109854">
                <a:moveTo>
                  <a:pt x="259318" y="84683"/>
                </a:moveTo>
                <a:lnTo>
                  <a:pt x="249793" y="84683"/>
                </a:lnTo>
                <a:lnTo>
                  <a:pt x="263337" y="23365"/>
                </a:lnTo>
                <a:lnTo>
                  <a:pt x="272862" y="23365"/>
                </a:lnTo>
                <a:lnTo>
                  <a:pt x="259318" y="84683"/>
                </a:lnTo>
                <a:close/>
              </a:path>
              <a:path w="574675" h="109854">
                <a:moveTo>
                  <a:pt x="272465" y="14585"/>
                </a:moveTo>
                <a:lnTo>
                  <a:pt x="269091" y="14585"/>
                </a:lnTo>
                <a:lnTo>
                  <a:pt x="267653" y="14088"/>
                </a:lnTo>
                <a:lnTo>
                  <a:pt x="266462" y="13096"/>
                </a:lnTo>
                <a:lnTo>
                  <a:pt x="265371" y="12005"/>
                </a:lnTo>
                <a:lnTo>
                  <a:pt x="264825" y="10666"/>
                </a:lnTo>
                <a:lnTo>
                  <a:pt x="264825" y="6796"/>
                </a:lnTo>
                <a:lnTo>
                  <a:pt x="265619" y="5010"/>
                </a:lnTo>
                <a:lnTo>
                  <a:pt x="268794" y="2430"/>
                </a:lnTo>
                <a:lnTo>
                  <a:pt x="270431" y="1785"/>
                </a:lnTo>
                <a:lnTo>
                  <a:pt x="273804" y="1785"/>
                </a:lnTo>
                <a:lnTo>
                  <a:pt x="275193" y="2381"/>
                </a:lnTo>
                <a:lnTo>
                  <a:pt x="276285" y="3571"/>
                </a:lnTo>
                <a:lnTo>
                  <a:pt x="277376" y="4663"/>
                </a:lnTo>
                <a:lnTo>
                  <a:pt x="277922" y="5953"/>
                </a:lnTo>
                <a:lnTo>
                  <a:pt x="277922" y="9723"/>
                </a:lnTo>
                <a:lnTo>
                  <a:pt x="277128" y="11509"/>
                </a:lnTo>
                <a:lnTo>
                  <a:pt x="274052" y="13989"/>
                </a:lnTo>
                <a:lnTo>
                  <a:pt x="272465" y="14585"/>
                </a:lnTo>
                <a:close/>
              </a:path>
              <a:path w="574675" h="109854">
                <a:moveTo>
                  <a:pt x="308867" y="86171"/>
                </a:moveTo>
                <a:lnTo>
                  <a:pt x="300235" y="86171"/>
                </a:lnTo>
                <a:lnTo>
                  <a:pt x="293389" y="83740"/>
                </a:lnTo>
                <a:lnTo>
                  <a:pt x="283268" y="74017"/>
                </a:lnTo>
                <a:lnTo>
                  <a:pt x="280738" y="67419"/>
                </a:lnTo>
                <a:lnTo>
                  <a:pt x="280738" y="59084"/>
                </a:lnTo>
                <a:lnTo>
                  <a:pt x="301835" y="24593"/>
                </a:lnTo>
                <a:lnTo>
                  <a:pt x="314969" y="21877"/>
                </a:lnTo>
                <a:lnTo>
                  <a:pt x="323601" y="21877"/>
                </a:lnTo>
                <a:lnTo>
                  <a:pt x="330397" y="24407"/>
                </a:lnTo>
                <a:lnTo>
                  <a:pt x="335358" y="29467"/>
                </a:lnTo>
                <a:lnTo>
                  <a:pt x="336269" y="30360"/>
                </a:lnTo>
                <a:lnTo>
                  <a:pt x="308123" y="30360"/>
                </a:lnTo>
                <a:lnTo>
                  <a:pt x="302517" y="33188"/>
                </a:lnTo>
                <a:lnTo>
                  <a:pt x="297770" y="38943"/>
                </a:lnTo>
                <a:lnTo>
                  <a:pt x="293190" y="44400"/>
                </a:lnTo>
                <a:lnTo>
                  <a:pt x="290858" y="50998"/>
                </a:lnTo>
                <a:lnTo>
                  <a:pt x="290858" y="64492"/>
                </a:lnTo>
                <a:lnTo>
                  <a:pt x="292396" y="69155"/>
                </a:lnTo>
                <a:lnTo>
                  <a:pt x="295472" y="72628"/>
                </a:lnTo>
                <a:lnTo>
                  <a:pt x="298647" y="76001"/>
                </a:lnTo>
                <a:lnTo>
                  <a:pt x="303162" y="77688"/>
                </a:lnTo>
                <a:lnTo>
                  <a:pt x="330349" y="77688"/>
                </a:lnTo>
                <a:lnTo>
                  <a:pt x="327731" y="80060"/>
                </a:lnTo>
                <a:lnTo>
                  <a:pt x="321964" y="83455"/>
                </a:lnTo>
                <a:lnTo>
                  <a:pt x="315676" y="85492"/>
                </a:lnTo>
                <a:lnTo>
                  <a:pt x="308867" y="86171"/>
                </a:lnTo>
                <a:close/>
              </a:path>
              <a:path w="574675" h="109854">
                <a:moveTo>
                  <a:pt x="330349" y="77688"/>
                </a:moveTo>
                <a:lnTo>
                  <a:pt x="315564" y="77688"/>
                </a:lnTo>
                <a:lnTo>
                  <a:pt x="321170" y="74910"/>
                </a:lnTo>
                <a:lnTo>
                  <a:pt x="330596" y="63698"/>
                </a:lnTo>
                <a:lnTo>
                  <a:pt x="332977" y="57050"/>
                </a:lnTo>
                <a:lnTo>
                  <a:pt x="332977" y="43556"/>
                </a:lnTo>
                <a:lnTo>
                  <a:pt x="331389" y="38943"/>
                </a:lnTo>
                <a:lnTo>
                  <a:pt x="328214" y="35569"/>
                </a:lnTo>
                <a:lnTo>
                  <a:pt x="325039" y="32097"/>
                </a:lnTo>
                <a:lnTo>
                  <a:pt x="320525" y="30360"/>
                </a:lnTo>
                <a:lnTo>
                  <a:pt x="336269" y="30360"/>
                </a:lnTo>
                <a:lnTo>
                  <a:pt x="340418" y="34428"/>
                </a:lnTo>
                <a:lnTo>
                  <a:pt x="342948" y="40977"/>
                </a:lnTo>
                <a:lnTo>
                  <a:pt x="342948" y="49113"/>
                </a:lnTo>
                <a:lnTo>
                  <a:pt x="342325" y="56498"/>
                </a:lnTo>
                <a:lnTo>
                  <a:pt x="340455" y="63326"/>
                </a:lnTo>
                <a:lnTo>
                  <a:pt x="337339" y="69595"/>
                </a:lnTo>
                <a:lnTo>
                  <a:pt x="332977" y="75307"/>
                </a:lnTo>
                <a:lnTo>
                  <a:pt x="330349" y="77688"/>
                </a:lnTo>
                <a:close/>
              </a:path>
              <a:path w="574675" h="109854">
                <a:moveTo>
                  <a:pt x="379795" y="86171"/>
                </a:moveTo>
                <a:lnTo>
                  <a:pt x="367294" y="86171"/>
                </a:lnTo>
                <a:lnTo>
                  <a:pt x="362829" y="84881"/>
                </a:lnTo>
                <a:lnTo>
                  <a:pt x="359455" y="82301"/>
                </a:lnTo>
                <a:lnTo>
                  <a:pt x="356181" y="79722"/>
                </a:lnTo>
                <a:lnTo>
                  <a:pt x="354544" y="75951"/>
                </a:lnTo>
                <a:lnTo>
                  <a:pt x="354544" y="70990"/>
                </a:lnTo>
                <a:lnTo>
                  <a:pt x="355139" y="65930"/>
                </a:lnTo>
                <a:lnTo>
                  <a:pt x="364516" y="23365"/>
                </a:lnTo>
                <a:lnTo>
                  <a:pt x="374041" y="23365"/>
                </a:lnTo>
                <a:lnTo>
                  <a:pt x="365111" y="63549"/>
                </a:lnTo>
                <a:lnTo>
                  <a:pt x="364516" y="67865"/>
                </a:lnTo>
                <a:lnTo>
                  <a:pt x="364579" y="74463"/>
                </a:lnTo>
                <a:lnTo>
                  <a:pt x="368732" y="77688"/>
                </a:lnTo>
                <a:lnTo>
                  <a:pt x="392357" y="77688"/>
                </a:lnTo>
                <a:lnTo>
                  <a:pt x="386989" y="82698"/>
                </a:lnTo>
                <a:lnTo>
                  <a:pt x="379795" y="86171"/>
                </a:lnTo>
                <a:close/>
              </a:path>
              <a:path w="574675" h="109854">
                <a:moveTo>
                  <a:pt x="392357" y="77688"/>
                </a:moveTo>
                <a:lnTo>
                  <a:pt x="383417" y="77688"/>
                </a:lnTo>
                <a:lnTo>
                  <a:pt x="389767" y="74463"/>
                </a:lnTo>
                <a:lnTo>
                  <a:pt x="396216" y="68014"/>
                </a:lnTo>
                <a:lnTo>
                  <a:pt x="405890" y="23365"/>
                </a:lnTo>
                <a:lnTo>
                  <a:pt x="415415" y="23365"/>
                </a:lnTo>
                <a:lnTo>
                  <a:pt x="403844" y="75753"/>
                </a:lnTo>
                <a:lnTo>
                  <a:pt x="394430" y="75753"/>
                </a:lnTo>
                <a:lnTo>
                  <a:pt x="392357" y="77688"/>
                </a:lnTo>
                <a:close/>
              </a:path>
              <a:path w="574675" h="109854">
                <a:moveTo>
                  <a:pt x="401871" y="84683"/>
                </a:moveTo>
                <a:lnTo>
                  <a:pt x="392346" y="84683"/>
                </a:lnTo>
                <a:lnTo>
                  <a:pt x="394430" y="75753"/>
                </a:lnTo>
                <a:lnTo>
                  <a:pt x="403844" y="75753"/>
                </a:lnTo>
                <a:lnTo>
                  <a:pt x="401871" y="84683"/>
                </a:lnTo>
                <a:close/>
              </a:path>
              <a:path w="574675" h="109854">
                <a:moveTo>
                  <a:pt x="464372" y="78432"/>
                </a:moveTo>
                <a:lnTo>
                  <a:pt x="449397" y="78432"/>
                </a:lnTo>
                <a:lnTo>
                  <a:pt x="452820" y="77341"/>
                </a:lnTo>
                <a:lnTo>
                  <a:pt x="455301" y="75158"/>
                </a:lnTo>
                <a:lnTo>
                  <a:pt x="457881" y="72975"/>
                </a:lnTo>
                <a:lnTo>
                  <a:pt x="459170" y="70494"/>
                </a:lnTo>
                <a:lnTo>
                  <a:pt x="459170" y="65534"/>
                </a:lnTo>
                <a:lnTo>
                  <a:pt x="458029" y="63648"/>
                </a:lnTo>
                <a:lnTo>
                  <a:pt x="455747" y="62061"/>
                </a:lnTo>
                <a:lnTo>
                  <a:pt x="453465" y="60374"/>
                </a:lnTo>
                <a:lnTo>
                  <a:pt x="449199" y="58439"/>
                </a:lnTo>
                <a:lnTo>
                  <a:pt x="442948" y="56257"/>
                </a:lnTo>
                <a:lnTo>
                  <a:pt x="437491" y="54173"/>
                </a:lnTo>
                <a:lnTo>
                  <a:pt x="426875" y="35222"/>
                </a:lnTo>
                <a:lnTo>
                  <a:pt x="428958" y="30708"/>
                </a:lnTo>
                <a:lnTo>
                  <a:pt x="437392" y="23663"/>
                </a:lnTo>
                <a:lnTo>
                  <a:pt x="443047" y="21877"/>
                </a:lnTo>
                <a:lnTo>
                  <a:pt x="455351" y="21877"/>
                </a:lnTo>
                <a:lnTo>
                  <a:pt x="460063" y="22869"/>
                </a:lnTo>
                <a:lnTo>
                  <a:pt x="464231" y="24854"/>
                </a:lnTo>
                <a:lnTo>
                  <a:pt x="468398" y="26739"/>
                </a:lnTo>
                <a:lnTo>
                  <a:pt x="471474" y="29071"/>
                </a:lnTo>
                <a:lnTo>
                  <a:pt x="471863" y="29616"/>
                </a:lnTo>
                <a:lnTo>
                  <a:pt x="445478" y="29616"/>
                </a:lnTo>
                <a:lnTo>
                  <a:pt x="442204" y="30509"/>
                </a:lnTo>
                <a:lnTo>
                  <a:pt x="439823" y="32295"/>
                </a:lnTo>
                <a:lnTo>
                  <a:pt x="437541" y="34081"/>
                </a:lnTo>
                <a:lnTo>
                  <a:pt x="436400" y="36314"/>
                </a:lnTo>
                <a:lnTo>
                  <a:pt x="436400" y="40977"/>
                </a:lnTo>
                <a:lnTo>
                  <a:pt x="463288" y="53826"/>
                </a:lnTo>
                <a:lnTo>
                  <a:pt x="468695" y="59233"/>
                </a:lnTo>
                <a:lnTo>
                  <a:pt x="468695" y="71933"/>
                </a:lnTo>
                <a:lnTo>
                  <a:pt x="466413" y="76745"/>
                </a:lnTo>
                <a:lnTo>
                  <a:pt x="464372" y="78432"/>
                </a:lnTo>
                <a:close/>
              </a:path>
              <a:path w="574675" h="109854">
                <a:moveTo>
                  <a:pt x="467951" y="38100"/>
                </a:moveTo>
                <a:lnTo>
                  <a:pt x="466661" y="35817"/>
                </a:lnTo>
                <a:lnTo>
                  <a:pt x="464231" y="33833"/>
                </a:lnTo>
                <a:lnTo>
                  <a:pt x="457087" y="30460"/>
                </a:lnTo>
                <a:lnTo>
                  <a:pt x="453416" y="29616"/>
                </a:lnTo>
                <a:lnTo>
                  <a:pt x="471863" y="29616"/>
                </a:lnTo>
                <a:lnTo>
                  <a:pt x="473458" y="31849"/>
                </a:lnTo>
                <a:lnTo>
                  <a:pt x="467951" y="38100"/>
                </a:lnTo>
                <a:close/>
              </a:path>
              <a:path w="574675" h="109854">
                <a:moveTo>
                  <a:pt x="451531" y="86171"/>
                </a:moveTo>
                <a:lnTo>
                  <a:pt x="444585" y="86171"/>
                </a:lnTo>
                <a:lnTo>
                  <a:pt x="436437" y="85501"/>
                </a:lnTo>
                <a:lnTo>
                  <a:pt x="429405" y="83492"/>
                </a:lnTo>
                <a:lnTo>
                  <a:pt x="423489" y="80143"/>
                </a:lnTo>
                <a:lnTo>
                  <a:pt x="418689" y="75455"/>
                </a:lnTo>
                <a:lnTo>
                  <a:pt x="424791" y="68758"/>
                </a:lnTo>
                <a:lnTo>
                  <a:pt x="426875" y="71834"/>
                </a:lnTo>
                <a:lnTo>
                  <a:pt x="429802" y="74215"/>
                </a:lnTo>
                <a:lnTo>
                  <a:pt x="433572" y="75902"/>
                </a:lnTo>
                <a:lnTo>
                  <a:pt x="437442" y="77589"/>
                </a:lnTo>
                <a:lnTo>
                  <a:pt x="441261" y="78432"/>
                </a:lnTo>
                <a:lnTo>
                  <a:pt x="464372" y="78432"/>
                </a:lnTo>
                <a:lnTo>
                  <a:pt x="457285" y="84286"/>
                </a:lnTo>
                <a:lnTo>
                  <a:pt x="451531" y="86171"/>
                </a:lnTo>
                <a:close/>
              </a:path>
              <a:path w="574675" h="109854">
                <a:moveTo>
                  <a:pt x="489478" y="84683"/>
                </a:moveTo>
                <a:lnTo>
                  <a:pt x="479953" y="84683"/>
                </a:lnTo>
                <a:lnTo>
                  <a:pt x="498557" y="0"/>
                </a:lnTo>
                <a:lnTo>
                  <a:pt x="508082" y="0"/>
                </a:lnTo>
                <a:lnTo>
                  <a:pt x="489478" y="84683"/>
                </a:lnTo>
                <a:close/>
              </a:path>
              <a:path w="574675" h="109854">
                <a:moveTo>
                  <a:pt x="524971" y="100607"/>
                </a:moveTo>
                <a:lnTo>
                  <a:pt x="510948" y="100607"/>
                </a:lnTo>
                <a:lnTo>
                  <a:pt x="512486" y="100161"/>
                </a:lnTo>
                <a:lnTo>
                  <a:pt x="513875" y="99268"/>
                </a:lnTo>
                <a:lnTo>
                  <a:pt x="515264" y="98474"/>
                </a:lnTo>
                <a:lnTo>
                  <a:pt x="516752" y="96936"/>
                </a:lnTo>
                <a:lnTo>
                  <a:pt x="518340" y="94654"/>
                </a:lnTo>
                <a:lnTo>
                  <a:pt x="524590" y="85129"/>
                </a:lnTo>
                <a:lnTo>
                  <a:pt x="512982" y="23365"/>
                </a:lnTo>
                <a:lnTo>
                  <a:pt x="522953" y="23365"/>
                </a:lnTo>
                <a:lnTo>
                  <a:pt x="532181" y="73669"/>
                </a:lnTo>
                <a:lnTo>
                  <a:pt x="542197" y="73669"/>
                </a:lnTo>
                <a:lnTo>
                  <a:pt x="527120" y="97184"/>
                </a:lnTo>
                <a:lnTo>
                  <a:pt x="524971" y="100607"/>
                </a:lnTo>
                <a:close/>
              </a:path>
              <a:path w="574675" h="109854">
                <a:moveTo>
                  <a:pt x="542197" y="73669"/>
                </a:moveTo>
                <a:lnTo>
                  <a:pt x="532181" y="73669"/>
                </a:lnTo>
                <a:lnTo>
                  <a:pt x="563732" y="23365"/>
                </a:lnTo>
                <a:lnTo>
                  <a:pt x="574448" y="23365"/>
                </a:lnTo>
                <a:lnTo>
                  <a:pt x="542197" y="73669"/>
                </a:lnTo>
                <a:close/>
              </a:path>
              <a:path w="574675" h="109854">
                <a:moveTo>
                  <a:pt x="512039" y="109537"/>
                </a:moveTo>
                <a:lnTo>
                  <a:pt x="505094" y="109537"/>
                </a:lnTo>
                <a:lnTo>
                  <a:pt x="502415" y="109090"/>
                </a:lnTo>
                <a:lnTo>
                  <a:pt x="500034" y="108198"/>
                </a:lnTo>
                <a:lnTo>
                  <a:pt x="503308" y="99714"/>
                </a:lnTo>
                <a:lnTo>
                  <a:pt x="504796" y="100310"/>
                </a:lnTo>
                <a:lnTo>
                  <a:pt x="506781" y="100607"/>
                </a:lnTo>
                <a:lnTo>
                  <a:pt x="524971" y="100607"/>
                </a:lnTo>
                <a:lnTo>
                  <a:pt x="524442" y="101451"/>
                </a:lnTo>
                <a:lnTo>
                  <a:pt x="521564" y="104576"/>
                </a:lnTo>
                <a:lnTo>
                  <a:pt x="518488" y="106560"/>
                </a:lnTo>
                <a:lnTo>
                  <a:pt x="515512" y="108545"/>
                </a:lnTo>
                <a:lnTo>
                  <a:pt x="512039" y="10953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 descr=""/>
          <p:cNvSpPr/>
          <p:nvPr/>
        </p:nvSpPr>
        <p:spPr>
          <a:xfrm>
            <a:off x="6628952" y="3548921"/>
            <a:ext cx="707390" cy="95250"/>
          </a:xfrm>
          <a:custGeom>
            <a:avLst/>
            <a:gdLst/>
            <a:ahLst/>
            <a:cxnLst/>
            <a:rect l="l" t="t" r="r" b="b"/>
            <a:pathLst>
              <a:path w="707390" h="95250">
                <a:moveTo>
                  <a:pt x="10417" y="85873"/>
                </a:moveTo>
                <a:lnTo>
                  <a:pt x="0" y="85873"/>
                </a:lnTo>
                <a:lnTo>
                  <a:pt x="0" y="1190"/>
                </a:lnTo>
                <a:lnTo>
                  <a:pt x="10417" y="1190"/>
                </a:lnTo>
                <a:lnTo>
                  <a:pt x="10417" y="37653"/>
                </a:lnTo>
                <a:lnTo>
                  <a:pt x="70544" y="37653"/>
                </a:lnTo>
                <a:lnTo>
                  <a:pt x="70544" y="47029"/>
                </a:lnTo>
                <a:lnTo>
                  <a:pt x="10417" y="47029"/>
                </a:lnTo>
                <a:lnTo>
                  <a:pt x="10417" y="85873"/>
                </a:lnTo>
                <a:close/>
              </a:path>
              <a:path w="707390" h="95250">
                <a:moveTo>
                  <a:pt x="70544" y="37653"/>
                </a:moveTo>
                <a:lnTo>
                  <a:pt x="59977" y="37653"/>
                </a:lnTo>
                <a:lnTo>
                  <a:pt x="59977" y="1190"/>
                </a:lnTo>
                <a:lnTo>
                  <a:pt x="70544" y="1190"/>
                </a:lnTo>
                <a:lnTo>
                  <a:pt x="70544" y="37653"/>
                </a:lnTo>
                <a:close/>
              </a:path>
              <a:path w="707390" h="95250">
                <a:moveTo>
                  <a:pt x="70544" y="85873"/>
                </a:moveTo>
                <a:lnTo>
                  <a:pt x="59977" y="85873"/>
                </a:lnTo>
                <a:lnTo>
                  <a:pt x="59977" y="47029"/>
                </a:lnTo>
                <a:lnTo>
                  <a:pt x="70544" y="47029"/>
                </a:lnTo>
                <a:lnTo>
                  <a:pt x="70544" y="85873"/>
                </a:lnTo>
                <a:close/>
              </a:path>
              <a:path w="707390" h="95250">
                <a:moveTo>
                  <a:pt x="117623" y="87362"/>
                </a:moveTo>
                <a:lnTo>
                  <a:pt x="108396" y="87362"/>
                </a:lnTo>
                <a:lnTo>
                  <a:pt x="100855" y="84385"/>
                </a:lnTo>
                <a:lnTo>
                  <a:pt x="95002" y="78432"/>
                </a:lnTo>
                <a:lnTo>
                  <a:pt x="89247" y="72380"/>
                </a:lnTo>
                <a:lnTo>
                  <a:pt x="86370" y="64641"/>
                </a:lnTo>
                <a:lnTo>
                  <a:pt x="86370" y="46087"/>
                </a:lnTo>
                <a:lnTo>
                  <a:pt x="89247" y="38447"/>
                </a:lnTo>
                <a:lnTo>
                  <a:pt x="100756" y="26144"/>
                </a:lnTo>
                <a:lnTo>
                  <a:pt x="107950" y="23068"/>
                </a:lnTo>
                <a:lnTo>
                  <a:pt x="125412" y="23068"/>
                </a:lnTo>
                <a:lnTo>
                  <a:pt x="132506" y="26144"/>
                </a:lnTo>
                <a:lnTo>
                  <a:pt x="136697" y="30956"/>
                </a:lnTo>
                <a:lnTo>
                  <a:pt x="110777" y="30956"/>
                </a:lnTo>
                <a:lnTo>
                  <a:pt x="106064" y="32940"/>
                </a:lnTo>
                <a:lnTo>
                  <a:pt x="98524" y="40878"/>
                </a:lnTo>
                <a:lnTo>
                  <a:pt x="96539" y="45690"/>
                </a:lnTo>
                <a:lnTo>
                  <a:pt x="96341" y="51345"/>
                </a:lnTo>
                <a:lnTo>
                  <a:pt x="146050" y="51345"/>
                </a:lnTo>
                <a:lnTo>
                  <a:pt x="146050" y="58340"/>
                </a:lnTo>
                <a:lnTo>
                  <a:pt x="96341" y="58340"/>
                </a:lnTo>
                <a:lnTo>
                  <a:pt x="96738" y="64591"/>
                </a:lnTo>
                <a:lnTo>
                  <a:pt x="99020" y="69701"/>
                </a:lnTo>
                <a:lnTo>
                  <a:pt x="103187" y="73669"/>
                </a:lnTo>
                <a:lnTo>
                  <a:pt x="107354" y="77539"/>
                </a:lnTo>
                <a:lnTo>
                  <a:pt x="112464" y="79474"/>
                </a:lnTo>
                <a:lnTo>
                  <a:pt x="140202" y="79474"/>
                </a:lnTo>
                <a:lnTo>
                  <a:pt x="136990" y="82088"/>
                </a:lnTo>
                <a:lnTo>
                  <a:pt x="131241" y="85018"/>
                </a:lnTo>
                <a:lnTo>
                  <a:pt x="124786" y="86776"/>
                </a:lnTo>
                <a:lnTo>
                  <a:pt x="117623" y="87362"/>
                </a:lnTo>
                <a:close/>
              </a:path>
              <a:path w="707390" h="95250">
                <a:moveTo>
                  <a:pt x="146050" y="51345"/>
                </a:moveTo>
                <a:lnTo>
                  <a:pt x="136673" y="51345"/>
                </a:lnTo>
                <a:lnTo>
                  <a:pt x="136673" y="45690"/>
                </a:lnTo>
                <a:lnTo>
                  <a:pt x="134788" y="40878"/>
                </a:lnTo>
                <a:lnTo>
                  <a:pt x="131018" y="36909"/>
                </a:lnTo>
                <a:lnTo>
                  <a:pt x="127347" y="32940"/>
                </a:lnTo>
                <a:lnTo>
                  <a:pt x="122485" y="30956"/>
                </a:lnTo>
                <a:lnTo>
                  <a:pt x="136697" y="30956"/>
                </a:lnTo>
                <a:lnTo>
                  <a:pt x="137864" y="32295"/>
                </a:lnTo>
                <a:lnTo>
                  <a:pt x="143321" y="38348"/>
                </a:lnTo>
                <a:lnTo>
                  <a:pt x="145998" y="46087"/>
                </a:lnTo>
                <a:lnTo>
                  <a:pt x="146050" y="51345"/>
                </a:lnTo>
                <a:close/>
              </a:path>
              <a:path w="707390" h="95250">
                <a:moveTo>
                  <a:pt x="140202" y="79474"/>
                </a:moveTo>
                <a:lnTo>
                  <a:pt x="125958" y="79474"/>
                </a:lnTo>
                <a:lnTo>
                  <a:pt x="132258" y="76894"/>
                </a:lnTo>
                <a:lnTo>
                  <a:pt x="137418" y="71735"/>
                </a:lnTo>
                <a:lnTo>
                  <a:pt x="142031" y="77985"/>
                </a:lnTo>
                <a:lnTo>
                  <a:pt x="140202" y="79474"/>
                </a:lnTo>
                <a:close/>
              </a:path>
              <a:path w="707390" h="95250">
                <a:moveTo>
                  <a:pt x="165433" y="39737"/>
                </a:moveTo>
                <a:lnTo>
                  <a:pt x="185524" y="23068"/>
                </a:lnTo>
                <a:lnTo>
                  <a:pt x="193065" y="23068"/>
                </a:lnTo>
                <a:lnTo>
                  <a:pt x="198919" y="24903"/>
                </a:lnTo>
                <a:lnTo>
                  <a:pt x="203086" y="28575"/>
                </a:lnTo>
                <a:lnTo>
                  <a:pt x="206211" y="31253"/>
                </a:lnTo>
                <a:lnTo>
                  <a:pt x="177091" y="31253"/>
                </a:lnTo>
                <a:lnTo>
                  <a:pt x="170790" y="34081"/>
                </a:lnTo>
                <a:lnTo>
                  <a:pt x="165433" y="39737"/>
                </a:lnTo>
                <a:close/>
              </a:path>
              <a:path w="707390" h="95250">
                <a:moveTo>
                  <a:pt x="209337" y="55215"/>
                </a:moveTo>
                <a:lnTo>
                  <a:pt x="199812" y="55215"/>
                </a:lnTo>
                <a:lnTo>
                  <a:pt x="199812" y="40034"/>
                </a:lnTo>
                <a:lnTo>
                  <a:pt x="198324" y="36859"/>
                </a:lnTo>
                <a:lnTo>
                  <a:pt x="195347" y="34676"/>
                </a:lnTo>
                <a:lnTo>
                  <a:pt x="192470" y="32394"/>
                </a:lnTo>
                <a:lnTo>
                  <a:pt x="188799" y="31253"/>
                </a:lnTo>
                <a:lnTo>
                  <a:pt x="206211" y="31253"/>
                </a:lnTo>
                <a:lnTo>
                  <a:pt x="207253" y="32146"/>
                </a:lnTo>
                <a:lnTo>
                  <a:pt x="209337" y="37207"/>
                </a:lnTo>
                <a:lnTo>
                  <a:pt x="209337" y="55215"/>
                </a:lnTo>
                <a:close/>
              </a:path>
              <a:path w="707390" h="95250">
                <a:moveTo>
                  <a:pt x="187856" y="87362"/>
                </a:moveTo>
                <a:lnTo>
                  <a:pt x="173271" y="87362"/>
                </a:lnTo>
                <a:lnTo>
                  <a:pt x="168161" y="85427"/>
                </a:lnTo>
                <a:lnTo>
                  <a:pt x="160025" y="77688"/>
                </a:lnTo>
                <a:lnTo>
                  <a:pt x="158012" y="72925"/>
                </a:lnTo>
                <a:lnTo>
                  <a:pt x="157991" y="61168"/>
                </a:lnTo>
                <a:lnTo>
                  <a:pt x="159976" y="56306"/>
                </a:lnTo>
                <a:lnTo>
                  <a:pt x="163944" y="52536"/>
                </a:lnTo>
                <a:lnTo>
                  <a:pt x="168012" y="48766"/>
                </a:lnTo>
                <a:lnTo>
                  <a:pt x="173172" y="46880"/>
                </a:lnTo>
                <a:lnTo>
                  <a:pt x="188253" y="46880"/>
                </a:lnTo>
                <a:lnTo>
                  <a:pt x="195049" y="49658"/>
                </a:lnTo>
                <a:lnTo>
                  <a:pt x="198536" y="53726"/>
                </a:lnTo>
                <a:lnTo>
                  <a:pt x="178381" y="53726"/>
                </a:lnTo>
                <a:lnTo>
                  <a:pt x="174759" y="55016"/>
                </a:lnTo>
                <a:lnTo>
                  <a:pt x="171981" y="57596"/>
                </a:lnTo>
                <a:lnTo>
                  <a:pt x="169203" y="60076"/>
                </a:lnTo>
                <a:lnTo>
                  <a:pt x="167814" y="63301"/>
                </a:lnTo>
                <a:lnTo>
                  <a:pt x="167814" y="71139"/>
                </a:lnTo>
                <a:lnTo>
                  <a:pt x="169203" y="74314"/>
                </a:lnTo>
                <a:lnTo>
                  <a:pt x="174759" y="79275"/>
                </a:lnTo>
                <a:lnTo>
                  <a:pt x="178381" y="80515"/>
                </a:lnTo>
                <a:lnTo>
                  <a:pt x="198318" y="80515"/>
                </a:lnTo>
                <a:lnTo>
                  <a:pt x="194652" y="84534"/>
                </a:lnTo>
                <a:lnTo>
                  <a:pt x="187856" y="87362"/>
                </a:lnTo>
                <a:close/>
              </a:path>
              <a:path w="707390" h="95250">
                <a:moveTo>
                  <a:pt x="198318" y="80515"/>
                </a:moveTo>
                <a:lnTo>
                  <a:pt x="190386" y="80515"/>
                </a:lnTo>
                <a:lnTo>
                  <a:pt x="196042" y="77985"/>
                </a:lnTo>
                <a:lnTo>
                  <a:pt x="199812" y="72925"/>
                </a:lnTo>
                <a:lnTo>
                  <a:pt x="199701" y="61168"/>
                </a:lnTo>
                <a:lnTo>
                  <a:pt x="196042" y="56257"/>
                </a:lnTo>
                <a:lnTo>
                  <a:pt x="190386" y="53726"/>
                </a:lnTo>
                <a:lnTo>
                  <a:pt x="198536" y="53726"/>
                </a:lnTo>
                <a:lnTo>
                  <a:pt x="199812" y="55215"/>
                </a:lnTo>
                <a:lnTo>
                  <a:pt x="209337" y="55215"/>
                </a:lnTo>
                <a:lnTo>
                  <a:pt x="209337" y="78878"/>
                </a:lnTo>
                <a:lnTo>
                  <a:pt x="199812" y="78878"/>
                </a:lnTo>
                <a:lnTo>
                  <a:pt x="198318" y="80515"/>
                </a:lnTo>
                <a:close/>
              </a:path>
              <a:path w="707390" h="95250">
                <a:moveTo>
                  <a:pt x="209337" y="85873"/>
                </a:moveTo>
                <a:lnTo>
                  <a:pt x="199812" y="85873"/>
                </a:lnTo>
                <a:lnTo>
                  <a:pt x="199812" y="78878"/>
                </a:lnTo>
                <a:lnTo>
                  <a:pt x="209337" y="78878"/>
                </a:lnTo>
                <a:lnTo>
                  <a:pt x="209337" y="85873"/>
                </a:lnTo>
                <a:close/>
              </a:path>
              <a:path w="707390" h="95250">
                <a:moveTo>
                  <a:pt x="282193" y="33783"/>
                </a:moveTo>
                <a:lnTo>
                  <a:pt x="272816" y="33783"/>
                </a:lnTo>
                <a:lnTo>
                  <a:pt x="272816" y="1190"/>
                </a:lnTo>
                <a:lnTo>
                  <a:pt x="282193" y="1190"/>
                </a:lnTo>
                <a:lnTo>
                  <a:pt x="282193" y="33783"/>
                </a:lnTo>
                <a:close/>
              </a:path>
              <a:path w="707390" h="95250">
                <a:moveTo>
                  <a:pt x="256346" y="87362"/>
                </a:moveTo>
                <a:lnTo>
                  <a:pt x="243845" y="87362"/>
                </a:lnTo>
                <a:lnTo>
                  <a:pt x="237247" y="84484"/>
                </a:lnTo>
                <a:lnTo>
                  <a:pt x="232186" y="78730"/>
                </a:lnTo>
                <a:lnTo>
                  <a:pt x="227225" y="72876"/>
                </a:lnTo>
                <a:lnTo>
                  <a:pt x="224745" y="65037"/>
                </a:lnTo>
                <a:lnTo>
                  <a:pt x="224745" y="45392"/>
                </a:lnTo>
                <a:lnTo>
                  <a:pt x="227275" y="37603"/>
                </a:lnTo>
                <a:lnTo>
                  <a:pt x="232335" y="31849"/>
                </a:lnTo>
                <a:lnTo>
                  <a:pt x="237395" y="25995"/>
                </a:lnTo>
                <a:lnTo>
                  <a:pt x="243944" y="23068"/>
                </a:lnTo>
                <a:lnTo>
                  <a:pt x="256148" y="23068"/>
                </a:lnTo>
                <a:lnTo>
                  <a:pt x="260017" y="24010"/>
                </a:lnTo>
                <a:lnTo>
                  <a:pt x="263589" y="25896"/>
                </a:lnTo>
                <a:lnTo>
                  <a:pt x="267260" y="27781"/>
                </a:lnTo>
                <a:lnTo>
                  <a:pt x="270336" y="30410"/>
                </a:lnTo>
                <a:lnTo>
                  <a:pt x="271175" y="31551"/>
                </a:lnTo>
                <a:lnTo>
                  <a:pt x="248409" y="31551"/>
                </a:lnTo>
                <a:lnTo>
                  <a:pt x="243646" y="33734"/>
                </a:lnTo>
                <a:lnTo>
                  <a:pt x="240074" y="38100"/>
                </a:lnTo>
                <a:lnTo>
                  <a:pt x="236502" y="42366"/>
                </a:lnTo>
                <a:lnTo>
                  <a:pt x="234716" y="48071"/>
                </a:lnTo>
                <a:lnTo>
                  <a:pt x="234716" y="62259"/>
                </a:lnTo>
                <a:lnTo>
                  <a:pt x="236453" y="67964"/>
                </a:lnTo>
                <a:lnTo>
                  <a:pt x="239925" y="72330"/>
                </a:lnTo>
                <a:lnTo>
                  <a:pt x="243497" y="76696"/>
                </a:lnTo>
                <a:lnTo>
                  <a:pt x="248309" y="78878"/>
                </a:lnTo>
                <a:lnTo>
                  <a:pt x="271203" y="78878"/>
                </a:lnTo>
                <a:lnTo>
                  <a:pt x="270435" y="79871"/>
                </a:lnTo>
                <a:lnTo>
                  <a:pt x="267459" y="82401"/>
                </a:lnTo>
                <a:lnTo>
                  <a:pt x="260315" y="86369"/>
                </a:lnTo>
                <a:lnTo>
                  <a:pt x="256346" y="87362"/>
                </a:lnTo>
                <a:close/>
              </a:path>
              <a:path w="707390" h="95250">
                <a:moveTo>
                  <a:pt x="271203" y="78878"/>
                </a:moveTo>
                <a:lnTo>
                  <a:pt x="258132" y="78878"/>
                </a:lnTo>
                <a:lnTo>
                  <a:pt x="261704" y="77985"/>
                </a:lnTo>
                <a:lnTo>
                  <a:pt x="265077" y="76200"/>
                </a:lnTo>
                <a:lnTo>
                  <a:pt x="268451" y="74314"/>
                </a:lnTo>
                <a:lnTo>
                  <a:pt x="271030" y="71983"/>
                </a:lnTo>
                <a:lnTo>
                  <a:pt x="272816" y="69205"/>
                </a:lnTo>
                <a:lnTo>
                  <a:pt x="272816" y="41374"/>
                </a:lnTo>
                <a:lnTo>
                  <a:pt x="271030" y="38695"/>
                </a:lnTo>
                <a:lnTo>
                  <a:pt x="268451" y="36413"/>
                </a:lnTo>
                <a:lnTo>
                  <a:pt x="265077" y="34528"/>
                </a:lnTo>
                <a:lnTo>
                  <a:pt x="261704" y="32543"/>
                </a:lnTo>
                <a:lnTo>
                  <a:pt x="258132" y="31551"/>
                </a:lnTo>
                <a:lnTo>
                  <a:pt x="271175" y="31551"/>
                </a:lnTo>
                <a:lnTo>
                  <a:pt x="272816" y="33783"/>
                </a:lnTo>
                <a:lnTo>
                  <a:pt x="282193" y="33783"/>
                </a:lnTo>
                <a:lnTo>
                  <a:pt x="282193" y="76795"/>
                </a:lnTo>
                <a:lnTo>
                  <a:pt x="272816" y="76795"/>
                </a:lnTo>
                <a:lnTo>
                  <a:pt x="271203" y="78878"/>
                </a:lnTo>
                <a:close/>
              </a:path>
              <a:path w="707390" h="95250">
                <a:moveTo>
                  <a:pt x="282193" y="85873"/>
                </a:moveTo>
                <a:lnTo>
                  <a:pt x="272816" y="85873"/>
                </a:lnTo>
                <a:lnTo>
                  <a:pt x="272816" y="76795"/>
                </a:lnTo>
                <a:lnTo>
                  <a:pt x="282193" y="76795"/>
                </a:lnTo>
                <a:lnTo>
                  <a:pt x="282193" y="85873"/>
                </a:lnTo>
                <a:close/>
              </a:path>
              <a:path w="707390" h="95250">
                <a:moveTo>
                  <a:pt x="369785" y="87362"/>
                </a:moveTo>
                <a:lnTo>
                  <a:pt x="351926" y="87362"/>
                </a:lnTo>
                <a:lnTo>
                  <a:pt x="344633" y="84335"/>
                </a:lnTo>
                <a:lnTo>
                  <a:pt x="333322" y="72231"/>
                </a:lnTo>
                <a:lnTo>
                  <a:pt x="330494" y="64541"/>
                </a:lnTo>
                <a:lnTo>
                  <a:pt x="330494" y="45690"/>
                </a:lnTo>
                <a:lnTo>
                  <a:pt x="333322" y="37951"/>
                </a:lnTo>
                <a:lnTo>
                  <a:pt x="344633" y="26044"/>
                </a:lnTo>
                <a:lnTo>
                  <a:pt x="351926" y="23068"/>
                </a:lnTo>
                <a:lnTo>
                  <a:pt x="369785" y="23068"/>
                </a:lnTo>
                <a:lnTo>
                  <a:pt x="377077" y="26044"/>
                </a:lnTo>
                <a:lnTo>
                  <a:pt x="382309" y="31551"/>
                </a:lnTo>
                <a:lnTo>
                  <a:pt x="354902" y="31551"/>
                </a:lnTo>
                <a:lnTo>
                  <a:pt x="349991" y="33783"/>
                </a:lnTo>
                <a:lnTo>
                  <a:pt x="342351" y="42614"/>
                </a:lnTo>
                <a:lnTo>
                  <a:pt x="340466" y="48269"/>
                </a:lnTo>
                <a:lnTo>
                  <a:pt x="340466" y="62160"/>
                </a:lnTo>
                <a:lnTo>
                  <a:pt x="342351" y="67865"/>
                </a:lnTo>
                <a:lnTo>
                  <a:pt x="346121" y="72330"/>
                </a:lnTo>
                <a:lnTo>
                  <a:pt x="349892" y="76696"/>
                </a:lnTo>
                <a:lnTo>
                  <a:pt x="354803" y="78878"/>
                </a:lnTo>
                <a:lnTo>
                  <a:pt x="382177" y="78878"/>
                </a:lnTo>
                <a:lnTo>
                  <a:pt x="377077" y="84335"/>
                </a:lnTo>
                <a:lnTo>
                  <a:pt x="369785" y="87362"/>
                </a:lnTo>
                <a:close/>
              </a:path>
              <a:path w="707390" h="95250">
                <a:moveTo>
                  <a:pt x="382177" y="78878"/>
                </a:moveTo>
                <a:lnTo>
                  <a:pt x="366808" y="78878"/>
                </a:lnTo>
                <a:lnTo>
                  <a:pt x="371670" y="76696"/>
                </a:lnTo>
                <a:lnTo>
                  <a:pt x="375524" y="72231"/>
                </a:lnTo>
                <a:lnTo>
                  <a:pt x="379211" y="67865"/>
                </a:lnTo>
                <a:lnTo>
                  <a:pt x="381096" y="62160"/>
                </a:lnTo>
                <a:lnTo>
                  <a:pt x="381096" y="48269"/>
                </a:lnTo>
                <a:lnTo>
                  <a:pt x="379211" y="42614"/>
                </a:lnTo>
                <a:lnTo>
                  <a:pt x="375440" y="38248"/>
                </a:lnTo>
                <a:lnTo>
                  <a:pt x="371670" y="33783"/>
                </a:lnTo>
                <a:lnTo>
                  <a:pt x="366808" y="31551"/>
                </a:lnTo>
                <a:lnTo>
                  <a:pt x="382309" y="31551"/>
                </a:lnTo>
                <a:lnTo>
                  <a:pt x="388388" y="37951"/>
                </a:lnTo>
                <a:lnTo>
                  <a:pt x="391216" y="45690"/>
                </a:lnTo>
                <a:lnTo>
                  <a:pt x="391216" y="64541"/>
                </a:lnTo>
                <a:lnTo>
                  <a:pt x="388388" y="72231"/>
                </a:lnTo>
                <a:lnTo>
                  <a:pt x="382177" y="78878"/>
                </a:lnTo>
                <a:close/>
              </a:path>
              <a:path w="707390" h="95250">
                <a:moveTo>
                  <a:pt x="418885" y="24556"/>
                </a:moveTo>
                <a:lnTo>
                  <a:pt x="409360" y="24556"/>
                </a:lnTo>
                <a:lnTo>
                  <a:pt x="409360" y="13444"/>
                </a:lnTo>
                <a:lnTo>
                  <a:pt x="410948" y="8582"/>
                </a:lnTo>
                <a:lnTo>
                  <a:pt x="414123" y="5208"/>
                </a:lnTo>
                <a:lnTo>
                  <a:pt x="417298" y="1736"/>
                </a:lnTo>
                <a:lnTo>
                  <a:pt x="421614" y="0"/>
                </a:lnTo>
                <a:lnTo>
                  <a:pt x="432230" y="0"/>
                </a:lnTo>
                <a:lnTo>
                  <a:pt x="436546" y="1537"/>
                </a:lnTo>
                <a:lnTo>
                  <a:pt x="440019" y="4613"/>
                </a:lnTo>
                <a:lnTo>
                  <a:pt x="438084" y="7739"/>
                </a:lnTo>
                <a:lnTo>
                  <a:pt x="422110" y="7739"/>
                </a:lnTo>
                <a:lnTo>
                  <a:pt x="418885" y="11757"/>
                </a:lnTo>
                <a:lnTo>
                  <a:pt x="418885" y="24556"/>
                </a:lnTo>
                <a:close/>
              </a:path>
              <a:path w="707390" h="95250">
                <a:moveTo>
                  <a:pt x="436149" y="10864"/>
                </a:moveTo>
                <a:lnTo>
                  <a:pt x="433967" y="8780"/>
                </a:lnTo>
                <a:lnTo>
                  <a:pt x="431437" y="7739"/>
                </a:lnTo>
                <a:lnTo>
                  <a:pt x="438084" y="7739"/>
                </a:lnTo>
                <a:lnTo>
                  <a:pt x="436149" y="10864"/>
                </a:lnTo>
                <a:close/>
              </a:path>
              <a:path w="707390" h="95250">
                <a:moveTo>
                  <a:pt x="431238" y="32890"/>
                </a:moveTo>
                <a:lnTo>
                  <a:pt x="399240" y="32890"/>
                </a:lnTo>
                <a:lnTo>
                  <a:pt x="399240" y="24556"/>
                </a:lnTo>
                <a:lnTo>
                  <a:pt x="431238" y="24556"/>
                </a:lnTo>
                <a:lnTo>
                  <a:pt x="431238" y="32890"/>
                </a:lnTo>
                <a:close/>
              </a:path>
              <a:path w="707390" h="95250">
                <a:moveTo>
                  <a:pt x="418885" y="85873"/>
                </a:moveTo>
                <a:lnTo>
                  <a:pt x="409360" y="85873"/>
                </a:lnTo>
                <a:lnTo>
                  <a:pt x="409360" y="32890"/>
                </a:lnTo>
                <a:lnTo>
                  <a:pt x="418885" y="32890"/>
                </a:lnTo>
                <a:lnTo>
                  <a:pt x="418885" y="85873"/>
                </a:lnTo>
                <a:close/>
              </a:path>
              <a:path w="707390" h="95250">
                <a:moveTo>
                  <a:pt x="479082" y="85873"/>
                </a:moveTo>
                <a:lnTo>
                  <a:pt x="467027" y="85873"/>
                </a:lnTo>
                <a:lnTo>
                  <a:pt x="500960" y="1190"/>
                </a:lnTo>
                <a:lnTo>
                  <a:pt x="514057" y="1190"/>
                </a:lnTo>
                <a:lnTo>
                  <a:pt x="518448" y="12055"/>
                </a:lnTo>
                <a:lnTo>
                  <a:pt x="507657" y="12055"/>
                </a:lnTo>
                <a:lnTo>
                  <a:pt x="489649" y="57745"/>
                </a:lnTo>
                <a:lnTo>
                  <a:pt x="536917" y="57745"/>
                </a:lnTo>
                <a:lnTo>
                  <a:pt x="540707" y="67121"/>
                </a:lnTo>
                <a:lnTo>
                  <a:pt x="486524" y="67121"/>
                </a:lnTo>
                <a:lnTo>
                  <a:pt x="479082" y="85873"/>
                </a:lnTo>
                <a:close/>
              </a:path>
              <a:path w="707390" h="95250">
                <a:moveTo>
                  <a:pt x="536917" y="57745"/>
                </a:moveTo>
                <a:lnTo>
                  <a:pt x="525517" y="57745"/>
                </a:lnTo>
                <a:lnTo>
                  <a:pt x="507657" y="12055"/>
                </a:lnTo>
                <a:lnTo>
                  <a:pt x="518448" y="12055"/>
                </a:lnTo>
                <a:lnTo>
                  <a:pt x="536917" y="57745"/>
                </a:lnTo>
                <a:close/>
              </a:path>
              <a:path w="707390" h="95250">
                <a:moveTo>
                  <a:pt x="548287" y="85873"/>
                </a:moveTo>
                <a:lnTo>
                  <a:pt x="536232" y="85873"/>
                </a:lnTo>
                <a:lnTo>
                  <a:pt x="528642" y="67121"/>
                </a:lnTo>
                <a:lnTo>
                  <a:pt x="540707" y="67121"/>
                </a:lnTo>
                <a:lnTo>
                  <a:pt x="548287" y="85873"/>
                </a:lnTo>
                <a:close/>
              </a:path>
              <a:path w="707390" h="95250">
                <a:moveTo>
                  <a:pt x="569759" y="85873"/>
                </a:moveTo>
                <a:lnTo>
                  <a:pt x="559341" y="85873"/>
                </a:lnTo>
                <a:lnTo>
                  <a:pt x="559341" y="1190"/>
                </a:lnTo>
                <a:lnTo>
                  <a:pt x="569759" y="1190"/>
                </a:lnTo>
                <a:lnTo>
                  <a:pt x="569759" y="85873"/>
                </a:lnTo>
                <a:close/>
              </a:path>
              <a:path w="707390" h="95250">
                <a:moveTo>
                  <a:pt x="657112" y="94803"/>
                </a:moveTo>
                <a:lnTo>
                  <a:pt x="623374" y="77074"/>
                </a:lnTo>
                <a:lnTo>
                  <a:pt x="616982" y="54123"/>
                </a:lnTo>
                <a:lnTo>
                  <a:pt x="617366" y="48452"/>
                </a:lnTo>
                <a:lnTo>
                  <a:pt x="637150" y="15217"/>
                </a:lnTo>
                <a:lnTo>
                  <a:pt x="667232" y="4911"/>
                </a:lnTo>
                <a:lnTo>
                  <a:pt x="675557" y="5627"/>
                </a:lnTo>
                <a:lnTo>
                  <a:pt x="683120" y="7776"/>
                </a:lnTo>
                <a:lnTo>
                  <a:pt x="685875" y="9227"/>
                </a:lnTo>
                <a:lnTo>
                  <a:pt x="659047" y="9227"/>
                </a:lnTo>
                <a:lnTo>
                  <a:pt x="651605" y="11310"/>
                </a:lnTo>
                <a:lnTo>
                  <a:pt x="623328" y="39439"/>
                </a:lnTo>
                <a:lnTo>
                  <a:pt x="621244" y="46880"/>
                </a:lnTo>
                <a:lnTo>
                  <a:pt x="621270" y="54917"/>
                </a:lnTo>
                <a:lnTo>
                  <a:pt x="643197" y="88069"/>
                </a:lnTo>
                <a:lnTo>
                  <a:pt x="657707" y="90636"/>
                </a:lnTo>
                <a:lnTo>
                  <a:pt x="676282" y="90636"/>
                </a:lnTo>
                <a:lnTo>
                  <a:pt x="670655" y="92794"/>
                </a:lnTo>
                <a:lnTo>
                  <a:pt x="663958" y="94301"/>
                </a:lnTo>
                <a:lnTo>
                  <a:pt x="657112" y="94803"/>
                </a:lnTo>
                <a:close/>
              </a:path>
              <a:path w="707390" h="95250">
                <a:moveTo>
                  <a:pt x="699671" y="68163"/>
                </a:moveTo>
                <a:lnTo>
                  <a:pt x="691342" y="68163"/>
                </a:lnTo>
                <a:lnTo>
                  <a:pt x="693575" y="67270"/>
                </a:lnTo>
                <a:lnTo>
                  <a:pt x="697841" y="63599"/>
                </a:lnTo>
                <a:lnTo>
                  <a:pt x="699528" y="60969"/>
                </a:lnTo>
                <a:lnTo>
                  <a:pt x="700719" y="57596"/>
                </a:lnTo>
                <a:lnTo>
                  <a:pt x="702008" y="54123"/>
                </a:lnTo>
                <a:lnTo>
                  <a:pt x="702653" y="49956"/>
                </a:lnTo>
                <a:lnTo>
                  <a:pt x="702653" y="45094"/>
                </a:lnTo>
                <a:lnTo>
                  <a:pt x="681297" y="11757"/>
                </a:lnTo>
                <a:lnTo>
                  <a:pt x="666786" y="9227"/>
                </a:lnTo>
                <a:lnTo>
                  <a:pt x="685875" y="9227"/>
                </a:lnTo>
                <a:lnTo>
                  <a:pt x="707267" y="45094"/>
                </a:lnTo>
                <a:lnTo>
                  <a:pt x="707267" y="54123"/>
                </a:lnTo>
                <a:lnTo>
                  <a:pt x="705084" y="61366"/>
                </a:lnTo>
                <a:lnTo>
                  <a:pt x="699671" y="68163"/>
                </a:lnTo>
                <a:close/>
              </a:path>
              <a:path w="707390" h="95250">
                <a:moveTo>
                  <a:pt x="657608" y="75009"/>
                </a:moveTo>
                <a:lnTo>
                  <a:pt x="647686" y="75009"/>
                </a:lnTo>
                <a:lnTo>
                  <a:pt x="642973" y="73124"/>
                </a:lnTo>
                <a:lnTo>
                  <a:pt x="639401" y="69353"/>
                </a:lnTo>
                <a:lnTo>
                  <a:pt x="635929" y="65583"/>
                </a:lnTo>
                <a:lnTo>
                  <a:pt x="634192" y="60573"/>
                </a:lnTo>
                <a:lnTo>
                  <a:pt x="634192" y="45789"/>
                </a:lnTo>
                <a:lnTo>
                  <a:pt x="637169" y="38348"/>
                </a:lnTo>
                <a:lnTo>
                  <a:pt x="643122" y="31998"/>
                </a:lnTo>
                <a:lnTo>
                  <a:pt x="649174" y="25648"/>
                </a:lnTo>
                <a:lnTo>
                  <a:pt x="656120" y="22472"/>
                </a:lnTo>
                <a:lnTo>
                  <a:pt x="668125" y="22472"/>
                </a:lnTo>
                <a:lnTo>
                  <a:pt x="671598" y="23465"/>
                </a:lnTo>
                <a:lnTo>
                  <a:pt x="677154" y="27434"/>
                </a:lnTo>
                <a:lnTo>
                  <a:pt x="679012" y="29616"/>
                </a:lnTo>
                <a:lnTo>
                  <a:pt x="659642" y="29616"/>
                </a:lnTo>
                <a:lnTo>
                  <a:pt x="654383" y="32047"/>
                </a:lnTo>
                <a:lnTo>
                  <a:pt x="649819" y="36909"/>
                </a:lnTo>
                <a:lnTo>
                  <a:pt x="645355" y="41771"/>
                </a:lnTo>
                <a:lnTo>
                  <a:pt x="643122" y="47426"/>
                </a:lnTo>
                <a:lnTo>
                  <a:pt x="643122" y="57943"/>
                </a:lnTo>
                <a:lnTo>
                  <a:pt x="644263" y="61317"/>
                </a:lnTo>
                <a:lnTo>
                  <a:pt x="648827" y="66675"/>
                </a:lnTo>
                <a:lnTo>
                  <a:pt x="652002" y="68014"/>
                </a:lnTo>
                <a:lnTo>
                  <a:pt x="670526" y="68014"/>
                </a:lnTo>
                <a:lnTo>
                  <a:pt x="668572" y="69800"/>
                </a:lnTo>
                <a:lnTo>
                  <a:pt x="661428" y="73967"/>
                </a:lnTo>
                <a:lnTo>
                  <a:pt x="657608" y="75009"/>
                </a:lnTo>
                <a:close/>
              </a:path>
              <a:path w="707390" h="95250">
                <a:moveTo>
                  <a:pt x="688925" y="32444"/>
                </a:moveTo>
                <a:lnTo>
                  <a:pt x="680329" y="32444"/>
                </a:lnTo>
                <a:lnTo>
                  <a:pt x="681966" y="24556"/>
                </a:lnTo>
                <a:lnTo>
                  <a:pt x="690598" y="24556"/>
                </a:lnTo>
                <a:lnTo>
                  <a:pt x="688925" y="32444"/>
                </a:lnTo>
                <a:close/>
              </a:path>
              <a:path w="707390" h="95250">
                <a:moveTo>
                  <a:pt x="670526" y="68014"/>
                </a:moveTo>
                <a:lnTo>
                  <a:pt x="663512" y="68014"/>
                </a:lnTo>
                <a:lnTo>
                  <a:pt x="669862" y="64194"/>
                </a:lnTo>
                <a:lnTo>
                  <a:pt x="675120" y="56554"/>
                </a:lnTo>
                <a:lnTo>
                  <a:pt x="678692" y="38992"/>
                </a:lnTo>
                <a:lnTo>
                  <a:pt x="677898" y="36413"/>
                </a:lnTo>
                <a:lnTo>
                  <a:pt x="676311" y="34230"/>
                </a:lnTo>
                <a:lnTo>
                  <a:pt x="673930" y="32444"/>
                </a:lnTo>
                <a:lnTo>
                  <a:pt x="671647" y="30559"/>
                </a:lnTo>
                <a:lnTo>
                  <a:pt x="668869" y="29616"/>
                </a:lnTo>
                <a:lnTo>
                  <a:pt x="679012" y="29616"/>
                </a:lnTo>
                <a:lnTo>
                  <a:pt x="679139" y="29765"/>
                </a:lnTo>
                <a:lnTo>
                  <a:pt x="680329" y="32444"/>
                </a:lnTo>
                <a:lnTo>
                  <a:pt x="688925" y="32444"/>
                </a:lnTo>
                <a:lnTo>
                  <a:pt x="683306" y="58935"/>
                </a:lnTo>
                <a:lnTo>
                  <a:pt x="683124" y="60573"/>
                </a:lnTo>
                <a:lnTo>
                  <a:pt x="683074" y="63996"/>
                </a:lnTo>
                <a:lnTo>
                  <a:pt x="673632" y="63996"/>
                </a:lnTo>
                <a:lnTo>
                  <a:pt x="671449" y="67171"/>
                </a:lnTo>
                <a:lnTo>
                  <a:pt x="670526" y="68014"/>
                </a:lnTo>
                <a:close/>
              </a:path>
              <a:path w="707390" h="95250">
                <a:moveTo>
                  <a:pt x="691342" y="75009"/>
                </a:moveTo>
                <a:lnTo>
                  <a:pt x="681817" y="75009"/>
                </a:lnTo>
                <a:lnTo>
                  <a:pt x="679039" y="74017"/>
                </a:lnTo>
                <a:lnTo>
                  <a:pt x="673781" y="64740"/>
                </a:lnTo>
                <a:lnTo>
                  <a:pt x="673632" y="63996"/>
                </a:lnTo>
                <a:lnTo>
                  <a:pt x="683074" y="63996"/>
                </a:lnTo>
                <a:lnTo>
                  <a:pt x="683554" y="65434"/>
                </a:lnTo>
                <a:lnTo>
                  <a:pt x="684645" y="66526"/>
                </a:lnTo>
                <a:lnTo>
                  <a:pt x="685836" y="67617"/>
                </a:lnTo>
                <a:lnTo>
                  <a:pt x="687274" y="68163"/>
                </a:lnTo>
                <a:lnTo>
                  <a:pt x="699671" y="68163"/>
                </a:lnTo>
                <a:lnTo>
                  <a:pt x="696452" y="72280"/>
                </a:lnTo>
                <a:lnTo>
                  <a:pt x="691342" y="75009"/>
                </a:lnTo>
                <a:close/>
              </a:path>
              <a:path w="707390" h="95250">
                <a:moveTo>
                  <a:pt x="676282" y="90636"/>
                </a:moveTo>
                <a:lnTo>
                  <a:pt x="665942" y="90636"/>
                </a:lnTo>
                <a:lnTo>
                  <a:pt x="673781" y="88255"/>
                </a:lnTo>
                <a:lnTo>
                  <a:pt x="681222" y="83492"/>
                </a:lnTo>
                <a:lnTo>
                  <a:pt x="683603" y="86766"/>
                </a:lnTo>
                <a:lnTo>
                  <a:pt x="677204" y="90282"/>
                </a:lnTo>
                <a:lnTo>
                  <a:pt x="676282" y="906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 descr=""/>
          <p:cNvSpPr/>
          <p:nvPr/>
        </p:nvSpPr>
        <p:spPr>
          <a:xfrm>
            <a:off x="6646979" y="3702512"/>
            <a:ext cx="666115" cy="109855"/>
          </a:xfrm>
          <a:custGeom>
            <a:avLst/>
            <a:gdLst/>
            <a:ahLst/>
            <a:cxnLst/>
            <a:rect l="l" t="t" r="r" b="b"/>
            <a:pathLst>
              <a:path w="666115" h="109854">
                <a:moveTo>
                  <a:pt x="10417" y="84683"/>
                </a:moveTo>
                <a:lnTo>
                  <a:pt x="0" y="84683"/>
                </a:lnTo>
                <a:lnTo>
                  <a:pt x="0" y="0"/>
                </a:lnTo>
                <a:lnTo>
                  <a:pt x="10417" y="0"/>
                </a:lnTo>
                <a:lnTo>
                  <a:pt x="10417" y="36462"/>
                </a:lnTo>
                <a:lnTo>
                  <a:pt x="70544" y="36462"/>
                </a:lnTo>
                <a:lnTo>
                  <a:pt x="70544" y="45839"/>
                </a:lnTo>
                <a:lnTo>
                  <a:pt x="10417" y="45839"/>
                </a:lnTo>
                <a:lnTo>
                  <a:pt x="10417" y="84683"/>
                </a:lnTo>
                <a:close/>
              </a:path>
              <a:path w="666115" h="109854">
                <a:moveTo>
                  <a:pt x="70544" y="36462"/>
                </a:moveTo>
                <a:lnTo>
                  <a:pt x="59977" y="36462"/>
                </a:lnTo>
                <a:lnTo>
                  <a:pt x="59977" y="0"/>
                </a:lnTo>
                <a:lnTo>
                  <a:pt x="70544" y="0"/>
                </a:lnTo>
                <a:lnTo>
                  <a:pt x="70544" y="36462"/>
                </a:lnTo>
                <a:close/>
              </a:path>
              <a:path w="666115" h="109854">
                <a:moveTo>
                  <a:pt x="70544" y="84683"/>
                </a:moveTo>
                <a:lnTo>
                  <a:pt x="59977" y="84683"/>
                </a:lnTo>
                <a:lnTo>
                  <a:pt x="59977" y="45839"/>
                </a:lnTo>
                <a:lnTo>
                  <a:pt x="70544" y="45839"/>
                </a:lnTo>
                <a:lnTo>
                  <a:pt x="70544" y="84683"/>
                </a:lnTo>
                <a:close/>
              </a:path>
              <a:path w="666115" h="109854">
                <a:moveTo>
                  <a:pt x="117623" y="86171"/>
                </a:moveTo>
                <a:lnTo>
                  <a:pt x="108396" y="86171"/>
                </a:lnTo>
                <a:lnTo>
                  <a:pt x="100855" y="83194"/>
                </a:lnTo>
                <a:lnTo>
                  <a:pt x="95002" y="77241"/>
                </a:lnTo>
                <a:lnTo>
                  <a:pt x="89247" y="71189"/>
                </a:lnTo>
                <a:lnTo>
                  <a:pt x="86370" y="63450"/>
                </a:lnTo>
                <a:lnTo>
                  <a:pt x="86370" y="44896"/>
                </a:lnTo>
                <a:lnTo>
                  <a:pt x="89247" y="37256"/>
                </a:lnTo>
                <a:lnTo>
                  <a:pt x="100756" y="24953"/>
                </a:lnTo>
                <a:lnTo>
                  <a:pt x="107950" y="21877"/>
                </a:lnTo>
                <a:lnTo>
                  <a:pt x="125412" y="21877"/>
                </a:lnTo>
                <a:lnTo>
                  <a:pt x="132506" y="24953"/>
                </a:lnTo>
                <a:lnTo>
                  <a:pt x="136697" y="29765"/>
                </a:lnTo>
                <a:lnTo>
                  <a:pt x="110777" y="29765"/>
                </a:lnTo>
                <a:lnTo>
                  <a:pt x="106064" y="31749"/>
                </a:lnTo>
                <a:lnTo>
                  <a:pt x="98524" y="39687"/>
                </a:lnTo>
                <a:lnTo>
                  <a:pt x="96539" y="44499"/>
                </a:lnTo>
                <a:lnTo>
                  <a:pt x="96341" y="50155"/>
                </a:lnTo>
                <a:lnTo>
                  <a:pt x="146050" y="50155"/>
                </a:lnTo>
                <a:lnTo>
                  <a:pt x="146050" y="57150"/>
                </a:lnTo>
                <a:lnTo>
                  <a:pt x="96341" y="57150"/>
                </a:lnTo>
                <a:lnTo>
                  <a:pt x="96738" y="63400"/>
                </a:lnTo>
                <a:lnTo>
                  <a:pt x="99020" y="68510"/>
                </a:lnTo>
                <a:lnTo>
                  <a:pt x="103187" y="72479"/>
                </a:lnTo>
                <a:lnTo>
                  <a:pt x="107354" y="76348"/>
                </a:lnTo>
                <a:lnTo>
                  <a:pt x="112464" y="78283"/>
                </a:lnTo>
                <a:lnTo>
                  <a:pt x="140202" y="78283"/>
                </a:lnTo>
                <a:lnTo>
                  <a:pt x="136990" y="80897"/>
                </a:lnTo>
                <a:lnTo>
                  <a:pt x="131241" y="83827"/>
                </a:lnTo>
                <a:lnTo>
                  <a:pt x="124786" y="85585"/>
                </a:lnTo>
                <a:lnTo>
                  <a:pt x="117623" y="86171"/>
                </a:lnTo>
                <a:close/>
              </a:path>
              <a:path w="666115" h="109854">
                <a:moveTo>
                  <a:pt x="146050" y="50155"/>
                </a:moveTo>
                <a:lnTo>
                  <a:pt x="136673" y="50155"/>
                </a:lnTo>
                <a:lnTo>
                  <a:pt x="136673" y="44499"/>
                </a:lnTo>
                <a:lnTo>
                  <a:pt x="134788" y="39687"/>
                </a:lnTo>
                <a:lnTo>
                  <a:pt x="131018" y="35718"/>
                </a:lnTo>
                <a:lnTo>
                  <a:pt x="127347" y="31749"/>
                </a:lnTo>
                <a:lnTo>
                  <a:pt x="122485" y="29765"/>
                </a:lnTo>
                <a:lnTo>
                  <a:pt x="136697" y="29765"/>
                </a:lnTo>
                <a:lnTo>
                  <a:pt x="137864" y="31105"/>
                </a:lnTo>
                <a:lnTo>
                  <a:pt x="143321" y="37157"/>
                </a:lnTo>
                <a:lnTo>
                  <a:pt x="145998" y="44896"/>
                </a:lnTo>
                <a:lnTo>
                  <a:pt x="146050" y="50155"/>
                </a:lnTo>
                <a:close/>
              </a:path>
              <a:path w="666115" h="109854">
                <a:moveTo>
                  <a:pt x="140202" y="78283"/>
                </a:moveTo>
                <a:lnTo>
                  <a:pt x="125958" y="78283"/>
                </a:lnTo>
                <a:lnTo>
                  <a:pt x="132258" y="75703"/>
                </a:lnTo>
                <a:lnTo>
                  <a:pt x="137418" y="70544"/>
                </a:lnTo>
                <a:lnTo>
                  <a:pt x="142031" y="76795"/>
                </a:lnTo>
                <a:lnTo>
                  <a:pt x="140202" y="78283"/>
                </a:lnTo>
                <a:close/>
              </a:path>
              <a:path w="666115" h="109854">
                <a:moveTo>
                  <a:pt x="165433" y="38546"/>
                </a:moveTo>
                <a:lnTo>
                  <a:pt x="185524" y="21877"/>
                </a:lnTo>
                <a:lnTo>
                  <a:pt x="193065" y="21877"/>
                </a:lnTo>
                <a:lnTo>
                  <a:pt x="198919" y="23713"/>
                </a:lnTo>
                <a:lnTo>
                  <a:pt x="203086" y="27384"/>
                </a:lnTo>
                <a:lnTo>
                  <a:pt x="206211" y="30063"/>
                </a:lnTo>
                <a:lnTo>
                  <a:pt x="177091" y="30063"/>
                </a:lnTo>
                <a:lnTo>
                  <a:pt x="170790" y="32890"/>
                </a:lnTo>
                <a:lnTo>
                  <a:pt x="165433" y="38546"/>
                </a:lnTo>
                <a:close/>
              </a:path>
              <a:path w="666115" h="109854">
                <a:moveTo>
                  <a:pt x="209337" y="54024"/>
                </a:moveTo>
                <a:lnTo>
                  <a:pt x="199812" y="54024"/>
                </a:lnTo>
                <a:lnTo>
                  <a:pt x="199812" y="38844"/>
                </a:lnTo>
                <a:lnTo>
                  <a:pt x="198324" y="35669"/>
                </a:lnTo>
                <a:lnTo>
                  <a:pt x="195347" y="33486"/>
                </a:lnTo>
                <a:lnTo>
                  <a:pt x="192470" y="31204"/>
                </a:lnTo>
                <a:lnTo>
                  <a:pt x="188799" y="30063"/>
                </a:lnTo>
                <a:lnTo>
                  <a:pt x="206211" y="30063"/>
                </a:lnTo>
                <a:lnTo>
                  <a:pt x="207253" y="30956"/>
                </a:lnTo>
                <a:lnTo>
                  <a:pt x="209337" y="36016"/>
                </a:lnTo>
                <a:lnTo>
                  <a:pt x="209337" y="54024"/>
                </a:lnTo>
                <a:close/>
              </a:path>
              <a:path w="666115" h="109854">
                <a:moveTo>
                  <a:pt x="187856" y="86171"/>
                </a:moveTo>
                <a:lnTo>
                  <a:pt x="173271" y="86171"/>
                </a:lnTo>
                <a:lnTo>
                  <a:pt x="168161" y="84236"/>
                </a:lnTo>
                <a:lnTo>
                  <a:pt x="160025" y="76497"/>
                </a:lnTo>
                <a:lnTo>
                  <a:pt x="158012" y="71735"/>
                </a:lnTo>
                <a:lnTo>
                  <a:pt x="157991" y="59977"/>
                </a:lnTo>
                <a:lnTo>
                  <a:pt x="159976" y="55115"/>
                </a:lnTo>
                <a:lnTo>
                  <a:pt x="163944" y="51345"/>
                </a:lnTo>
                <a:lnTo>
                  <a:pt x="168012" y="47575"/>
                </a:lnTo>
                <a:lnTo>
                  <a:pt x="173172" y="45690"/>
                </a:lnTo>
                <a:lnTo>
                  <a:pt x="188253" y="45690"/>
                </a:lnTo>
                <a:lnTo>
                  <a:pt x="195049" y="48468"/>
                </a:lnTo>
                <a:lnTo>
                  <a:pt x="198536" y="52536"/>
                </a:lnTo>
                <a:lnTo>
                  <a:pt x="178381" y="52536"/>
                </a:lnTo>
                <a:lnTo>
                  <a:pt x="174759" y="53826"/>
                </a:lnTo>
                <a:lnTo>
                  <a:pt x="171981" y="56405"/>
                </a:lnTo>
                <a:lnTo>
                  <a:pt x="169203" y="58886"/>
                </a:lnTo>
                <a:lnTo>
                  <a:pt x="167814" y="62111"/>
                </a:lnTo>
                <a:lnTo>
                  <a:pt x="167814" y="69949"/>
                </a:lnTo>
                <a:lnTo>
                  <a:pt x="169203" y="73124"/>
                </a:lnTo>
                <a:lnTo>
                  <a:pt x="174759" y="78085"/>
                </a:lnTo>
                <a:lnTo>
                  <a:pt x="178381" y="79325"/>
                </a:lnTo>
                <a:lnTo>
                  <a:pt x="198318" y="79325"/>
                </a:lnTo>
                <a:lnTo>
                  <a:pt x="194653" y="83343"/>
                </a:lnTo>
                <a:lnTo>
                  <a:pt x="187856" y="86171"/>
                </a:lnTo>
                <a:close/>
              </a:path>
              <a:path w="666115" h="109854">
                <a:moveTo>
                  <a:pt x="198318" y="79325"/>
                </a:moveTo>
                <a:lnTo>
                  <a:pt x="190386" y="79325"/>
                </a:lnTo>
                <a:lnTo>
                  <a:pt x="196042" y="76795"/>
                </a:lnTo>
                <a:lnTo>
                  <a:pt x="199812" y="71735"/>
                </a:lnTo>
                <a:lnTo>
                  <a:pt x="199701" y="59977"/>
                </a:lnTo>
                <a:lnTo>
                  <a:pt x="196042" y="55066"/>
                </a:lnTo>
                <a:lnTo>
                  <a:pt x="190386" y="52536"/>
                </a:lnTo>
                <a:lnTo>
                  <a:pt x="198536" y="52536"/>
                </a:lnTo>
                <a:lnTo>
                  <a:pt x="199812" y="54024"/>
                </a:lnTo>
                <a:lnTo>
                  <a:pt x="209337" y="54024"/>
                </a:lnTo>
                <a:lnTo>
                  <a:pt x="209337" y="77688"/>
                </a:lnTo>
                <a:lnTo>
                  <a:pt x="199812" y="77688"/>
                </a:lnTo>
                <a:lnTo>
                  <a:pt x="198318" y="79325"/>
                </a:lnTo>
                <a:close/>
              </a:path>
              <a:path w="666115" h="109854">
                <a:moveTo>
                  <a:pt x="209337" y="84683"/>
                </a:moveTo>
                <a:lnTo>
                  <a:pt x="199812" y="84683"/>
                </a:lnTo>
                <a:lnTo>
                  <a:pt x="199812" y="77688"/>
                </a:lnTo>
                <a:lnTo>
                  <a:pt x="209337" y="77688"/>
                </a:lnTo>
                <a:lnTo>
                  <a:pt x="209337" y="84683"/>
                </a:lnTo>
                <a:close/>
              </a:path>
              <a:path w="666115" h="109854">
                <a:moveTo>
                  <a:pt x="282193" y="32593"/>
                </a:moveTo>
                <a:lnTo>
                  <a:pt x="272816" y="32593"/>
                </a:lnTo>
                <a:lnTo>
                  <a:pt x="272816" y="0"/>
                </a:lnTo>
                <a:lnTo>
                  <a:pt x="282193" y="0"/>
                </a:lnTo>
                <a:lnTo>
                  <a:pt x="282193" y="32593"/>
                </a:lnTo>
                <a:close/>
              </a:path>
              <a:path w="666115" h="109854">
                <a:moveTo>
                  <a:pt x="256346" y="86171"/>
                </a:moveTo>
                <a:lnTo>
                  <a:pt x="243845" y="86171"/>
                </a:lnTo>
                <a:lnTo>
                  <a:pt x="237246" y="83294"/>
                </a:lnTo>
                <a:lnTo>
                  <a:pt x="232186" y="77539"/>
                </a:lnTo>
                <a:lnTo>
                  <a:pt x="227225" y="71685"/>
                </a:lnTo>
                <a:lnTo>
                  <a:pt x="224745" y="63847"/>
                </a:lnTo>
                <a:lnTo>
                  <a:pt x="224745" y="44201"/>
                </a:lnTo>
                <a:lnTo>
                  <a:pt x="227275" y="36413"/>
                </a:lnTo>
                <a:lnTo>
                  <a:pt x="232335" y="30658"/>
                </a:lnTo>
                <a:lnTo>
                  <a:pt x="237395" y="24804"/>
                </a:lnTo>
                <a:lnTo>
                  <a:pt x="243944" y="21877"/>
                </a:lnTo>
                <a:lnTo>
                  <a:pt x="256148" y="21877"/>
                </a:lnTo>
                <a:lnTo>
                  <a:pt x="260017" y="22820"/>
                </a:lnTo>
                <a:lnTo>
                  <a:pt x="263589" y="24705"/>
                </a:lnTo>
                <a:lnTo>
                  <a:pt x="267260" y="26590"/>
                </a:lnTo>
                <a:lnTo>
                  <a:pt x="270336" y="29219"/>
                </a:lnTo>
                <a:lnTo>
                  <a:pt x="271175" y="30360"/>
                </a:lnTo>
                <a:lnTo>
                  <a:pt x="248409" y="30360"/>
                </a:lnTo>
                <a:lnTo>
                  <a:pt x="243646" y="32543"/>
                </a:lnTo>
                <a:lnTo>
                  <a:pt x="240074" y="36909"/>
                </a:lnTo>
                <a:lnTo>
                  <a:pt x="236502" y="41175"/>
                </a:lnTo>
                <a:lnTo>
                  <a:pt x="234716" y="46880"/>
                </a:lnTo>
                <a:lnTo>
                  <a:pt x="234716" y="61069"/>
                </a:lnTo>
                <a:lnTo>
                  <a:pt x="236453" y="66774"/>
                </a:lnTo>
                <a:lnTo>
                  <a:pt x="239925" y="71139"/>
                </a:lnTo>
                <a:lnTo>
                  <a:pt x="243497" y="75505"/>
                </a:lnTo>
                <a:lnTo>
                  <a:pt x="248309" y="77688"/>
                </a:lnTo>
                <a:lnTo>
                  <a:pt x="271203" y="77688"/>
                </a:lnTo>
                <a:lnTo>
                  <a:pt x="270435" y="78680"/>
                </a:lnTo>
                <a:lnTo>
                  <a:pt x="267459" y="81210"/>
                </a:lnTo>
                <a:lnTo>
                  <a:pt x="260315" y="85179"/>
                </a:lnTo>
                <a:lnTo>
                  <a:pt x="256346" y="86171"/>
                </a:lnTo>
                <a:close/>
              </a:path>
              <a:path w="666115" h="109854">
                <a:moveTo>
                  <a:pt x="271203" y="77688"/>
                </a:moveTo>
                <a:lnTo>
                  <a:pt x="258132" y="77688"/>
                </a:lnTo>
                <a:lnTo>
                  <a:pt x="261704" y="76795"/>
                </a:lnTo>
                <a:lnTo>
                  <a:pt x="265077" y="75009"/>
                </a:lnTo>
                <a:lnTo>
                  <a:pt x="268451" y="73124"/>
                </a:lnTo>
                <a:lnTo>
                  <a:pt x="271030" y="70792"/>
                </a:lnTo>
                <a:lnTo>
                  <a:pt x="272816" y="68014"/>
                </a:lnTo>
                <a:lnTo>
                  <a:pt x="272816" y="40183"/>
                </a:lnTo>
                <a:lnTo>
                  <a:pt x="271030" y="37504"/>
                </a:lnTo>
                <a:lnTo>
                  <a:pt x="268451" y="35222"/>
                </a:lnTo>
                <a:lnTo>
                  <a:pt x="265077" y="33337"/>
                </a:lnTo>
                <a:lnTo>
                  <a:pt x="261704" y="31353"/>
                </a:lnTo>
                <a:lnTo>
                  <a:pt x="258132" y="30360"/>
                </a:lnTo>
                <a:lnTo>
                  <a:pt x="271175" y="30360"/>
                </a:lnTo>
                <a:lnTo>
                  <a:pt x="272816" y="32593"/>
                </a:lnTo>
                <a:lnTo>
                  <a:pt x="282193" y="32593"/>
                </a:lnTo>
                <a:lnTo>
                  <a:pt x="282193" y="75604"/>
                </a:lnTo>
                <a:lnTo>
                  <a:pt x="272816" y="75604"/>
                </a:lnTo>
                <a:lnTo>
                  <a:pt x="271203" y="77688"/>
                </a:lnTo>
                <a:close/>
              </a:path>
              <a:path w="666115" h="109854">
                <a:moveTo>
                  <a:pt x="282193" y="84683"/>
                </a:moveTo>
                <a:lnTo>
                  <a:pt x="272816" y="84683"/>
                </a:lnTo>
                <a:lnTo>
                  <a:pt x="272816" y="75604"/>
                </a:lnTo>
                <a:lnTo>
                  <a:pt x="282193" y="75604"/>
                </a:lnTo>
                <a:lnTo>
                  <a:pt x="282193" y="84683"/>
                </a:lnTo>
                <a:close/>
              </a:path>
              <a:path w="666115" h="109854">
                <a:moveTo>
                  <a:pt x="310838" y="84683"/>
                </a:moveTo>
                <a:lnTo>
                  <a:pt x="301313" y="84683"/>
                </a:lnTo>
                <a:lnTo>
                  <a:pt x="301313" y="0"/>
                </a:lnTo>
                <a:lnTo>
                  <a:pt x="310838" y="0"/>
                </a:lnTo>
                <a:lnTo>
                  <a:pt x="310838" y="84683"/>
                </a:lnTo>
                <a:close/>
              </a:path>
              <a:path w="666115" h="109854">
                <a:moveTo>
                  <a:pt x="336326" y="14585"/>
                </a:moveTo>
                <a:lnTo>
                  <a:pt x="332853" y="14585"/>
                </a:lnTo>
                <a:lnTo>
                  <a:pt x="331315" y="13989"/>
                </a:lnTo>
                <a:lnTo>
                  <a:pt x="330026" y="12799"/>
                </a:lnTo>
                <a:lnTo>
                  <a:pt x="328835" y="11509"/>
                </a:lnTo>
                <a:lnTo>
                  <a:pt x="328240" y="9971"/>
                </a:lnTo>
                <a:lnTo>
                  <a:pt x="328240" y="6498"/>
                </a:lnTo>
                <a:lnTo>
                  <a:pt x="328835" y="5010"/>
                </a:lnTo>
                <a:lnTo>
                  <a:pt x="330026" y="3720"/>
                </a:lnTo>
                <a:lnTo>
                  <a:pt x="331315" y="2430"/>
                </a:lnTo>
                <a:lnTo>
                  <a:pt x="332853" y="1785"/>
                </a:lnTo>
                <a:lnTo>
                  <a:pt x="336326" y="1785"/>
                </a:lnTo>
                <a:lnTo>
                  <a:pt x="337814" y="2430"/>
                </a:lnTo>
                <a:lnTo>
                  <a:pt x="340394" y="5010"/>
                </a:lnTo>
                <a:lnTo>
                  <a:pt x="341039" y="6498"/>
                </a:lnTo>
                <a:lnTo>
                  <a:pt x="341039" y="9971"/>
                </a:lnTo>
                <a:lnTo>
                  <a:pt x="340394" y="11509"/>
                </a:lnTo>
                <a:lnTo>
                  <a:pt x="339104" y="12799"/>
                </a:lnTo>
                <a:lnTo>
                  <a:pt x="337814" y="13989"/>
                </a:lnTo>
                <a:lnTo>
                  <a:pt x="336326" y="14585"/>
                </a:lnTo>
                <a:close/>
              </a:path>
              <a:path w="666115" h="109854">
                <a:moveTo>
                  <a:pt x="339402" y="84683"/>
                </a:moveTo>
                <a:lnTo>
                  <a:pt x="329877" y="84683"/>
                </a:lnTo>
                <a:lnTo>
                  <a:pt x="329877" y="23365"/>
                </a:lnTo>
                <a:lnTo>
                  <a:pt x="339402" y="23365"/>
                </a:lnTo>
                <a:lnTo>
                  <a:pt x="339402" y="84683"/>
                </a:lnTo>
                <a:close/>
              </a:path>
              <a:path w="666115" h="109854">
                <a:moveTo>
                  <a:pt x="386470" y="85427"/>
                </a:moveTo>
                <a:lnTo>
                  <a:pt x="373869" y="85427"/>
                </a:lnTo>
                <a:lnTo>
                  <a:pt x="367271" y="82500"/>
                </a:lnTo>
                <a:lnTo>
                  <a:pt x="357349" y="70792"/>
                </a:lnTo>
                <a:lnTo>
                  <a:pt x="354869" y="63152"/>
                </a:lnTo>
                <a:lnTo>
                  <a:pt x="354869" y="43904"/>
                </a:lnTo>
                <a:lnTo>
                  <a:pt x="357399" y="36165"/>
                </a:lnTo>
                <a:lnTo>
                  <a:pt x="362459" y="30509"/>
                </a:lnTo>
                <a:lnTo>
                  <a:pt x="367519" y="24755"/>
                </a:lnTo>
                <a:lnTo>
                  <a:pt x="374067" y="21877"/>
                </a:lnTo>
                <a:lnTo>
                  <a:pt x="390637" y="21877"/>
                </a:lnTo>
                <a:lnTo>
                  <a:pt x="397533" y="25449"/>
                </a:lnTo>
                <a:lnTo>
                  <a:pt x="401148" y="30360"/>
                </a:lnTo>
                <a:lnTo>
                  <a:pt x="378433" y="30360"/>
                </a:lnTo>
                <a:lnTo>
                  <a:pt x="373621" y="32543"/>
                </a:lnTo>
                <a:lnTo>
                  <a:pt x="366576" y="41175"/>
                </a:lnTo>
                <a:lnTo>
                  <a:pt x="364840" y="46781"/>
                </a:lnTo>
                <a:lnTo>
                  <a:pt x="364840" y="60771"/>
                </a:lnTo>
                <a:lnTo>
                  <a:pt x="366626" y="66426"/>
                </a:lnTo>
                <a:lnTo>
                  <a:pt x="370283" y="70792"/>
                </a:lnTo>
                <a:lnTo>
                  <a:pt x="373869" y="74959"/>
                </a:lnTo>
                <a:lnTo>
                  <a:pt x="378631" y="77092"/>
                </a:lnTo>
                <a:lnTo>
                  <a:pt x="400914" y="77092"/>
                </a:lnTo>
                <a:lnTo>
                  <a:pt x="400509" y="77638"/>
                </a:lnTo>
                <a:lnTo>
                  <a:pt x="397582" y="80218"/>
                </a:lnTo>
                <a:lnTo>
                  <a:pt x="390438" y="84385"/>
                </a:lnTo>
                <a:lnTo>
                  <a:pt x="386470" y="85427"/>
                </a:lnTo>
                <a:close/>
              </a:path>
              <a:path w="666115" h="109854">
                <a:moveTo>
                  <a:pt x="412316" y="32593"/>
                </a:moveTo>
                <a:lnTo>
                  <a:pt x="402791" y="32593"/>
                </a:lnTo>
                <a:lnTo>
                  <a:pt x="402791" y="23365"/>
                </a:lnTo>
                <a:lnTo>
                  <a:pt x="412316" y="23365"/>
                </a:lnTo>
                <a:lnTo>
                  <a:pt x="412316" y="32593"/>
                </a:lnTo>
                <a:close/>
              </a:path>
              <a:path w="666115" h="109854">
                <a:moveTo>
                  <a:pt x="400914" y="77092"/>
                </a:moveTo>
                <a:lnTo>
                  <a:pt x="387958" y="77092"/>
                </a:lnTo>
                <a:lnTo>
                  <a:pt x="391381" y="76150"/>
                </a:lnTo>
                <a:lnTo>
                  <a:pt x="394754" y="74265"/>
                </a:lnTo>
                <a:lnTo>
                  <a:pt x="398227" y="72380"/>
                </a:lnTo>
                <a:lnTo>
                  <a:pt x="400906" y="69949"/>
                </a:lnTo>
                <a:lnTo>
                  <a:pt x="402791" y="66972"/>
                </a:lnTo>
                <a:lnTo>
                  <a:pt x="402791" y="40183"/>
                </a:lnTo>
                <a:lnTo>
                  <a:pt x="400906" y="37306"/>
                </a:lnTo>
                <a:lnTo>
                  <a:pt x="398227" y="34974"/>
                </a:lnTo>
                <a:lnTo>
                  <a:pt x="394754" y="33188"/>
                </a:lnTo>
                <a:lnTo>
                  <a:pt x="391282" y="31303"/>
                </a:lnTo>
                <a:lnTo>
                  <a:pt x="387859" y="30360"/>
                </a:lnTo>
                <a:lnTo>
                  <a:pt x="401148" y="30360"/>
                </a:lnTo>
                <a:lnTo>
                  <a:pt x="402791" y="32593"/>
                </a:lnTo>
                <a:lnTo>
                  <a:pt x="412316" y="32593"/>
                </a:lnTo>
                <a:lnTo>
                  <a:pt x="412316" y="74562"/>
                </a:lnTo>
                <a:lnTo>
                  <a:pt x="402791" y="74562"/>
                </a:lnTo>
                <a:lnTo>
                  <a:pt x="400914" y="77092"/>
                </a:lnTo>
                <a:close/>
              </a:path>
              <a:path w="666115" h="109854">
                <a:moveTo>
                  <a:pt x="405755" y="101649"/>
                </a:moveTo>
                <a:lnTo>
                  <a:pt x="389347" y="101649"/>
                </a:lnTo>
                <a:lnTo>
                  <a:pt x="394209" y="100012"/>
                </a:lnTo>
                <a:lnTo>
                  <a:pt x="397582" y="96738"/>
                </a:lnTo>
                <a:lnTo>
                  <a:pt x="401055" y="93563"/>
                </a:lnTo>
                <a:lnTo>
                  <a:pt x="402791" y="89098"/>
                </a:lnTo>
                <a:lnTo>
                  <a:pt x="402791" y="74562"/>
                </a:lnTo>
                <a:lnTo>
                  <a:pt x="412316" y="74562"/>
                </a:lnTo>
                <a:lnTo>
                  <a:pt x="412316" y="91529"/>
                </a:lnTo>
                <a:lnTo>
                  <a:pt x="409736" y="98127"/>
                </a:lnTo>
                <a:lnTo>
                  <a:pt x="405755" y="101649"/>
                </a:lnTo>
                <a:close/>
              </a:path>
              <a:path w="666115" h="109854">
                <a:moveTo>
                  <a:pt x="392324" y="109537"/>
                </a:moveTo>
                <a:lnTo>
                  <a:pt x="377838" y="109537"/>
                </a:lnTo>
                <a:lnTo>
                  <a:pt x="373323" y="108892"/>
                </a:lnTo>
                <a:lnTo>
                  <a:pt x="369454" y="107602"/>
                </a:lnTo>
                <a:lnTo>
                  <a:pt x="365683" y="106412"/>
                </a:lnTo>
                <a:lnTo>
                  <a:pt x="361963" y="104030"/>
                </a:lnTo>
                <a:lnTo>
                  <a:pt x="358292" y="100458"/>
                </a:lnTo>
                <a:lnTo>
                  <a:pt x="363203" y="93315"/>
                </a:lnTo>
                <a:lnTo>
                  <a:pt x="365683" y="96391"/>
                </a:lnTo>
                <a:lnTo>
                  <a:pt x="368511" y="98524"/>
                </a:lnTo>
                <a:lnTo>
                  <a:pt x="371686" y="99714"/>
                </a:lnTo>
                <a:lnTo>
                  <a:pt x="374861" y="101004"/>
                </a:lnTo>
                <a:lnTo>
                  <a:pt x="378631" y="101649"/>
                </a:lnTo>
                <a:lnTo>
                  <a:pt x="405755" y="101649"/>
                </a:lnTo>
                <a:lnTo>
                  <a:pt x="399517" y="107255"/>
                </a:lnTo>
                <a:lnTo>
                  <a:pt x="392324" y="109537"/>
                </a:lnTo>
                <a:close/>
              </a:path>
              <a:path w="666115" h="109854">
                <a:moveTo>
                  <a:pt x="440835" y="84683"/>
                </a:moveTo>
                <a:lnTo>
                  <a:pt x="431310" y="84683"/>
                </a:lnTo>
                <a:lnTo>
                  <a:pt x="431310" y="0"/>
                </a:lnTo>
                <a:lnTo>
                  <a:pt x="440835" y="0"/>
                </a:lnTo>
                <a:lnTo>
                  <a:pt x="440835" y="32295"/>
                </a:lnTo>
                <a:lnTo>
                  <a:pt x="450236" y="32295"/>
                </a:lnTo>
                <a:lnTo>
                  <a:pt x="445597" y="34825"/>
                </a:lnTo>
                <a:lnTo>
                  <a:pt x="442918" y="37107"/>
                </a:lnTo>
                <a:lnTo>
                  <a:pt x="440909" y="39786"/>
                </a:lnTo>
                <a:lnTo>
                  <a:pt x="440835" y="84683"/>
                </a:lnTo>
                <a:close/>
              </a:path>
              <a:path w="666115" h="109854">
                <a:moveTo>
                  <a:pt x="450236" y="32295"/>
                </a:moveTo>
                <a:lnTo>
                  <a:pt x="440835" y="32295"/>
                </a:lnTo>
                <a:lnTo>
                  <a:pt x="443514" y="29120"/>
                </a:lnTo>
                <a:lnTo>
                  <a:pt x="446788" y="26590"/>
                </a:lnTo>
                <a:lnTo>
                  <a:pt x="450657" y="24705"/>
                </a:lnTo>
                <a:lnTo>
                  <a:pt x="454626" y="22820"/>
                </a:lnTo>
                <a:lnTo>
                  <a:pt x="458694" y="21877"/>
                </a:lnTo>
                <a:lnTo>
                  <a:pt x="462861" y="21877"/>
                </a:lnTo>
                <a:lnTo>
                  <a:pt x="471391" y="23096"/>
                </a:lnTo>
                <a:lnTo>
                  <a:pt x="477484" y="26751"/>
                </a:lnTo>
                <a:lnTo>
                  <a:pt x="479649" y="30360"/>
                </a:lnTo>
                <a:lnTo>
                  <a:pt x="455519" y="30360"/>
                </a:lnTo>
                <a:lnTo>
                  <a:pt x="452146" y="31253"/>
                </a:lnTo>
                <a:lnTo>
                  <a:pt x="450236" y="32295"/>
                </a:lnTo>
                <a:close/>
              </a:path>
              <a:path w="666115" h="109854">
                <a:moveTo>
                  <a:pt x="482358" y="84683"/>
                </a:moveTo>
                <a:lnTo>
                  <a:pt x="472833" y="84683"/>
                </a:lnTo>
                <a:lnTo>
                  <a:pt x="472833" y="39786"/>
                </a:lnTo>
                <a:lnTo>
                  <a:pt x="471741" y="36314"/>
                </a:lnTo>
                <a:lnTo>
                  <a:pt x="467376" y="31551"/>
                </a:lnTo>
                <a:lnTo>
                  <a:pt x="463853" y="30360"/>
                </a:lnTo>
                <a:lnTo>
                  <a:pt x="479649" y="30360"/>
                </a:lnTo>
                <a:lnTo>
                  <a:pt x="481139" y="32844"/>
                </a:lnTo>
                <a:lnTo>
                  <a:pt x="482358" y="41374"/>
                </a:lnTo>
                <a:lnTo>
                  <a:pt x="482358" y="84683"/>
                </a:lnTo>
                <a:close/>
              </a:path>
              <a:path w="666115" h="109854">
                <a:moveTo>
                  <a:pt x="512846" y="23365"/>
                </a:moveTo>
                <a:lnTo>
                  <a:pt x="503321" y="23365"/>
                </a:lnTo>
                <a:lnTo>
                  <a:pt x="503321" y="6548"/>
                </a:lnTo>
                <a:lnTo>
                  <a:pt x="512846" y="6548"/>
                </a:lnTo>
                <a:lnTo>
                  <a:pt x="512846" y="23365"/>
                </a:lnTo>
                <a:close/>
              </a:path>
              <a:path w="666115" h="109854">
                <a:moveTo>
                  <a:pt x="525199" y="31700"/>
                </a:moveTo>
                <a:lnTo>
                  <a:pt x="493200" y="31700"/>
                </a:lnTo>
                <a:lnTo>
                  <a:pt x="493200" y="23365"/>
                </a:lnTo>
                <a:lnTo>
                  <a:pt x="525199" y="23365"/>
                </a:lnTo>
                <a:lnTo>
                  <a:pt x="525199" y="31700"/>
                </a:lnTo>
                <a:close/>
              </a:path>
              <a:path w="666115" h="109854">
                <a:moveTo>
                  <a:pt x="521825" y="86171"/>
                </a:moveTo>
                <a:lnTo>
                  <a:pt x="507835" y="86171"/>
                </a:lnTo>
                <a:lnTo>
                  <a:pt x="503321" y="81408"/>
                </a:lnTo>
                <a:lnTo>
                  <a:pt x="503321" y="31700"/>
                </a:lnTo>
                <a:lnTo>
                  <a:pt x="512846" y="31700"/>
                </a:lnTo>
                <a:lnTo>
                  <a:pt x="512846" y="72082"/>
                </a:lnTo>
                <a:lnTo>
                  <a:pt x="513342" y="73967"/>
                </a:lnTo>
                <a:lnTo>
                  <a:pt x="515326" y="76944"/>
                </a:lnTo>
                <a:lnTo>
                  <a:pt x="516914" y="77688"/>
                </a:lnTo>
                <a:lnTo>
                  <a:pt x="526498" y="77688"/>
                </a:lnTo>
                <a:lnTo>
                  <a:pt x="528324" y="82301"/>
                </a:lnTo>
                <a:lnTo>
                  <a:pt x="525645" y="84881"/>
                </a:lnTo>
                <a:lnTo>
                  <a:pt x="521825" y="86171"/>
                </a:lnTo>
                <a:close/>
              </a:path>
              <a:path w="666115" h="109854">
                <a:moveTo>
                  <a:pt x="526498" y="77688"/>
                </a:moveTo>
                <a:lnTo>
                  <a:pt x="521676" y="77688"/>
                </a:lnTo>
                <a:lnTo>
                  <a:pt x="523810" y="76844"/>
                </a:lnTo>
                <a:lnTo>
                  <a:pt x="525496" y="75158"/>
                </a:lnTo>
                <a:lnTo>
                  <a:pt x="526498" y="77688"/>
                </a:lnTo>
                <a:close/>
              </a:path>
              <a:path w="666115" h="109854">
                <a:moveTo>
                  <a:pt x="575183" y="84683"/>
                </a:moveTo>
                <a:lnTo>
                  <a:pt x="563128" y="84683"/>
                </a:lnTo>
                <a:lnTo>
                  <a:pt x="597061" y="0"/>
                </a:lnTo>
                <a:lnTo>
                  <a:pt x="610158" y="0"/>
                </a:lnTo>
                <a:lnTo>
                  <a:pt x="614549" y="10864"/>
                </a:lnTo>
                <a:lnTo>
                  <a:pt x="603758" y="10864"/>
                </a:lnTo>
                <a:lnTo>
                  <a:pt x="585750" y="56554"/>
                </a:lnTo>
                <a:lnTo>
                  <a:pt x="633018" y="56554"/>
                </a:lnTo>
                <a:lnTo>
                  <a:pt x="636808" y="65930"/>
                </a:lnTo>
                <a:lnTo>
                  <a:pt x="582625" y="65930"/>
                </a:lnTo>
                <a:lnTo>
                  <a:pt x="575183" y="84683"/>
                </a:lnTo>
                <a:close/>
              </a:path>
              <a:path w="666115" h="109854">
                <a:moveTo>
                  <a:pt x="633018" y="56554"/>
                </a:moveTo>
                <a:lnTo>
                  <a:pt x="621617" y="56554"/>
                </a:lnTo>
                <a:lnTo>
                  <a:pt x="603758" y="10864"/>
                </a:lnTo>
                <a:lnTo>
                  <a:pt x="614549" y="10864"/>
                </a:lnTo>
                <a:lnTo>
                  <a:pt x="633018" y="56554"/>
                </a:lnTo>
                <a:close/>
              </a:path>
              <a:path w="666115" h="109854">
                <a:moveTo>
                  <a:pt x="644388" y="84683"/>
                </a:moveTo>
                <a:lnTo>
                  <a:pt x="632333" y="84683"/>
                </a:lnTo>
                <a:lnTo>
                  <a:pt x="624743" y="65930"/>
                </a:lnTo>
                <a:lnTo>
                  <a:pt x="636808" y="65930"/>
                </a:lnTo>
                <a:lnTo>
                  <a:pt x="644388" y="84683"/>
                </a:lnTo>
                <a:close/>
              </a:path>
              <a:path w="666115" h="109854">
                <a:moveTo>
                  <a:pt x="665860" y="84683"/>
                </a:moveTo>
                <a:lnTo>
                  <a:pt x="655442" y="84683"/>
                </a:lnTo>
                <a:lnTo>
                  <a:pt x="655442" y="0"/>
                </a:lnTo>
                <a:lnTo>
                  <a:pt x="665860" y="0"/>
                </a:lnTo>
                <a:lnTo>
                  <a:pt x="665860" y="846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5" name="object 35" descr="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713906" y="2630405"/>
            <a:ext cx="1010262" cy="88552"/>
          </a:xfrm>
          <a:prstGeom prst="rect">
            <a:avLst/>
          </a:prstGeom>
        </p:spPr>
      </p:pic>
      <p:sp>
        <p:nvSpPr>
          <p:cNvPr id="36" name="object 36" descr=""/>
          <p:cNvSpPr/>
          <p:nvPr/>
        </p:nvSpPr>
        <p:spPr>
          <a:xfrm>
            <a:off x="814625" y="2782656"/>
            <a:ext cx="810895" cy="90170"/>
          </a:xfrm>
          <a:custGeom>
            <a:avLst/>
            <a:gdLst/>
            <a:ahLst/>
            <a:cxnLst/>
            <a:rect l="l" t="t" r="r" b="b"/>
            <a:pathLst>
              <a:path w="810894" h="90169">
                <a:moveTo>
                  <a:pt x="10417" y="87213"/>
                </a:moveTo>
                <a:lnTo>
                  <a:pt x="0" y="87213"/>
                </a:lnTo>
                <a:lnTo>
                  <a:pt x="0" y="2530"/>
                </a:lnTo>
                <a:lnTo>
                  <a:pt x="55364" y="2530"/>
                </a:lnTo>
                <a:lnTo>
                  <a:pt x="55364" y="11906"/>
                </a:lnTo>
                <a:lnTo>
                  <a:pt x="10417" y="11906"/>
                </a:lnTo>
                <a:lnTo>
                  <a:pt x="10417" y="39290"/>
                </a:lnTo>
                <a:lnTo>
                  <a:pt x="54471" y="39290"/>
                </a:lnTo>
                <a:lnTo>
                  <a:pt x="54471" y="48666"/>
                </a:lnTo>
                <a:lnTo>
                  <a:pt x="10417" y="48666"/>
                </a:lnTo>
                <a:lnTo>
                  <a:pt x="10417" y="87213"/>
                </a:lnTo>
                <a:close/>
              </a:path>
              <a:path w="810894" h="90169">
                <a:moveTo>
                  <a:pt x="105094" y="88701"/>
                </a:moveTo>
                <a:lnTo>
                  <a:pt x="87235" y="88701"/>
                </a:lnTo>
                <a:lnTo>
                  <a:pt x="79942" y="85675"/>
                </a:lnTo>
                <a:lnTo>
                  <a:pt x="68631" y="73570"/>
                </a:lnTo>
                <a:lnTo>
                  <a:pt x="65804" y="65881"/>
                </a:lnTo>
                <a:lnTo>
                  <a:pt x="65804" y="47029"/>
                </a:lnTo>
                <a:lnTo>
                  <a:pt x="68631" y="39290"/>
                </a:lnTo>
                <a:lnTo>
                  <a:pt x="79942" y="27384"/>
                </a:lnTo>
                <a:lnTo>
                  <a:pt x="87235" y="24407"/>
                </a:lnTo>
                <a:lnTo>
                  <a:pt x="105094" y="24407"/>
                </a:lnTo>
                <a:lnTo>
                  <a:pt x="112387" y="27384"/>
                </a:lnTo>
                <a:lnTo>
                  <a:pt x="117618" y="32891"/>
                </a:lnTo>
                <a:lnTo>
                  <a:pt x="90211" y="32891"/>
                </a:lnTo>
                <a:lnTo>
                  <a:pt x="85300" y="35123"/>
                </a:lnTo>
                <a:lnTo>
                  <a:pt x="77660" y="43953"/>
                </a:lnTo>
                <a:lnTo>
                  <a:pt x="75775" y="49609"/>
                </a:lnTo>
                <a:lnTo>
                  <a:pt x="75775" y="63500"/>
                </a:lnTo>
                <a:lnTo>
                  <a:pt x="77660" y="69205"/>
                </a:lnTo>
                <a:lnTo>
                  <a:pt x="81431" y="73669"/>
                </a:lnTo>
                <a:lnTo>
                  <a:pt x="85201" y="78035"/>
                </a:lnTo>
                <a:lnTo>
                  <a:pt x="90112" y="80218"/>
                </a:lnTo>
                <a:lnTo>
                  <a:pt x="117486" y="80218"/>
                </a:lnTo>
                <a:lnTo>
                  <a:pt x="112387" y="85675"/>
                </a:lnTo>
                <a:lnTo>
                  <a:pt x="105094" y="88701"/>
                </a:lnTo>
                <a:close/>
              </a:path>
              <a:path w="810894" h="90169">
                <a:moveTo>
                  <a:pt x="117486" y="80218"/>
                </a:moveTo>
                <a:lnTo>
                  <a:pt x="102118" y="80218"/>
                </a:lnTo>
                <a:lnTo>
                  <a:pt x="106979" y="78035"/>
                </a:lnTo>
                <a:lnTo>
                  <a:pt x="110834" y="73570"/>
                </a:lnTo>
                <a:lnTo>
                  <a:pt x="114520" y="69205"/>
                </a:lnTo>
                <a:lnTo>
                  <a:pt x="116405" y="63500"/>
                </a:lnTo>
                <a:lnTo>
                  <a:pt x="116405" y="49609"/>
                </a:lnTo>
                <a:lnTo>
                  <a:pt x="114520" y="43953"/>
                </a:lnTo>
                <a:lnTo>
                  <a:pt x="110750" y="39588"/>
                </a:lnTo>
                <a:lnTo>
                  <a:pt x="106979" y="35123"/>
                </a:lnTo>
                <a:lnTo>
                  <a:pt x="102118" y="32891"/>
                </a:lnTo>
                <a:lnTo>
                  <a:pt x="117618" y="32891"/>
                </a:lnTo>
                <a:lnTo>
                  <a:pt x="123698" y="39290"/>
                </a:lnTo>
                <a:lnTo>
                  <a:pt x="126525" y="47029"/>
                </a:lnTo>
                <a:lnTo>
                  <a:pt x="126525" y="65881"/>
                </a:lnTo>
                <a:lnTo>
                  <a:pt x="123698" y="73570"/>
                </a:lnTo>
                <a:lnTo>
                  <a:pt x="117486" y="80218"/>
                </a:lnTo>
                <a:close/>
              </a:path>
              <a:path w="810894" h="90169">
                <a:moveTo>
                  <a:pt x="166051" y="88701"/>
                </a:moveTo>
                <a:lnTo>
                  <a:pt x="161487" y="88701"/>
                </a:lnTo>
                <a:lnTo>
                  <a:pt x="152958" y="87483"/>
                </a:lnTo>
                <a:lnTo>
                  <a:pt x="146865" y="83827"/>
                </a:lnTo>
                <a:lnTo>
                  <a:pt x="143209" y="77734"/>
                </a:lnTo>
                <a:lnTo>
                  <a:pt x="141991" y="69205"/>
                </a:lnTo>
                <a:lnTo>
                  <a:pt x="141991" y="25896"/>
                </a:lnTo>
                <a:lnTo>
                  <a:pt x="151516" y="25896"/>
                </a:lnTo>
                <a:lnTo>
                  <a:pt x="151516" y="71090"/>
                </a:lnTo>
                <a:lnTo>
                  <a:pt x="152607" y="74662"/>
                </a:lnTo>
                <a:lnTo>
                  <a:pt x="154790" y="76944"/>
                </a:lnTo>
                <a:lnTo>
                  <a:pt x="156973" y="79126"/>
                </a:lnTo>
                <a:lnTo>
                  <a:pt x="160446" y="80218"/>
                </a:lnTo>
                <a:lnTo>
                  <a:pt x="181910" y="80218"/>
                </a:lnTo>
                <a:lnTo>
                  <a:pt x="180984" y="81260"/>
                </a:lnTo>
                <a:lnTo>
                  <a:pt x="177858" y="83641"/>
                </a:lnTo>
                <a:lnTo>
                  <a:pt x="173989" y="85725"/>
                </a:lnTo>
                <a:lnTo>
                  <a:pt x="170219" y="87709"/>
                </a:lnTo>
                <a:lnTo>
                  <a:pt x="166051" y="88701"/>
                </a:lnTo>
                <a:close/>
              </a:path>
              <a:path w="810894" h="90169">
                <a:moveTo>
                  <a:pt x="181910" y="80218"/>
                </a:moveTo>
                <a:lnTo>
                  <a:pt x="168978" y="80218"/>
                </a:lnTo>
                <a:lnTo>
                  <a:pt x="172501" y="79325"/>
                </a:lnTo>
                <a:lnTo>
                  <a:pt x="175775" y="77539"/>
                </a:lnTo>
                <a:lnTo>
                  <a:pt x="179049" y="75654"/>
                </a:lnTo>
                <a:lnTo>
                  <a:pt x="181579" y="73471"/>
                </a:lnTo>
                <a:lnTo>
                  <a:pt x="183294" y="71090"/>
                </a:lnTo>
                <a:lnTo>
                  <a:pt x="183365" y="25896"/>
                </a:lnTo>
                <a:lnTo>
                  <a:pt x="192890" y="25896"/>
                </a:lnTo>
                <a:lnTo>
                  <a:pt x="192890" y="78581"/>
                </a:lnTo>
                <a:lnTo>
                  <a:pt x="183365" y="78581"/>
                </a:lnTo>
                <a:lnTo>
                  <a:pt x="181910" y="80218"/>
                </a:lnTo>
                <a:close/>
              </a:path>
              <a:path w="810894" h="90169">
                <a:moveTo>
                  <a:pt x="192890" y="87213"/>
                </a:moveTo>
                <a:lnTo>
                  <a:pt x="183365" y="87213"/>
                </a:lnTo>
                <a:lnTo>
                  <a:pt x="183365" y="78581"/>
                </a:lnTo>
                <a:lnTo>
                  <a:pt x="192890" y="78581"/>
                </a:lnTo>
                <a:lnTo>
                  <a:pt x="192890" y="87213"/>
                </a:lnTo>
                <a:close/>
              </a:path>
              <a:path w="810894" h="90169">
                <a:moveTo>
                  <a:pt x="230700" y="34825"/>
                </a:moveTo>
                <a:lnTo>
                  <a:pt x="221465" y="34825"/>
                </a:lnTo>
                <a:lnTo>
                  <a:pt x="224045" y="31749"/>
                </a:lnTo>
                <a:lnTo>
                  <a:pt x="227270" y="29269"/>
                </a:lnTo>
                <a:lnTo>
                  <a:pt x="231139" y="27384"/>
                </a:lnTo>
                <a:lnTo>
                  <a:pt x="235009" y="25399"/>
                </a:lnTo>
                <a:lnTo>
                  <a:pt x="239077" y="24407"/>
                </a:lnTo>
                <a:lnTo>
                  <a:pt x="243343" y="24407"/>
                </a:lnTo>
                <a:lnTo>
                  <a:pt x="251873" y="25644"/>
                </a:lnTo>
                <a:lnTo>
                  <a:pt x="257965" y="29356"/>
                </a:lnTo>
                <a:lnTo>
                  <a:pt x="260054" y="32891"/>
                </a:lnTo>
                <a:lnTo>
                  <a:pt x="236050" y="32891"/>
                </a:lnTo>
                <a:lnTo>
                  <a:pt x="232528" y="33833"/>
                </a:lnTo>
                <a:lnTo>
                  <a:pt x="230700" y="34825"/>
                </a:lnTo>
                <a:close/>
              </a:path>
              <a:path w="810894" h="90169">
                <a:moveTo>
                  <a:pt x="221465" y="87213"/>
                </a:moveTo>
                <a:lnTo>
                  <a:pt x="211940" y="87213"/>
                </a:lnTo>
                <a:lnTo>
                  <a:pt x="211940" y="25896"/>
                </a:lnTo>
                <a:lnTo>
                  <a:pt x="221465" y="25896"/>
                </a:lnTo>
                <a:lnTo>
                  <a:pt x="221465" y="34825"/>
                </a:lnTo>
                <a:lnTo>
                  <a:pt x="230700" y="34825"/>
                </a:lnTo>
                <a:lnTo>
                  <a:pt x="229055" y="35718"/>
                </a:lnTo>
                <a:lnTo>
                  <a:pt x="225682" y="37603"/>
                </a:lnTo>
                <a:lnTo>
                  <a:pt x="223152" y="39836"/>
                </a:lnTo>
                <a:lnTo>
                  <a:pt x="221465" y="42416"/>
                </a:lnTo>
                <a:lnTo>
                  <a:pt x="221465" y="87213"/>
                </a:lnTo>
                <a:close/>
              </a:path>
              <a:path w="810894" h="90169">
                <a:moveTo>
                  <a:pt x="262839" y="87213"/>
                </a:moveTo>
                <a:lnTo>
                  <a:pt x="253314" y="87213"/>
                </a:lnTo>
                <a:lnTo>
                  <a:pt x="253314" y="41671"/>
                </a:lnTo>
                <a:lnTo>
                  <a:pt x="252074" y="38000"/>
                </a:lnTo>
                <a:lnTo>
                  <a:pt x="249594" y="36016"/>
                </a:lnTo>
                <a:lnTo>
                  <a:pt x="247113" y="33932"/>
                </a:lnTo>
                <a:lnTo>
                  <a:pt x="243789" y="32891"/>
                </a:lnTo>
                <a:lnTo>
                  <a:pt x="260054" y="32891"/>
                </a:lnTo>
                <a:lnTo>
                  <a:pt x="261621" y="35542"/>
                </a:lnTo>
                <a:lnTo>
                  <a:pt x="262839" y="44201"/>
                </a:lnTo>
                <a:lnTo>
                  <a:pt x="262839" y="87213"/>
                </a:lnTo>
                <a:close/>
              </a:path>
              <a:path w="810894" h="90169">
                <a:moveTo>
                  <a:pt x="335765" y="35123"/>
                </a:moveTo>
                <a:lnTo>
                  <a:pt x="326389" y="35123"/>
                </a:lnTo>
                <a:lnTo>
                  <a:pt x="326389" y="2530"/>
                </a:lnTo>
                <a:lnTo>
                  <a:pt x="335765" y="2530"/>
                </a:lnTo>
                <a:lnTo>
                  <a:pt x="335765" y="35123"/>
                </a:lnTo>
                <a:close/>
              </a:path>
              <a:path w="810894" h="90169">
                <a:moveTo>
                  <a:pt x="309919" y="88701"/>
                </a:moveTo>
                <a:lnTo>
                  <a:pt x="297417" y="88701"/>
                </a:lnTo>
                <a:lnTo>
                  <a:pt x="290819" y="85824"/>
                </a:lnTo>
                <a:lnTo>
                  <a:pt x="285759" y="80069"/>
                </a:lnTo>
                <a:lnTo>
                  <a:pt x="280798" y="74215"/>
                </a:lnTo>
                <a:lnTo>
                  <a:pt x="278318" y="66377"/>
                </a:lnTo>
                <a:lnTo>
                  <a:pt x="278318" y="46732"/>
                </a:lnTo>
                <a:lnTo>
                  <a:pt x="280848" y="38943"/>
                </a:lnTo>
                <a:lnTo>
                  <a:pt x="285908" y="33188"/>
                </a:lnTo>
                <a:lnTo>
                  <a:pt x="290968" y="27334"/>
                </a:lnTo>
                <a:lnTo>
                  <a:pt x="297517" y="24407"/>
                </a:lnTo>
                <a:lnTo>
                  <a:pt x="309720" y="24407"/>
                </a:lnTo>
                <a:lnTo>
                  <a:pt x="313590" y="25350"/>
                </a:lnTo>
                <a:lnTo>
                  <a:pt x="317162" y="27235"/>
                </a:lnTo>
                <a:lnTo>
                  <a:pt x="320833" y="29120"/>
                </a:lnTo>
                <a:lnTo>
                  <a:pt x="323909" y="31749"/>
                </a:lnTo>
                <a:lnTo>
                  <a:pt x="324748" y="32891"/>
                </a:lnTo>
                <a:lnTo>
                  <a:pt x="301981" y="32891"/>
                </a:lnTo>
                <a:lnTo>
                  <a:pt x="297219" y="35073"/>
                </a:lnTo>
                <a:lnTo>
                  <a:pt x="293647" y="39439"/>
                </a:lnTo>
                <a:lnTo>
                  <a:pt x="290075" y="43705"/>
                </a:lnTo>
                <a:lnTo>
                  <a:pt x="288289" y="49410"/>
                </a:lnTo>
                <a:lnTo>
                  <a:pt x="288289" y="63599"/>
                </a:lnTo>
                <a:lnTo>
                  <a:pt x="290026" y="69304"/>
                </a:lnTo>
                <a:lnTo>
                  <a:pt x="293498" y="73669"/>
                </a:lnTo>
                <a:lnTo>
                  <a:pt x="297070" y="78035"/>
                </a:lnTo>
                <a:lnTo>
                  <a:pt x="301882" y="80218"/>
                </a:lnTo>
                <a:lnTo>
                  <a:pt x="324776" y="80218"/>
                </a:lnTo>
                <a:lnTo>
                  <a:pt x="324008" y="81210"/>
                </a:lnTo>
                <a:lnTo>
                  <a:pt x="321031" y="83740"/>
                </a:lnTo>
                <a:lnTo>
                  <a:pt x="313888" y="87709"/>
                </a:lnTo>
                <a:lnTo>
                  <a:pt x="309919" y="88701"/>
                </a:lnTo>
                <a:close/>
              </a:path>
              <a:path w="810894" h="90169">
                <a:moveTo>
                  <a:pt x="324776" y="80218"/>
                </a:moveTo>
                <a:lnTo>
                  <a:pt x="311705" y="80218"/>
                </a:lnTo>
                <a:lnTo>
                  <a:pt x="315277" y="79325"/>
                </a:lnTo>
                <a:lnTo>
                  <a:pt x="318650" y="77539"/>
                </a:lnTo>
                <a:lnTo>
                  <a:pt x="322024" y="75654"/>
                </a:lnTo>
                <a:lnTo>
                  <a:pt x="324603" y="73322"/>
                </a:lnTo>
                <a:lnTo>
                  <a:pt x="326389" y="70544"/>
                </a:lnTo>
                <a:lnTo>
                  <a:pt x="326389" y="42713"/>
                </a:lnTo>
                <a:lnTo>
                  <a:pt x="324603" y="40034"/>
                </a:lnTo>
                <a:lnTo>
                  <a:pt x="322024" y="37752"/>
                </a:lnTo>
                <a:lnTo>
                  <a:pt x="318650" y="35867"/>
                </a:lnTo>
                <a:lnTo>
                  <a:pt x="315277" y="33883"/>
                </a:lnTo>
                <a:lnTo>
                  <a:pt x="311705" y="32891"/>
                </a:lnTo>
                <a:lnTo>
                  <a:pt x="324748" y="32891"/>
                </a:lnTo>
                <a:lnTo>
                  <a:pt x="326389" y="35123"/>
                </a:lnTo>
                <a:lnTo>
                  <a:pt x="335765" y="35123"/>
                </a:lnTo>
                <a:lnTo>
                  <a:pt x="335765" y="78134"/>
                </a:lnTo>
                <a:lnTo>
                  <a:pt x="326389" y="78134"/>
                </a:lnTo>
                <a:lnTo>
                  <a:pt x="324776" y="80218"/>
                </a:lnTo>
                <a:close/>
              </a:path>
              <a:path w="810894" h="90169">
                <a:moveTo>
                  <a:pt x="335765" y="87213"/>
                </a:moveTo>
                <a:lnTo>
                  <a:pt x="326389" y="87213"/>
                </a:lnTo>
                <a:lnTo>
                  <a:pt x="326389" y="78134"/>
                </a:lnTo>
                <a:lnTo>
                  <a:pt x="335765" y="78134"/>
                </a:lnTo>
                <a:lnTo>
                  <a:pt x="335765" y="87213"/>
                </a:lnTo>
                <a:close/>
              </a:path>
              <a:path w="810894" h="90169">
                <a:moveTo>
                  <a:pt x="382568" y="88701"/>
                </a:moveTo>
                <a:lnTo>
                  <a:pt x="373341" y="88701"/>
                </a:lnTo>
                <a:lnTo>
                  <a:pt x="365800" y="85725"/>
                </a:lnTo>
                <a:lnTo>
                  <a:pt x="359946" y="79771"/>
                </a:lnTo>
                <a:lnTo>
                  <a:pt x="354191" y="73719"/>
                </a:lnTo>
                <a:lnTo>
                  <a:pt x="351314" y="65980"/>
                </a:lnTo>
                <a:lnTo>
                  <a:pt x="351314" y="47426"/>
                </a:lnTo>
                <a:lnTo>
                  <a:pt x="354191" y="39786"/>
                </a:lnTo>
                <a:lnTo>
                  <a:pt x="365701" y="27483"/>
                </a:lnTo>
                <a:lnTo>
                  <a:pt x="372894" y="24407"/>
                </a:lnTo>
                <a:lnTo>
                  <a:pt x="390357" y="24407"/>
                </a:lnTo>
                <a:lnTo>
                  <a:pt x="397451" y="27483"/>
                </a:lnTo>
                <a:lnTo>
                  <a:pt x="401642" y="32295"/>
                </a:lnTo>
                <a:lnTo>
                  <a:pt x="375722" y="32295"/>
                </a:lnTo>
                <a:lnTo>
                  <a:pt x="371009" y="34280"/>
                </a:lnTo>
                <a:lnTo>
                  <a:pt x="363468" y="42217"/>
                </a:lnTo>
                <a:lnTo>
                  <a:pt x="361484" y="47029"/>
                </a:lnTo>
                <a:lnTo>
                  <a:pt x="361285" y="52685"/>
                </a:lnTo>
                <a:lnTo>
                  <a:pt x="410994" y="52685"/>
                </a:lnTo>
                <a:lnTo>
                  <a:pt x="410994" y="59680"/>
                </a:lnTo>
                <a:lnTo>
                  <a:pt x="361285" y="59680"/>
                </a:lnTo>
                <a:lnTo>
                  <a:pt x="361682" y="65930"/>
                </a:lnTo>
                <a:lnTo>
                  <a:pt x="363964" y="71040"/>
                </a:lnTo>
                <a:lnTo>
                  <a:pt x="368132" y="75009"/>
                </a:lnTo>
                <a:lnTo>
                  <a:pt x="372299" y="78878"/>
                </a:lnTo>
                <a:lnTo>
                  <a:pt x="377409" y="80813"/>
                </a:lnTo>
                <a:lnTo>
                  <a:pt x="405147" y="80813"/>
                </a:lnTo>
                <a:lnTo>
                  <a:pt x="401934" y="83427"/>
                </a:lnTo>
                <a:lnTo>
                  <a:pt x="396186" y="86357"/>
                </a:lnTo>
                <a:lnTo>
                  <a:pt x="389730" y="88115"/>
                </a:lnTo>
                <a:lnTo>
                  <a:pt x="382568" y="88701"/>
                </a:lnTo>
                <a:close/>
              </a:path>
              <a:path w="810894" h="90169">
                <a:moveTo>
                  <a:pt x="410994" y="52685"/>
                </a:moveTo>
                <a:lnTo>
                  <a:pt x="401618" y="52685"/>
                </a:lnTo>
                <a:lnTo>
                  <a:pt x="401618" y="47029"/>
                </a:lnTo>
                <a:lnTo>
                  <a:pt x="399733" y="42217"/>
                </a:lnTo>
                <a:lnTo>
                  <a:pt x="395962" y="38248"/>
                </a:lnTo>
                <a:lnTo>
                  <a:pt x="392291" y="34280"/>
                </a:lnTo>
                <a:lnTo>
                  <a:pt x="387430" y="32295"/>
                </a:lnTo>
                <a:lnTo>
                  <a:pt x="401642" y="32295"/>
                </a:lnTo>
                <a:lnTo>
                  <a:pt x="402809" y="33635"/>
                </a:lnTo>
                <a:lnTo>
                  <a:pt x="408265" y="39687"/>
                </a:lnTo>
                <a:lnTo>
                  <a:pt x="410943" y="47426"/>
                </a:lnTo>
                <a:lnTo>
                  <a:pt x="410994" y="52685"/>
                </a:lnTo>
                <a:close/>
              </a:path>
              <a:path w="810894" h="90169">
                <a:moveTo>
                  <a:pt x="405147" y="80813"/>
                </a:moveTo>
                <a:lnTo>
                  <a:pt x="390902" y="80813"/>
                </a:lnTo>
                <a:lnTo>
                  <a:pt x="397203" y="78233"/>
                </a:lnTo>
                <a:lnTo>
                  <a:pt x="402362" y="73074"/>
                </a:lnTo>
                <a:lnTo>
                  <a:pt x="406976" y="79325"/>
                </a:lnTo>
                <a:lnTo>
                  <a:pt x="405147" y="80813"/>
                </a:lnTo>
                <a:close/>
              </a:path>
              <a:path w="810894" h="90169">
                <a:moveTo>
                  <a:pt x="445260" y="35867"/>
                </a:moveTo>
                <a:lnTo>
                  <a:pt x="435884" y="35867"/>
                </a:lnTo>
                <a:lnTo>
                  <a:pt x="441539" y="28326"/>
                </a:lnTo>
                <a:lnTo>
                  <a:pt x="448336" y="24556"/>
                </a:lnTo>
                <a:lnTo>
                  <a:pt x="456273" y="24556"/>
                </a:lnTo>
                <a:lnTo>
                  <a:pt x="456273" y="34081"/>
                </a:lnTo>
                <a:lnTo>
                  <a:pt x="449675" y="34081"/>
                </a:lnTo>
                <a:lnTo>
                  <a:pt x="446500" y="35123"/>
                </a:lnTo>
                <a:lnTo>
                  <a:pt x="445260" y="35867"/>
                </a:lnTo>
                <a:close/>
              </a:path>
              <a:path w="810894" h="90169">
                <a:moveTo>
                  <a:pt x="435884" y="87213"/>
                </a:moveTo>
                <a:lnTo>
                  <a:pt x="426359" y="87213"/>
                </a:lnTo>
                <a:lnTo>
                  <a:pt x="426359" y="25896"/>
                </a:lnTo>
                <a:lnTo>
                  <a:pt x="435884" y="25896"/>
                </a:lnTo>
                <a:lnTo>
                  <a:pt x="435884" y="35867"/>
                </a:lnTo>
                <a:lnTo>
                  <a:pt x="445260" y="35867"/>
                </a:lnTo>
                <a:lnTo>
                  <a:pt x="443027" y="37207"/>
                </a:lnTo>
                <a:lnTo>
                  <a:pt x="439555" y="39191"/>
                </a:lnTo>
                <a:lnTo>
                  <a:pt x="437173" y="41374"/>
                </a:lnTo>
                <a:lnTo>
                  <a:pt x="435884" y="43755"/>
                </a:lnTo>
                <a:lnTo>
                  <a:pt x="435884" y="87213"/>
                </a:lnTo>
                <a:close/>
              </a:path>
              <a:path w="810894" h="90169">
                <a:moveTo>
                  <a:pt x="456273" y="34379"/>
                </a:moveTo>
                <a:lnTo>
                  <a:pt x="452552" y="34081"/>
                </a:lnTo>
                <a:lnTo>
                  <a:pt x="456273" y="34081"/>
                </a:lnTo>
                <a:lnTo>
                  <a:pt x="456273" y="34379"/>
                </a:lnTo>
                <a:close/>
              </a:path>
              <a:path w="810894" h="90169">
                <a:moveTo>
                  <a:pt x="498922" y="89743"/>
                </a:moveTo>
                <a:lnTo>
                  <a:pt x="491480" y="89743"/>
                </a:lnTo>
                <a:lnTo>
                  <a:pt x="521544" y="0"/>
                </a:lnTo>
                <a:lnTo>
                  <a:pt x="528985" y="0"/>
                </a:lnTo>
                <a:lnTo>
                  <a:pt x="498922" y="89743"/>
                </a:lnTo>
                <a:close/>
              </a:path>
              <a:path w="810894" h="90169">
                <a:moveTo>
                  <a:pt x="611817" y="88701"/>
                </a:moveTo>
                <a:lnTo>
                  <a:pt x="575307" y="69893"/>
                </a:lnTo>
                <a:lnTo>
                  <a:pt x="568359" y="44946"/>
                </a:lnTo>
                <a:lnTo>
                  <a:pt x="569131" y="35783"/>
                </a:lnTo>
                <a:lnTo>
                  <a:pt x="594739" y="4278"/>
                </a:lnTo>
                <a:lnTo>
                  <a:pt x="611817" y="1190"/>
                </a:lnTo>
                <a:lnTo>
                  <a:pt x="621416" y="2232"/>
                </a:lnTo>
                <a:lnTo>
                  <a:pt x="629974" y="5357"/>
                </a:lnTo>
                <a:lnTo>
                  <a:pt x="637490" y="10566"/>
                </a:lnTo>
                <a:lnTo>
                  <a:pt x="602391" y="10566"/>
                </a:lnTo>
                <a:lnTo>
                  <a:pt x="594602" y="13841"/>
                </a:lnTo>
                <a:lnTo>
                  <a:pt x="579223" y="44946"/>
                </a:lnTo>
                <a:lnTo>
                  <a:pt x="579800" y="52127"/>
                </a:lnTo>
                <a:lnTo>
                  <a:pt x="602391" y="79325"/>
                </a:lnTo>
                <a:lnTo>
                  <a:pt x="637462" y="79325"/>
                </a:lnTo>
                <a:lnTo>
                  <a:pt x="629862" y="84534"/>
                </a:lnTo>
                <a:lnTo>
                  <a:pt x="621314" y="87659"/>
                </a:lnTo>
                <a:lnTo>
                  <a:pt x="611817" y="88701"/>
                </a:lnTo>
                <a:close/>
              </a:path>
              <a:path w="810894" h="90169">
                <a:moveTo>
                  <a:pt x="635034" y="22919"/>
                </a:moveTo>
                <a:lnTo>
                  <a:pt x="632554" y="19347"/>
                </a:lnTo>
                <a:lnTo>
                  <a:pt x="629279" y="16420"/>
                </a:lnTo>
                <a:lnTo>
                  <a:pt x="625211" y="14138"/>
                </a:lnTo>
                <a:lnTo>
                  <a:pt x="621143" y="11757"/>
                </a:lnTo>
                <a:lnTo>
                  <a:pt x="616678" y="10566"/>
                </a:lnTo>
                <a:lnTo>
                  <a:pt x="637490" y="10566"/>
                </a:lnTo>
                <a:lnTo>
                  <a:pt x="643964" y="17859"/>
                </a:lnTo>
                <a:lnTo>
                  <a:pt x="635034" y="22919"/>
                </a:lnTo>
                <a:close/>
              </a:path>
              <a:path w="810894" h="90169">
                <a:moveTo>
                  <a:pt x="637462" y="79325"/>
                </a:moveTo>
                <a:lnTo>
                  <a:pt x="616678" y="79325"/>
                </a:lnTo>
                <a:lnTo>
                  <a:pt x="621143" y="78184"/>
                </a:lnTo>
                <a:lnTo>
                  <a:pt x="629279" y="73620"/>
                </a:lnTo>
                <a:lnTo>
                  <a:pt x="632554" y="70643"/>
                </a:lnTo>
                <a:lnTo>
                  <a:pt x="635034" y="66972"/>
                </a:lnTo>
                <a:lnTo>
                  <a:pt x="644113" y="72032"/>
                </a:lnTo>
                <a:lnTo>
                  <a:pt x="637462" y="79325"/>
                </a:lnTo>
                <a:close/>
              </a:path>
              <a:path w="810894" h="90169">
                <a:moveTo>
                  <a:pt x="712964" y="87213"/>
                </a:moveTo>
                <a:lnTo>
                  <a:pt x="657600" y="87213"/>
                </a:lnTo>
                <a:lnTo>
                  <a:pt x="657600" y="2530"/>
                </a:lnTo>
                <a:lnTo>
                  <a:pt x="712964" y="2530"/>
                </a:lnTo>
                <a:lnTo>
                  <a:pt x="712964" y="11906"/>
                </a:lnTo>
                <a:lnTo>
                  <a:pt x="668018" y="11906"/>
                </a:lnTo>
                <a:lnTo>
                  <a:pt x="668018" y="39290"/>
                </a:lnTo>
                <a:lnTo>
                  <a:pt x="712071" y="39290"/>
                </a:lnTo>
                <a:lnTo>
                  <a:pt x="712071" y="48666"/>
                </a:lnTo>
                <a:lnTo>
                  <a:pt x="668018" y="48666"/>
                </a:lnTo>
                <a:lnTo>
                  <a:pt x="668018" y="77837"/>
                </a:lnTo>
                <a:lnTo>
                  <a:pt x="712964" y="77837"/>
                </a:lnTo>
                <a:lnTo>
                  <a:pt x="712964" y="87213"/>
                </a:lnTo>
                <a:close/>
              </a:path>
              <a:path w="810894" h="90169">
                <a:moveTo>
                  <a:pt x="768381" y="88701"/>
                </a:moveTo>
                <a:lnTo>
                  <a:pt x="732919" y="69651"/>
                </a:lnTo>
                <a:lnTo>
                  <a:pt x="726412" y="44946"/>
                </a:lnTo>
                <a:lnTo>
                  <a:pt x="727137" y="35839"/>
                </a:lnTo>
                <a:lnTo>
                  <a:pt x="751489" y="4278"/>
                </a:lnTo>
                <a:lnTo>
                  <a:pt x="768381" y="1190"/>
                </a:lnTo>
                <a:lnTo>
                  <a:pt x="777246" y="1971"/>
                </a:lnTo>
                <a:lnTo>
                  <a:pt x="785236" y="4316"/>
                </a:lnTo>
                <a:lnTo>
                  <a:pt x="792352" y="8222"/>
                </a:lnTo>
                <a:lnTo>
                  <a:pt x="795027" y="10566"/>
                </a:lnTo>
                <a:lnTo>
                  <a:pt x="759253" y="10566"/>
                </a:lnTo>
                <a:lnTo>
                  <a:pt x="751762" y="13692"/>
                </a:lnTo>
                <a:lnTo>
                  <a:pt x="737276" y="44946"/>
                </a:lnTo>
                <a:lnTo>
                  <a:pt x="737806" y="52192"/>
                </a:lnTo>
                <a:lnTo>
                  <a:pt x="759055" y="79325"/>
                </a:lnTo>
                <a:lnTo>
                  <a:pt x="795125" y="79325"/>
                </a:lnTo>
                <a:lnTo>
                  <a:pt x="792296" y="81753"/>
                </a:lnTo>
                <a:lnTo>
                  <a:pt x="785162" y="85613"/>
                </a:lnTo>
                <a:lnTo>
                  <a:pt x="777190" y="87929"/>
                </a:lnTo>
                <a:lnTo>
                  <a:pt x="768381" y="88701"/>
                </a:lnTo>
                <a:close/>
              </a:path>
              <a:path w="810894" h="90169">
                <a:moveTo>
                  <a:pt x="795125" y="79325"/>
                </a:moveTo>
                <a:lnTo>
                  <a:pt x="777609" y="79325"/>
                </a:lnTo>
                <a:lnTo>
                  <a:pt x="785100" y="76100"/>
                </a:lnTo>
                <a:lnTo>
                  <a:pt x="790854" y="69651"/>
                </a:lnTo>
                <a:lnTo>
                  <a:pt x="794631" y="64479"/>
                </a:lnTo>
                <a:lnTo>
                  <a:pt x="797328" y="58638"/>
                </a:lnTo>
                <a:lnTo>
                  <a:pt x="798947" y="52127"/>
                </a:lnTo>
                <a:lnTo>
                  <a:pt x="799486" y="44946"/>
                </a:lnTo>
                <a:lnTo>
                  <a:pt x="798947" y="37709"/>
                </a:lnTo>
                <a:lnTo>
                  <a:pt x="777609" y="10566"/>
                </a:lnTo>
                <a:lnTo>
                  <a:pt x="795027" y="10566"/>
                </a:lnTo>
                <a:lnTo>
                  <a:pt x="810351" y="44946"/>
                </a:lnTo>
                <a:lnTo>
                  <a:pt x="809616" y="54052"/>
                </a:lnTo>
                <a:lnTo>
                  <a:pt x="807411" y="62321"/>
                </a:lnTo>
                <a:lnTo>
                  <a:pt x="803701" y="69800"/>
                </a:lnTo>
                <a:lnTo>
                  <a:pt x="798593" y="76348"/>
                </a:lnTo>
                <a:lnTo>
                  <a:pt x="795125" y="7932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 descr=""/>
          <p:cNvSpPr/>
          <p:nvPr/>
        </p:nvSpPr>
        <p:spPr>
          <a:xfrm>
            <a:off x="935596" y="3242386"/>
            <a:ext cx="574675" cy="109855"/>
          </a:xfrm>
          <a:custGeom>
            <a:avLst/>
            <a:gdLst/>
            <a:ahLst/>
            <a:cxnLst/>
            <a:rect l="l" t="t" r="r" b="b"/>
            <a:pathLst>
              <a:path w="574675" h="109854">
                <a:moveTo>
                  <a:pt x="10566" y="84683"/>
                </a:moveTo>
                <a:lnTo>
                  <a:pt x="0" y="84683"/>
                </a:lnTo>
                <a:lnTo>
                  <a:pt x="18752" y="0"/>
                </a:lnTo>
                <a:lnTo>
                  <a:pt x="57001" y="0"/>
                </a:lnTo>
                <a:lnTo>
                  <a:pt x="62607" y="2033"/>
                </a:lnTo>
                <a:lnTo>
                  <a:pt x="66972" y="6101"/>
                </a:lnTo>
                <a:lnTo>
                  <a:pt x="70566" y="9376"/>
                </a:lnTo>
                <a:lnTo>
                  <a:pt x="27235" y="9376"/>
                </a:lnTo>
                <a:lnTo>
                  <a:pt x="19942" y="41671"/>
                </a:lnTo>
                <a:lnTo>
                  <a:pt x="66166" y="41671"/>
                </a:lnTo>
                <a:lnTo>
                  <a:pt x="59035" y="48319"/>
                </a:lnTo>
                <a:lnTo>
                  <a:pt x="51196" y="51048"/>
                </a:lnTo>
                <a:lnTo>
                  <a:pt x="18008" y="51048"/>
                </a:lnTo>
                <a:lnTo>
                  <a:pt x="10566" y="84683"/>
                </a:lnTo>
                <a:close/>
              </a:path>
              <a:path w="574675" h="109854">
                <a:moveTo>
                  <a:pt x="66166" y="41671"/>
                </a:moveTo>
                <a:lnTo>
                  <a:pt x="48517" y="41671"/>
                </a:lnTo>
                <a:lnTo>
                  <a:pt x="53478" y="39885"/>
                </a:lnTo>
                <a:lnTo>
                  <a:pt x="60821" y="32742"/>
                </a:lnTo>
                <a:lnTo>
                  <a:pt x="62656" y="28227"/>
                </a:lnTo>
                <a:lnTo>
                  <a:pt x="62656" y="18801"/>
                </a:lnTo>
                <a:lnTo>
                  <a:pt x="61217" y="15577"/>
                </a:lnTo>
                <a:lnTo>
                  <a:pt x="58340" y="13096"/>
                </a:lnTo>
                <a:lnTo>
                  <a:pt x="55562" y="10616"/>
                </a:lnTo>
                <a:lnTo>
                  <a:pt x="52288" y="9376"/>
                </a:lnTo>
                <a:lnTo>
                  <a:pt x="70566" y="9376"/>
                </a:lnTo>
                <a:lnTo>
                  <a:pt x="71437" y="10169"/>
                </a:lnTo>
                <a:lnTo>
                  <a:pt x="73669" y="15478"/>
                </a:lnTo>
                <a:lnTo>
                  <a:pt x="73669" y="30460"/>
                </a:lnTo>
                <a:lnTo>
                  <a:pt x="70742" y="37405"/>
                </a:lnTo>
                <a:lnTo>
                  <a:pt x="66166" y="41671"/>
                </a:lnTo>
                <a:close/>
              </a:path>
              <a:path w="574675" h="109854">
                <a:moveTo>
                  <a:pt x="103583" y="32742"/>
                </a:moveTo>
                <a:lnTo>
                  <a:pt x="95206" y="32742"/>
                </a:lnTo>
                <a:lnTo>
                  <a:pt x="98183" y="29269"/>
                </a:lnTo>
                <a:lnTo>
                  <a:pt x="101407" y="26640"/>
                </a:lnTo>
                <a:lnTo>
                  <a:pt x="104880" y="24854"/>
                </a:lnTo>
                <a:lnTo>
                  <a:pt x="108353" y="22969"/>
                </a:lnTo>
                <a:lnTo>
                  <a:pt x="112718" y="22026"/>
                </a:lnTo>
                <a:lnTo>
                  <a:pt x="117977" y="22026"/>
                </a:lnTo>
                <a:lnTo>
                  <a:pt x="115988" y="31402"/>
                </a:lnTo>
                <a:lnTo>
                  <a:pt x="107410" y="31402"/>
                </a:lnTo>
                <a:lnTo>
                  <a:pt x="104037" y="32444"/>
                </a:lnTo>
                <a:lnTo>
                  <a:pt x="103583" y="32742"/>
                </a:lnTo>
                <a:close/>
              </a:path>
              <a:path w="574675" h="109854">
                <a:moveTo>
                  <a:pt x="83746" y="84683"/>
                </a:moveTo>
                <a:lnTo>
                  <a:pt x="74221" y="84683"/>
                </a:lnTo>
                <a:lnTo>
                  <a:pt x="87765" y="23365"/>
                </a:lnTo>
                <a:lnTo>
                  <a:pt x="97290" y="23365"/>
                </a:lnTo>
                <a:lnTo>
                  <a:pt x="95206" y="32742"/>
                </a:lnTo>
                <a:lnTo>
                  <a:pt x="103583" y="32742"/>
                </a:lnTo>
                <a:lnTo>
                  <a:pt x="100862" y="34528"/>
                </a:lnTo>
                <a:lnTo>
                  <a:pt x="97687" y="36512"/>
                </a:lnTo>
                <a:lnTo>
                  <a:pt x="95157" y="38794"/>
                </a:lnTo>
                <a:lnTo>
                  <a:pt x="93271" y="41374"/>
                </a:lnTo>
                <a:lnTo>
                  <a:pt x="83746" y="84683"/>
                </a:lnTo>
                <a:close/>
              </a:path>
              <a:path w="574675" h="109854">
                <a:moveTo>
                  <a:pt x="115893" y="31849"/>
                </a:moveTo>
                <a:lnTo>
                  <a:pt x="115000" y="31551"/>
                </a:lnTo>
                <a:lnTo>
                  <a:pt x="113363" y="31402"/>
                </a:lnTo>
                <a:lnTo>
                  <a:pt x="115988" y="31402"/>
                </a:lnTo>
                <a:lnTo>
                  <a:pt x="115893" y="31849"/>
                </a:lnTo>
                <a:close/>
              </a:path>
              <a:path w="574675" h="109854">
                <a:moveTo>
                  <a:pt x="152479" y="86171"/>
                </a:moveTo>
                <a:lnTo>
                  <a:pt x="139283" y="86171"/>
                </a:lnTo>
                <a:lnTo>
                  <a:pt x="131990" y="83740"/>
                </a:lnTo>
                <a:lnTo>
                  <a:pt x="126533" y="78878"/>
                </a:lnTo>
                <a:lnTo>
                  <a:pt x="121175" y="74017"/>
                </a:lnTo>
                <a:lnTo>
                  <a:pt x="118496" y="67419"/>
                </a:lnTo>
                <a:lnTo>
                  <a:pt x="118496" y="59084"/>
                </a:lnTo>
                <a:lnTo>
                  <a:pt x="139779" y="24593"/>
                </a:lnTo>
                <a:lnTo>
                  <a:pt x="153024" y="21877"/>
                </a:lnTo>
                <a:lnTo>
                  <a:pt x="160962" y="21877"/>
                </a:lnTo>
                <a:lnTo>
                  <a:pt x="167361" y="24358"/>
                </a:lnTo>
                <a:lnTo>
                  <a:pt x="172670" y="29765"/>
                </a:lnTo>
                <a:lnTo>
                  <a:pt x="146774" y="29765"/>
                </a:lnTo>
                <a:lnTo>
                  <a:pt x="141912" y="31700"/>
                </a:lnTo>
                <a:lnTo>
                  <a:pt x="133280" y="39340"/>
                </a:lnTo>
                <a:lnTo>
                  <a:pt x="130551" y="44201"/>
                </a:lnTo>
                <a:lnTo>
                  <a:pt x="129361" y="50155"/>
                </a:lnTo>
                <a:lnTo>
                  <a:pt x="179516" y="50155"/>
                </a:lnTo>
                <a:lnTo>
                  <a:pt x="179516" y="50551"/>
                </a:lnTo>
                <a:lnTo>
                  <a:pt x="179168" y="53379"/>
                </a:lnTo>
                <a:lnTo>
                  <a:pt x="178474" y="57150"/>
                </a:lnTo>
                <a:lnTo>
                  <a:pt x="128468" y="57150"/>
                </a:lnTo>
                <a:lnTo>
                  <a:pt x="128371" y="59084"/>
                </a:lnTo>
                <a:lnTo>
                  <a:pt x="142904" y="78283"/>
                </a:lnTo>
                <a:lnTo>
                  <a:pt x="169627" y="78283"/>
                </a:lnTo>
                <a:lnTo>
                  <a:pt x="169991" y="79027"/>
                </a:lnTo>
                <a:lnTo>
                  <a:pt x="167213" y="81210"/>
                </a:lnTo>
                <a:lnTo>
                  <a:pt x="163938" y="82946"/>
                </a:lnTo>
                <a:lnTo>
                  <a:pt x="156398" y="85526"/>
                </a:lnTo>
                <a:lnTo>
                  <a:pt x="152479" y="86171"/>
                </a:lnTo>
                <a:close/>
              </a:path>
              <a:path w="574675" h="109854">
                <a:moveTo>
                  <a:pt x="179516" y="50155"/>
                </a:moveTo>
                <a:lnTo>
                  <a:pt x="170586" y="50155"/>
                </a:lnTo>
                <a:lnTo>
                  <a:pt x="170884" y="47773"/>
                </a:lnTo>
                <a:lnTo>
                  <a:pt x="170884" y="42713"/>
                </a:lnTo>
                <a:lnTo>
                  <a:pt x="169296" y="38447"/>
                </a:lnTo>
                <a:lnTo>
                  <a:pt x="162946" y="31501"/>
                </a:lnTo>
                <a:lnTo>
                  <a:pt x="158283" y="29765"/>
                </a:lnTo>
                <a:lnTo>
                  <a:pt x="172670" y="29765"/>
                </a:lnTo>
                <a:lnTo>
                  <a:pt x="177085" y="34180"/>
                </a:lnTo>
                <a:lnTo>
                  <a:pt x="179516" y="40630"/>
                </a:lnTo>
                <a:lnTo>
                  <a:pt x="179516" y="50155"/>
                </a:lnTo>
                <a:close/>
              </a:path>
              <a:path w="574675" h="109854">
                <a:moveTo>
                  <a:pt x="169627" y="78283"/>
                </a:moveTo>
                <a:lnTo>
                  <a:pt x="155902" y="78283"/>
                </a:lnTo>
                <a:lnTo>
                  <a:pt x="161756" y="76299"/>
                </a:lnTo>
                <a:lnTo>
                  <a:pt x="166717" y="72330"/>
                </a:lnTo>
                <a:lnTo>
                  <a:pt x="169627" y="78283"/>
                </a:lnTo>
                <a:close/>
              </a:path>
              <a:path w="574675" h="109854">
                <a:moveTo>
                  <a:pt x="214377" y="84683"/>
                </a:moveTo>
                <a:lnTo>
                  <a:pt x="203959" y="84683"/>
                </a:lnTo>
                <a:lnTo>
                  <a:pt x="192053" y="23365"/>
                </a:lnTo>
                <a:lnTo>
                  <a:pt x="202024" y="23365"/>
                </a:lnTo>
                <a:lnTo>
                  <a:pt x="211251" y="73669"/>
                </a:lnTo>
                <a:lnTo>
                  <a:pt x="221407" y="73669"/>
                </a:lnTo>
                <a:lnTo>
                  <a:pt x="214377" y="84683"/>
                </a:lnTo>
                <a:close/>
              </a:path>
              <a:path w="574675" h="109854">
                <a:moveTo>
                  <a:pt x="221407" y="73669"/>
                </a:moveTo>
                <a:lnTo>
                  <a:pt x="211251" y="73669"/>
                </a:lnTo>
                <a:lnTo>
                  <a:pt x="242803" y="23365"/>
                </a:lnTo>
                <a:lnTo>
                  <a:pt x="253519" y="23365"/>
                </a:lnTo>
                <a:lnTo>
                  <a:pt x="221407" y="73669"/>
                </a:lnTo>
                <a:close/>
              </a:path>
              <a:path w="574675" h="109854">
                <a:moveTo>
                  <a:pt x="259318" y="84683"/>
                </a:moveTo>
                <a:lnTo>
                  <a:pt x="249793" y="84683"/>
                </a:lnTo>
                <a:lnTo>
                  <a:pt x="263337" y="23365"/>
                </a:lnTo>
                <a:lnTo>
                  <a:pt x="272862" y="23365"/>
                </a:lnTo>
                <a:lnTo>
                  <a:pt x="259318" y="84683"/>
                </a:lnTo>
                <a:close/>
              </a:path>
              <a:path w="574675" h="109854">
                <a:moveTo>
                  <a:pt x="272465" y="14585"/>
                </a:moveTo>
                <a:lnTo>
                  <a:pt x="269091" y="14585"/>
                </a:lnTo>
                <a:lnTo>
                  <a:pt x="267653" y="14088"/>
                </a:lnTo>
                <a:lnTo>
                  <a:pt x="266462" y="13096"/>
                </a:lnTo>
                <a:lnTo>
                  <a:pt x="265371" y="12005"/>
                </a:lnTo>
                <a:lnTo>
                  <a:pt x="264825" y="10666"/>
                </a:lnTo>
                <a:lnTo>
                  <a:pt x="264825" y="6796"/>
                </a:lnTo>
                <a:lnTo>
                  <a:pt x="265619" y="5010"/>
                </a:lnTo>
                <a:lnTo>
                  <a:pt x="268794" y="2430"/>
                </a:lnTo>
                <a:lnTo>
                  <a:pt x="270431" y="1785"/>
                </a:lnTo>
                <a:lnTo>
                  <a:pt x="273804" y="1785"/>
                </a:lnTo>
                <a:lnTo>
                  <a:pt x="275193" y="2381"/>
                </a:lnTo>
                <a:lnTo>
                  <a:pt x="276285" y="3571"/>
                </a:lnTo>
                <a:lnTo>
                  <a:pt x="277376" y="4663"/>
                </a:lnTo>
                <a:lnTo>
                  <a:pt x="277922" y="5953"/>
                </a:lnTo>
                <a:lnTo>
                  <a:pt x="277922" y="9723"/>
                </a:lnTo>
                <a:lnTo>
                  <a:pt x="277128" y="11509"/>
                </a:lnTo>
                <a:lnTo>
                  <a:pt x="274052" y="13989"/>
                </a:lnTo>
                <a:lnTo>
                  <a:pt x="272465" y="14585"/>
                </a:lnTo>
                <a:close/>
              </a:path>
              <a:path w="574675" h="109854">
                <a:moveTo>
                  <a:pt x="308867" y="86171"/>
                </a:moveTo>
                <a:lnTo>
                  <a:pt x="300235" y="86171"/>
                </a:lnTo>
                <a:lnTo>
                  <a:pt x="293389" y="83740"/>
                </a:lnTo>
                <a:lnTo>
                  <a:pt x="283268" y="74017"/>
                </a:lnTo>
                <a:lnTo>
                  <a:pt x="280738" y="67419"/>
                </a:lnTo>
                <a:lnTo>
                  <a:pt x="280738" y="59084"/>
                </a:lnTo>
                <a:lnTo>
                  <a:pt x="301835" y="24593"/>
                </a:lnTo>
                <a:lnTo>
                  <a:pt x="314969" y="21877"/>
                </a:lnTo>
                <a:lnTo>
                  <a:pt x="323601" y="21877"/>
                </a:lnTo>
                <a:lnTo>
                  <a:pt x="330397" y="24407"/>
                </a:lnTo>
                <a:lnTo>
                  <a:pt x="335358" y="29467"/>
                </a:lnTo>
                <a:lnTo>
                  <a:pt x="336269" y="30360"/>
                </a:lnTo>
                <a:lnTo>
                  <a:pt x="308123" y="30360"/>
                </a:lnTo>
                <a:lnTo>
                  <a:pt x="302517" y="33188"/>
                </a:lnTo>
                <a:lnTo>
                  <a:pt x="297770" y="38943"/>
                </a:lnTo>
                <a:lnTo>
                  <a:pt x="293190" y="44400"/>
                </a:lnTo>
                <a:lnTo>
                  <a:pt x="290859" y="50998"/>
                </a:lnTo>
                <a:lnTo>
                  <a:pt x="290859" y="64492"/>
                </a:lnTo>
                <a:lnTo>
                  <a:pt x="292396" y="69155"/>
                </a:lnTo>
                <a:lnTo>
                  <a:pt x="295472" y="72628"/>
                </a:lnTo>
                <a:lnTo>
                  <a:pt x="298647" y="76001"/>
                </a:lnTo>
                <a:lnTo>
                  <a:pt x="303162" y="77688"/>
                </a:lnTo>
                <a:lnTo>
                  <a:pt x="330349" y="77688"/>
                </a:lnTo>
                <a:lnTo>
                  <a:pt x="327731" y="80060"/>
                </a:lnTo>
                <a:lnTo>
                  <a:pt x="321964" y="83455"/>
                </a:lnTo>
                <a:lnTo>
                  <a:pt x="315676" y="85492"/>
                </a:lnTo>
                <a:lnTo>
                  <a:pt x="308867" y="86171"/>
                </a:lnTo>
                <a:close/>
              </a:path>
              <a:path w="574675" h="109854">
                <a:moveTo>
                  <a:pt x="330349" y="77688"/>
                </a:moveTo>
                <a:lnTo>
                  <a:pt x="315564" y="77688"/>
                </a:lnTo>
                <a:lnTo>
                  <a:pt x="321170" y="74910"/>
                </a:lnTo>
                <a:lnTo>
                  <a:pt x="330596" y="63698"/>
                </a:lnTo>
                <a:lnTo>
                  <a:pt x="332977" y="57050"/>
                </a:lnTo>
                <a:lnTo>
                  <a:pt x="332977" y="43556"/>
                </a:lnTo>
                <a:lnTo>
                  <a:pt x="331389" y="38943"/>
                </a:lnTo>
                <a:lnTo>
                  <a:pt x="328214" y="35569"/>
                </a:lnTo>
                <a:lnTo>
                  <a:pt x="325039" y="32097"/>
                </a:lnTo>
                <a:lnTo>
                  <a:pt x="320525" y="30360"/>
                </a:lnTo>
                <a:lnTo>
                  <a:pt x="336269" y="30360"/>
                </a:lnTo>
                <a:lnTo>
                  <a:pt x="340418" y="34428"/>
                </a:lnTo>
                <a:lnTo>
                  <a:pt x="342948" y="40977"/>
                </a:lnTo>
                <a:lnTo>
                  <a:pt x="342948" y="49113"/>
                </a:lnTo>
                <a:lnTo>
                  <a:pt x="342325" y="56498"/>
                </a:lnTo>
                <a:lnTo>
                  <a:pt x="340455" y="63326"/>
                </a:lnTo>
                <a:lnTo>
                  <a:pt x="337339" y="69595"/>
                </a:lnTo>
                <a:lnTo>
                  <a:pt x="332977" y="75307"/>
                </a:lnTo>
                <a:lnTo>
                  <a:pt x="330349" y="77688"/>
                </a:lnTo>
                <a:close/>
              </a:path>
              <a:path w="574675" h="109854">
                <a:moveTo>
                  <a:pt x="379795" y="86171"/>
                </a:moveTo>
                <a:lnTo>
                  <a:pt x="367294" y="86171"/>
                </a:lnTo>
                <a:lnTo>
                  <a:pt x="362829" y="84881"/>
                </a:lnTo>
                <a:lnTo>
                  <a:pt x="359455" y="82301"/>
                </a:lnTo>
                <a:lnTo>
                  <a:pt x="356181" y="79722"/>
                </a:lnTo>
                <a:lnTo>
                  <a:pt x="354544" y="75951"/>
                </a:lnTo>
                <a:lnTo>
                  <a:pt x="354544" y="70990"/>
                </a:lnTo>
                <a:lnTo>
                  <a:pt x="355139" y="65930"/>
                </a:lnTo>
                <a:lnTo>
                  <a:pt x="364516" y="23365"/>
                </a:lnTo>
                <a:lnTo>
                  <a:pt x="374041" y="23365"/>
                </a:lnTo>
                <a:lnTo>
                  <a:pt x="365111" y="63549"/>
                </a:lnTo>
                <a:lnTo>
                  <a:pt x="364516" y="67865"/>
                </a:lnTo>
                <a:lnTo>
                  <a:pt x="364580" y="74463"/>
                </a:lnTo>
                <a:lnTo>
                  <a:pt x="368732" y="77688"/>
                </a:lnTo>
                <a:lnTo>
                  <a:pt x="392357" y="77688"/>
                </a:lnTo>
                <a:lnTo>
                  <a:pt x="386989" y="82698"/>
                </a:lnTo>
                <a:lnTo>
                  <a:pt x="379795" y="86171"/>
                </a:lnTo>
                <a:close/>
              </a:path>
              <a:path w="574675" h="109854">
                <a:moveTo>
                  <a:pt x="392357" y="77688"/>
                </a:moveTo>
                <a:lnTo>
                  <a:pt x="383417" y="77688"/>
                </a:lnTo>
                <a:lnTo>
                  <a:pt x="389767" y="74463"/>
                </a:lnTo>
                <a:lnTo>
                  <a:pt x="396216" y="68014"/>
                </a:lnTo>
                <a:lnTo>
                  <a:pt x="405890" y="23365"/>
                </a:lnTo>
                <a:lnTo>
                  <a:pt x="415415" y="23365"/>
                </a:lnTo>
                <a:lnTo>
                  <a:pt x="403844" y="75753"/>
                </a:lnTo>
                <a:lnTo>
                  <a:pt x="394430" y="75753"/>
                </a:lnTo>
                <a:lnTo>
                  <a:pt x="392357" y="77688"/>
                </a:lnTo>
                <a:close/>
              </a:path>
              <a:path w="574675" h="109854">
                <a:moveTo>
                  <a:pt x="401872" y="84683"/>
                </a:moveTo>
                <a:lnTo>
                  <a:pt x="392347" y="84683"/>
                </a:lnTo>
                <a:lnTo>
                  <a:pt x="394430" y="75753"/>
                </a:lnTo>
                <a:lnTo>
                  <a:pt x="403844" y="75753"/>
                </a:lnTo>
                <a:lnTo>
                  <a:pt x="401872" y="84683"/>
                </a:lnTo>
                <a:close/>
              </a:path>
              <a:path w="574675" h="109854">
                <a:moveTo>
                  <a:pt x="464372" y="78432"/>
                </a:moveTo>
                <a:lnTo>
                  <a:pt x="449397" y="78432"/>
                </a:lnTo>
                <a:lnTo>
                  <a:pt x="452820" y="77341"/>
                </a:lnTo>
                <a:lnTo>
                  <a:pt x="455301" y="75158"/>
                </a:lnTo>
                <a:lnTo>
                  <a:pt x="457881" y="72975"/>
                </a:lnTo>
                <a:lnTo>
                  <a:pt x="459171" y="70494"/>
                </a:lnTo>
                <a:lnTo>
                  <a:pt x="459171" y="65534"/>
                </a:lnTo>
                <a:lnTo>
                  <a:pt x="458030" y="63648"/>
                </a:lnTo>
                <a:lnTo>
                  <a:pt x="455747" y="62061"/>
                </a:lnTo>
                <a:lnTo>
                  <a:pt x="453465" y="60374"/>
                </a:lnTo>
                <a:lnTo>
                  <a:pt x="449199" y="58439"/>
                </a:lnTo>
                <a:lnTo>
                  <a:pt x="442948" y="56257"/>
                </a:lnTo>
                <a:lnTo>
                  <a:pt x="437491" y="54173"/>
                </a:lnTo>
                <a:lnTo>
                  <a:pt x="426875" y="35222"/>
                </a:lnTo>
                <a:lnTo>
                  <a:pt x="428958" y="30708"/>
                </a:lnTo>
                <a:lnTo>
                  <a:pt x="437392" y="23663"/>
                </a:lnTo>
                <a:lnTo>
                  <a:pt x="443047" y="21877"/>
                </a:lnTo>
                <a:lnTo>
                  <a:pt x="455351" y="21877"/>
                </a:lnTo>
                <a:lnTo>
                  <a:pt x="460063" y="22869"/>
                </a:lnTo>
                <a:lnTo>
                  <a:pt x="464231" y="24854"/>
                </a:lnTo>
                <a:lnTo>
                  <a:pt x="468398" y="26739"/>
                </a:lnTo>
                <a:lnTo>
                  <a:pt x="471474" y="29071"/>
                </a:lnTo>
                <a:lnTo>
                  <a:pt x="471863" y="29616"/>
                </a:lnTo>
                <a:lnTo>
                  <a:pt x="445478" y="29616"/>
                </a:lnTo>
                <a:lnTo>
                  <a:pt x="442204" y="30509"/>
                </a:lnTo>
                <a:lnTo>
                  <a:pt x="439823" y="32295"/>
                </a:lnTo>
                <a:lnTo>
                  <a:pt x="437541" y="34081"/>
                </a:lnTo>
                <a:lnTo>
                  <a:pt x="436400" y="36314"/>
                </a:lnTo>
                <a:lnTo>
                  <a:pt x="436400" y="40977"/>
                </a:lnTo>
                <a:lnTo>
                  <a:pt x="463288" y="53826"/>
                </a:lnTo>
                <a:lnTo>
                  <a:pt x="468696" y="59233"/>
                </a:lnTo>
                <a:lnTo>
                  <a:pt x="468696" y="71933"/>
                </a:lnTo>
                <a:lnTo>
                  <a:pt x="466413" y="76745"/>
                </a:lnTo>
                <a:lnTo>
                  <a:pt x="464372" y="78432"/>
                </a:lnTo>
                <a:close/>
              </a:path>
              <a:path w="574675" h="109854">
                <a:moveTo>
                  <a:pt x="467951" y="38100"/>
                </a:moveTo>
                <a:lnTo>
                  <a:pt x="466662" y="35817"/>
                </a:lnTo>
                <a:lnTo>
                  <a:pt x="464231" y="33833"/>
                </a:lnTo>
                <a:lnTo>
                  <a:pt x="457087" y="30460"/>
                </a:lnTo>
                <a:lnTo>
                  <a:pt x="453416" y="29616"/>
                </a:lnTo>
                <a:lnTo>
                  <a:pt x="471863" y="29616"/>
                </a:lnTo>
                <a:lnTo>
                  <a:pt x="473458" y="31849"/>
                </a:lnTo>
                <a:lnTo>
                  <a:pt x="467951" y="38100"/>
                </a:lnTo>
                <a:close/>
              </a:path>
              <a:path w="574675" h="109854">
                <a:moveTo>
                  <a:pt x="451531" y="86171"/>
                </a:moveTo>
                <a:lnTo>
                  <a:pt x="444585" y="86171"/>
                </a:lnTo>
                <a:lnTo>
                  <a:pt x="436437" y="85501"/>
                </a:lnTo>
                <a:lnTo>
                  <a:pt x="429405" y="83492"/>
                </a:lnTo>
                <a:lnTo>
                  <a:pt x="423489" y="80143"/>
                </a:lnTo>
                <a:lnTo>
                  <a:pt x="418689" y="75455"/>
                </a:lnTo>
                <a:lnTo>
                  <a:pt x="424791" y="68758"/>
                </a:lnTo>
                <a:lnTo>
                  <a:pt x="426875" y="71834"/>
                </a:lnTo>
                <a:lnTo>
                  <a:pt x="429802" y="74215"/>
                </a:lnTo>
                <a:lnTo>
                  <a:pt x="433572" y="75902"/>
                </a:lnTo>
                <a:lnTo>
                  <a:pt x="437442" y="77589"/>
                </a:lnTo>
                <a:lnTo>
                  <a:pt x="441261" y="78432"/>
                </a:lnTo>
                <a:lnTo>
                  <a:pt x="464372" y="78432"/>
                </a:lnTo>
                <a:lnTo>
                  <a:pt x="457285" y="84286"/>
                </a:lnTo>
                <a:lnTo>
                  <a:pt x="451531" y="86171"/>
                </a:lnTo>
                <a:close/>
              </a:path>
              <a:path w="574675" h="109854">
                <a:moveTo>
                  <a:pt x="489478" y="84683"/>
                </a:moveTo>
                <a:lnTo>
                  <a:pt x="479953" y="84683"/>
                </a:lnTo>
                <a:lnTo>
                  <a:pt x="498557" y="0"/>
                </a:lnTo>
                <a:lnTo>
                  <a:pt x="508082" y="0"/>
                </a:lnTo>
                <a:lnTo>
                  <a:pt x="489478" y="84683"/>
                </a:lnTo>
                <a:close/>
              </a:path>
              <a:path w="574675" h="109854">
                <a:moveTo>
                  <a:pt x="524971" y="100607"/>
                </a:moveTo>
                <a:lnTo>
                  <a:pt x="510948" y="100607"/>
                </a:lnTo>
                <a:lnTo>
                  <a:pt x="512486" y="100161"/>
                </a:lnTo>
                <a:lnTo>
                  <a:pt x="513875" y="99268"/>
                </a:lnTo>
                <a:lnTo>
                  <a:pt x="515264" y="98474"/>
                </a:lnTo>
                <a:lnTo>
                  <a:pt x="516752" y="96936"/>
                </a:lnTo>
                <a:lnTo>
                  <a:pt x="518340" y="94654"/>
                </a:lnTo>
                <a:lnTo>
                  <a:pt x="524591" y="85129"/>
                </a:lnTo>
                <a:lnTo>
                  <a:pt x="512982" y="23365"/>
                </a:lnTo>
                <a:lnTo>
                  <a:pt x="522953" y="23365"/>
                </a:lnTo>
                <a:lnTo>
                  <a:pt x="532181" y="73669"/>
                </a:lnTo>
                <a:lnTo>
                  <a:pt x="542197" y="73669"/>
                </a:lnTo>
                <a:lnTo>
                  <a:pt x="527121" y="97184"/>
                </a:lnTo>
                <a:lnTo>
                  <a:pt x="524971" y="100607"/>
                </a:lnTo>
                <a:close/>
              </a:path>
              <a:path w="574675" h="109854">
                <a:moveTo>
                  <a:pt x="542197" y="73669"/>
                </a:moveTo>
                <a:lnTo>
                  <a:pt x="532181" y="73669"/>
                </a:lnTo>
                <a:lnTo>
                  <a:pt x="563732" y="23365"/>
                </a:lnTo>
                <a:lnTo>
                  <a:pt x="574448" y="23365"/>
                </a:lnTo>
                <a:lnTo>
                  <a:pt x="542197" y="73669"/>
                </a:lnTo>
                <a:close/>
              </a:path>
              <a:path w="574675" h="109854">
                <a:moveTo>
                  <a:pt x="512039" y="109537"/>
                </a:moveTo>
                <a:lnTo>
                  <a:pt x="505094" y="109537"/>
                </a:lnTo>
                <a:lnTo>
                  <a:pt x="502415" y="109090"/>
                </a:lnTo>
                <a:lnTo>
                  <a:pt x="500034" y="108198"/>
                </a:lnTo>
                <a:lnTo>
                  <a:pt x="503308" y="99714"/>
                </a:lnTo>
                <a:lnTo>
                  <a:pt x="504796" y="100310"/>
                </a:lnTo>
                <a:lnTo>
                  <a:pt x="506781" y="100607"/>
                </a:lnTo>
                <a:lnTo>
                  <a:pt x="524971" y="100607"/>
                </a:lnTo>
                <a:lnTo>
                  <a:pt x="524442" y="101451"/>
                </a:lnTo>
                <a:lnTo>
                  <a:pt x="521564" y="104576"/>
                </a:lnTo>
                <a:lnTo>
                  <a:pt x="518489" y="106560"/>
                </a:lnTo>
                <a:lnTo>
                  <a:pt x="515512" y="108545"/>
                </a:lnTo>
                <a:lnTo>
                  <a:pt x="512039" y="10953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8" name="object 38" descr="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713132" y="3547186"/>
            <a:ext cx="1013093" cy="100756"/>
          </a:xfrm>
          <a:prstGeom prst="rect">
            <a:avLst/>
          </a:prstGeom>
        </p:spPr>
      </p:pic>
      <p:grpSp>
        <p:nvGrpSpPr>
          <p:cNvPr id="39" name="object 39" descr=""/>
          <p:cNvGrpSpPr/>
          <p:nvPr/>
        </p:nvGrpSpPr>
        <p:grpSpPr>
          <a:xfrm>
            <a:off x="686660" y="3698247"/>
            <a:ext cx="1062990" cy="263525"/>
            <a:chOff x="686660" y="3698247"/>
            <a:chExt cx="1062990" cy="263525"/>
          </a:xfrm>
        </p:grpSpPr>
        <p:pic>
          <p:nvPicPr>
            <p:cNvPr id="40" name="object 40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86660" y="3698247"/>
              <a:ext cx="1062959" cy="110877"/>
            </a:xfrm>
            <a:prstGeom prst="rect">
              <a:avLst/>
            </a:prstGeom>
          </p:spPr>
        </p:pic>
        <p:pic>
          <p:nvPicPr>
            <p:cNvPr id="41" name="object 41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31289" y="3851987"/>
              <a:ext cx="968697" cy="109537"/>
            </a:xfrm>
            <a:prstGeom prst="rect">
              <a:avLst/>
            </a:prstGeom>
          </p:spPr>
        </p:pic>
      </p:grpSp>
      <p:sp>
        <p:nvSpPr>
          <p:cNvPr id="42" name="object 42" descr=""/>
          <p:cNvSpPr/>
          <p:nvPr/>
        </p:nvSpPr>
        <p:spPr>
          <a:xfrm>
            <a:off x="4736214" y="254225"/>
            <a:ext cx="3814445" cy="365760"/>
          </a:xfrm>
          <a:custGeom>
            <a:avLst/>
            <a:gdLst/>
            <a:ahLst/>
            <a:cxnLst/>
            <a:rect l="l" t="t" r="r" b="b"/>
            <a:pathLst>
              <a:path w="3814445" h="365759">
                <a:moveTo>
                  <a:pt x="3813970" y="365759"/>
                </a:moveTo>
                <a:lnTo>
                  <a:pt x="0" y="365759"/>
                </a:lnTo>
                <a:lnTo>
                  <a:pt x="0" y="0"/>
                </a:lnTo>
                <a:lnTo>
                  <a:pt x="3813970" y="0"/>
                </a:lnTo>
                <a:lnTo>
                  <a:pt x="3813970" y="365759"/>
                </a:lnTo>
                <a:close/>
              </a:path>
            </a:pathLst>
          </a:custGeom>
          <a:solidFill>
            <a:srgbClr val="E9483E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43" name="object 43" descr="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362622" y="337729"/>
            <a:ext cx="4276386" cy="268783"/>
          </a:xfrm>
          <a:prstGeom prst="rect">
            <a:avLst/>
          </a:prstGeom>
        </p:spPr>
      </p:pic>
      <p:pic>
        <p:nvPicPr>
          <p:cNvPr id="44" name="object 44" descr="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4734725" y="337431"/>
            <a:ext cx="3805948" cy="265509"/>
          </a:xfrm>
          <a:prstGeom prst="rect">
            <a:avLst/>
          </a:prstGeom>
        </p:spPr>
      </p:pic>
      <p:pic>
        <p:nvPicPr>
          <p:cNvPr id="45" name="object 45" descr="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372147" y="699679"/>
            <a:ext cx="3500200" cy="268783"/>
          </a:xfrm>
          <a:prstGeom prst="rect">
            <a:avLst/>
          </a:prstGeom>
        </p:spPr>
      </p:pic>
      <p:pic>
        <p:nvPicPr>
          <p:cNvPr id="46" name="object 46" descr="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8820175" y="4821053"/>
            <a:ext cx="108669" cy="86171"/>
          </a:xfrm>
          <a:prstGeom prst="rect">
            <a:avLst/>
          </a:prstGeom>
        </p:spPr>
      </p:pic>
      <p:grpSp>
        <p:nvGrpSpPr>
          <p:cNvPr id="47" name="object 47" descr=""/>
          <p:cNvGrpSpPr/>
          <p:nvPr/>
        </p:nvGrpSpPr>
        <p:grpSpPr>
          <a:xfrm>
            <a:off x="593449" y="1248274"/>
            <a:ext cx="1268095" cy="1268095"/>
            <a:chOff x="593449" y="1248274"/>
            <a:chExt cx="1268095" cy="1268095"/>
          </a:xfrm>
        </p:grpSpPr>
        <p:pic>
          <p:nvPicPr>
            <p:cNvPr id="48" name="object 48" descr="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602974" y="1257799"/>
              <a:ext cx="1248949" cy="1248999"/>
            </a:xfrm>
            <a:prstGeom prst="rect">
              <a:avLst/>
            </a:prstGeom>
          </p:spPr>
        </p:pic>
        <p:sp>
          <p:nvSpPr>
            <p:cNvPr id="49" name="object 49" descr=""/>
            <p:cNvSpPr/>
            <p:nvPr/>
          </p:nvSpPr>
          <p:spPr>
            <a:xfrm>
              <a:off x="598212" y="1253037"/>
              <a:ext cx="1258570" cy="1258570"/>
            </a:xfrm>
            <a:custGeom>
              <a:avLst/>
              <a:gdLst/>
              <a:ahLst/>
              <a:cxnLst/>
              <a:rect l="l" t="t" r="r" b="b"/>
              <a:pathLst>
                <a:path w="1258570" h="1258570">
                  <a:moveTo>
                    <a:pt x="0" y="0"/>
                  </a:moveTo>
                  <a:lnTo>
                    <a:pt x="1258474" y="0"/>
                  </a:lnTo>
                  <a:lnTo>
                    <a:pt x="1258474" y="1258524"/>
                  </a:lnTo>
                  <a:lnTo>
                    <a:pt x="0" y="1258524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0" name="object 50" descr=""/>
          <p:cNvGrpSpPr/>
          <p:nvPr/>
        </p:nvGrpSpPr>
        <p:grpSpPr>
          <a:xfrm>
            <a:off x="1998374" y="1248306"/>
            <a:ext cx="1268095" cy="1268095"/>
            <a:chOff x="1998374" y="1248306"/>
            <a:chExt cx="1268095" cy="1268095"/>
          </a:xfrm>
        </p:grpSpPr>
        <p:pic>
          <p:nvPicPr>
            <p:cNvPr id="51" name="object 51" descr="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2007899" y="1257831"/>
              <a:ext cx="1248949" cy="1248949"/>
            </a:xfrm>
            <a:prstGeom prst="rect">
              <a:avLst/>
            </a:prstGeom>
          </p:spPr>
        </p:pic>
        <p:sp>
          <p:nvSpPr>
            <p:cNvPr id="52" name="object 52" descr=""/>
            <p:cNvSpPr/>
            <p:nvPr/>
          </p:nvSpPr>
          <p:spPr>
            <a:xfrm>
              <a:off x="2003137" y="1253068"/>
              <a:ext cx="1258570" cy="1258570"/>
            </a:xfrm>
            <a:custGeom>
              <a:avLst/>
              <a:gdLst/>
              <a:ahLst/>
              <a:cxnLst/>
              <a:rect l="l" t="t" r="r" b="b"/>
              <a:pathLst>
                <a:path w="1258570" h="1258570">
                  <a:moveTo>
                    <a:pt x="0" y="0"/>
                  </a:moveTo>
                  <a:lnTo>
                    <a:pt x="1258474" y="0"/>
                  </a:lnTo>
                  <a:lnTo>
                    <a:pt x="1258474" y="1258474"/>
                  </a:lnTo>
                  <a:lnTo>
                    <a:pt x="0" y="1258474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3" name="object 53" descr=""/>
          <p:cNvGrpSpPr/>
          <p:nvPr/>
        </p:nvGrpSpPr>
        <p:grpSpPr>
          <a:xfrm>
            <a:off x="6345925" y="1248299"/>
            <a:ext cx="1268095" cy="1268095"/>
            <a:chOff x="6345925" y="1248299"/>
            <a:chExt cx="1268095" cy="1268095"/>
          </a:xfrm>
        </p:grpSpPr>
        <p:pic>
          <p:nvPicPr>
            <p:cNvPr id="54" name="object 54" descr="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6355450" y="1257824"/>
              <a:ext cx="1248899" cy="1248874"/>
            </a:xfrm>
            <a:prstGeom prst="rect">
              <a:avLst/>
            </a:prstGeom>
          </p:spPr>
        </p:pic>
        <p:sp>
          <p:nvSpPr>
            <p:cNvPr id="55" name="object 55" descr=""/>
            <p:cNvSpPr/>
            <p:nvPr/>
          </p:nvSpPr>
          <p:spPr>
            <a:xfrm>
              <a:off x="6350687" y="1253062"/>
              <a:ext cx="1258570" cy="1258570"/>
            </a:xfrm>
            <a:custGeom>
              <a:avLst/>
              <a:gdLst/>
              <a:ahLst/>
              <a:cxnLst/>
              <a:rect l="l" t="t" r="r" b="b"/>
              <a:pathLst>
                <a:path w="1258570" h="1258570">
                  <a:moveTo>
                    <a:pt x="0" y="0"/>
                  </a:moveTo>
                  <a:lnTo>
                    <a:pt x="1258424" y="0"/>
                  </a:lnTo>
                  <a:lnTo>
                    <a:pt x="1258424" y="1258399"/>
                  </a:lnTo>
                  <a:lnTo>
                    <a:pt x="0" y="12583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6" name="object 56" descr=""/>
          <p:cNvGrpSpPr/>
          <p:nvPr/>
        </p:nvGrpSpPr>
        <p:grpSpPr>
          <a:xfrm>
            <a:off x="246000" y="1260924"/>
            <a:ext cx="201295" cy="1249045"/>
            <a:chOff x="246000" y="1260924"/>
            <a:chExt cx="201295" cy="1249045"/>
          </a:xfrm>
        </p:grpSpPr>
        <p:sp>
          <p:nvSpPr>
            <p:cNvPr id="57" name="object 57" descr=""/>
            <p:cNvSpPr/>
            <p:nvPr/>
          </p:nvSpPr>
          <p:spPr>
            <a:xfrm>
              <a:off x="246000" y="1260924"/>
              <a:ext cx="201295" cy="1249045"/>
            </a:xfrm>
            <a:custGeom>
              <a:avLst/>
              <a:gdLst/>
              <a:ahLst/>
              <a:cxnLst/>
              <a:rect l="l" t="t" r="r" b="b"/>
              <a:pathLst>
                <a:path w="201295" h="1249045">
                  <a:moveTo>
                    <a:pt x="200999" y="1248899"/>
                  </a:moveTo>
                  <a:lnTo>
                    <a:pt x="0" y="1248899"/>
                  </a:lnTo>
                  <a:lnTo>
                    <a:pt x="0" y="0"/>
                  </a:lnTo>
                  <a:lnTo>
                    <a:pt x="200999" y="0"/>
                  </a:lnTo>
                  <a:lnTo>
                    <a:pt x="200999" y="1248899"/>
                  </a:lnTo>
                  <a:close/>
                </a:path>
              </a:pathLst>
            </a:custGeom>
            <a:solidFill>
              <a:srgbClr val="E9483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" name="object 58" descr=""/>
            <p:cNvSpPr/>
            <p:nvPr/>
          </p:nvSpPr>
          <p:spPr>
            <a:xfrm>
              <a:off x="281560" y="1397602"/>
              <a:ext cx="121920" cy="1037590"/>
            </a:xfrm>
            <a:custGeom>
              <a:avLst/>
              <a:gdLst/>
              <a:ahLst/>
              <a:cxnLst/>
              <a:rect l="l" t="t" r="r" b="b"/>
              <a:pathLst>
                <a:path w="121920" h="1037589">
                  <a:moveTo>
                    <a:pt x="95845" y="1023835"/>
                  </a:moveTo>
                  <a:lnTo>
                    <a:pt x="95845" y="1037230"/>
                  </a:lnTo>
                  <a:lnTo>
                    <a:pt x="2678" y="999725"/>
                  </a:lnTo>
                  <a:lnTo>
                    <a:pt x="2678" y="985437"/>
                  </a:lnTo>
                  <a:lnTo>
                    <a:pt x="14733" y="980565"/>
                  </a:lnTo>
                  <a:lnTo>
                    <a:pt x="14733" y="992432"/>
                  </a:lnTo>
                  <a:lnTo>
                    <a:pt x="64889" y="1012375"/>
                  </a:lnTo>
                  <a:lnTo>
                    <a:pt x="64889" y="960295"/>
                  </a:lnTo>
                  <a:lnTo>
                    <a:pt x="75158" y="956145"/>
                  </a:lnTo>
                  <a:lnTo>
                    <a:pt x="75158" y="1015650"/>
                  </a:lnTo>
                  <a:lnTo>
                    <a:pt x="95845" y="1023835"/>
                  </a:lnTo>
                  <a:close/>
                </a:path>
                <a:path w="121920" h="1037589">
                  <a:moveTo>
                    <a:pt x="64889" y="960295"/>
                  </a:moveTo>
                  <a:lnTo>
                    <a:pt x="64889" y="972787"/>
                  </a:lnTo>
                  <a:lnTo>
                    <a:pt x="14733" y="992432"/>
                  </a:lnTo>
                  <a:lnTo>
                    <a:pt x="14733" y="980565"/>
                  </a:lnTo>
                  <a:lnTo>
                    <a:pt x="64889" y="960295"/>
                  </a:lnTo>
                  <a:close/>
                </a:path>
                <a:path w="121920" h="1037589">
                  <a:moveTo>
                    <a:pt x="95845" y="947784"/>
                  </a:moveTo>
                  <a:lnTo>
                    <a:pt x="95845" y="961030"/>
                  </a:lnTo>
                  <a:lnTo>
                    <a:pt x="75158" y="969364"/>
                  </a:lnTo>
                  <a:lnTo>
                    <a:pt x="75158" y="956145"/>
                  </a:lnTo>
                  <a:lnTo>
                    <a:pt x="95845" y="947784"/>
                  </a:lnTo>
                  <a:close/>
                </a:path>
                <a:path w="121920" h="1037589">
                  <a:moveTo>
                    <a:pt x="95845" y="924090"/>
                  </a:moveTo>
                  <a:lnTo>
                    <a:pt x="95845" y="935698"/>
                  </a:lnTo>
                  <a:lnTo>
                    <a:pt x="2678" y="935698"/>
                  </a:lnTo>
                  <a:lnTo>
                    <a:pt x="2678" y="924090"/>
                  </a:lnTo>
                  <a:lnTo>
                    <a:pt x="95845" y="924090"/>
                  </a:lnTo>
                  <a:close/>
                </a:path>
                <a:path w="121920" h="1037589">
                  <a:moveTo>
                    <a:pt x="98673" y="868995"/>
                  </a:moveTo>
                  <a:lnTo>
                    <a:pt x="98673" y="877181"/>
                  </a:lnTo>
                  <a:lnTo>
                    <a:pt x="0" y="844141"/>
                  </a:lnTo>
                  <a:lnTo>
                    <a:pt x="0" y="835807"/>
                  </a:lnTo>
                  <a:lnTo>
                    <a:pt x="98673" y="868995"/>
                  </a:lnTo>
                  <a:close/>
                </a:path>
                <a:path w="121920" h="1037589">
                  <a:moveTo>
                    <a:pt x="97482" y="744775"/>
                  </a:moveTo>
                  <a:lnTo>
                    <a:pt x="76702" y="784996"/>
                  </a:lnTo>
                  <a:lnTo>
                    <a:pt x="49410" y="792698"/>
                  </a:lnTo>
                  <a:lnTo>
                    <a:pt x="39318" y="791842"/>
                  </a:lnTo>
                  <a:lnTo>
                    <a:pt x="4576" y="763602"/>
                  </a:lnTo>
                  <a:lnTo>
                    <a:pt x="1190" y="744775"/>
                  </a:lnTo>
                  <a:lnTo>
                    <a:pt x="2344" y="734255"/>
                  </a:lnTo>
                  <a:lnTo>
                    <a:pt x="5804" y="724869"/>
                  </a:lnTo>
                  <a:lnTo>
                    <a:pt x="11459" y="716779"/>
                  </a:lnTo>
                  <a:lnTo>
                    <a:pt x="11459" y="744775"/>
                  </a:lnTo>
                  <a:lnTo>
                    <a:pt x="12138" y="752245"/>
                  </a:lnTo>
                  <a:lnTo>
                    <a:pt x="41578" y="780010"/>
                  </a:lnTo>
                  <a:lnTo>
                    <a:pt x="49410" y="780643"/>
                  </a:lnTo>
                  <a:lnTo>
                    <a:pt x="57243" y="780010"/>
                  </a:lnTo>
                  <a:lnTo>
                    <a:pt x="86543" y="752245"/>
                  </a:lnTo>
                  <a:lnTo>
                    <a:pt x="87213" y="744775"/>
                  </a:lnTo>
                  <a:lnTo>
                    <a:pt x="87213" y="716808"/>
                  </a:lnTo>
                  <a:lnTo>
                    <a:pt x="92868" y="724981"/>
                  </a:lnTo>
                  <a:lnTo>
                    <a:pt x="96329" y="734357"/>
                  </a:lnTo>
                  <a:lnTo>
                    <a:pt x="97482" y="744775"/>
                  </a:lnTo>
                  <a:close/>
                </a:path>
                <a:path w="121920" h="1037589">
                  <a:moveTo>
                    <a:pt x="25003" y="719326"/>
                  </a:moveTo>
                  <a:lnTo>
                    <a:pt x="21133" y="722005"/>
                  </a:lnTo>
                  <a:lnTo>
                    <a:pt x="17908" y="725626"/>
                  </a:lnTo>
                  <a:lnTo>
                    <a:pt x="15329" y="730190"/>
                  </a:lnTo>
                  <a:lnTo>
                    <a:pt x="12749" y="734655"/>
                  </a:lnTo>
                  <a:lnTo>
                    <a:pt x="11459" y="739517"/>
                  </a:lnTo>
                  <a:lnTo>
                    <a:pt x="11459" y="716779"/>
                  </a:lnTo>
                  <a:lnTo>
                    <a:pt x="11571" y="716619"/>
                  </a:lnTo>
                  <a:lnTo>
                    <a:pt x="19645" y="709503"/>
                  </a:lnTo>
                  <a:lnTo>
                    <a:pt x="25003" y="719326"/>
                  </a:lnTo>
                  <a:close/>
                </a:path>
                <a:path w="121920" h="1037589">
                  <a:moveTo>
                    <a:pt x="87213" y="716808"/>
                  </a:moveTo>
                  <a:lnTo>
                    <a:pt x="87213" y="739517"/>
                  </a:lnTo>
                  <a:lnTo>
                    <a:pt x="85973" y="734655"/>
                  </a:lnTo>
                  <a:lnTo>
                    <a:pt x="80912" y="725626"/>
                  </a:lnTo>
                  <a:lnTo>
                    <a:pt x="77638" y="722005"/>
                  </a:lnTo>
                  <a:lnTo>
                    <a:pt x="73669" y="719326"/>
                  </a:lnTo>
                  <a:lnTo>
                    <a:pt x="79027" y="709354"/>
                  </a:lnTo>
                  <a:lnTo>
                    <a:pt x="87101" y="716647"/>
                  </a:lnTo>
                  <a:lnTo>
                    <a:pt x="87213" y="716808"/>
                  </a:lnTo>
                  <a:close/>
                </a:path>
                <a:path w="121920" h="1037589">
                  <a:moveTo>
                    <a:pt x="97482" y="665585"/>
                  </a:moveTo>
                  <a:lnTo>
                    <a:pt x="69456" y="698337"/>
                  </a:lnTo>
                  <a:lnTo>
                    <a:pt x="62061" y="698923"/>
                  </a:lnTo>
                  <a:lnTo>
                    <a:pt x="54610" y="698337"/>
                  </a:lnTo>
                  <a:lnTo>
                    <a:pt x="26789" y="665585"/>
                  </a:lnTo>
                  <a:lnTo>
                    <a:pt x="27402" y="658562"/>
                  </a:lnTo>
                  <a:lnTo>
                    <a:pt x="29244" y="652228"/>
                  </a:lnTo>
                  <a:lnTo>
                    <a:pt x="32314" y="646582"/>
                  </a:lnTo>
                  <a:lnTo>
                    <a:pt x="36165" y="642139"/>
                  </a:lnTo>
                  <a:lnTo>
                    <a:pt x="36165" y="672034"/>
                  </a:lnTo>
                  <a:lnTo>
                    <a:pt x="38596" y="677392"/>
                  </a:lnTo>
                  <a:lnTo>
                    <a:pt x="43457" y="681659"/>
                  </a:lnTo>
                  <a:lnTo>
                    <a:pt x="48220" y="685925"/>
                  </a:lnTo>
                  <a:lnTo>
                    <a:pt x="54421" y="688058"/>
                  </a:lnTo>
                  <a:lnTo>
                    <a:pt x="69800" y="688058"/>
                  </a:lnTo>
                  <a:lnTo>
                    <a:pt x="75951" y="686024"/>
                  </a:lnTo>
                  <a:lnTo>
                    <a:pt x="76162" y="685921"/>
                  </a:lnTo>
                  <a:lnTo>
                    <a:pt x="80962" y="681807"/>
                  </a:lnTo>
                  <a:lnTo>
                    <a:pt x="85725" y="677541"/>
                  </a:lnTo>
                  <a:lnTo>
                    <a:pt x="88106" y="672134"/>
                  </a:lnTo>
                  <a:lnTo>
                    <a:pt x="88106" y="642300"/>
                  </a:lnTo>
                  <a:lnTo>
                    <a:pt x="91873" y="646582"/>
                  </a:lnTo>
                  <a:lnTo>
                    <a:pt x="94989" y="652228"/>
                  </a:lnTo>
                  <a:lnTo>
                    <a:pt x="96859" y="658562"/>
                  </a:lnTo>
                  <a:lnTo>
                    <a:pt x="97482" y="665585"/>
                  </a:lnTo>
                  <a:close/>
                </a:path>
                <a:path w="121920" h="1037589">
                  <a:moveTo>
                    <a:pt x="88106" y="642300"/>
                  </a:moveTo>
                  <a:lnTo>
                    <a:pt x="88106" y="659037"/>
                  </a:lnTo>
                  <a:lnTo>
                    <a:pt x="85675" y="653679"/>
                  </a:lnTo>
                  <a:lnTo>
                    <a:pt x="75951" y="645345"/>
                  </a:lnTo>
                  <a:lnTo>
                    <a:pt x="69800" y="643294"/>
                  </a:lnTo>
                  <a:lnTo>
                    <a:pt x="54421" y="643294"/>
                  </a:lnTo>
                  <a:lnTo>
                    <a:pt x="48319" y="645345"/>
                  </a:lnTo>
                  <a:lnTo>
                    <a:pt x="38596" y="653679"/>
                  </a:lnTo>
                  <a:lnTo>
                    <a:pt x="36165" y="659037"/>
                  </a:lnTo>
                  <a:lnTo>
                    <a:pt x="36165" y="642139"/>
                  </a:lnTo>
                  <a:lnTo>
                    <a:pt x="62061" y="632248"/>
                  </a:lnTo>
                  <a:lnTo>
                    <a:pt x="69456" y="632834"/>
                  </a:lnTo>
                  <a:lnTo>
                    <a:pt x="76162" y="634592"/>
                  </a:lnTo>
                  <a:lnTo>
                    <a:pt x="82181" y="637522"/>
                  </a:lnTo>
                  <a:lnTo>
                    <a:pt x="87510" y="641624"/>
                  </a:lnTo>
                  <a:lnTo>
                    <a:pt x="88106" y="642300"/>
                  </a:lnTo>
                  <a:close/>
                </a:path>
                <a:path w="121920" h="1037589">
                  <a:moveTo>
                    <a:pt x="38248" y="595258"/>
                  </a:moveTo>
                  <a:lnTo>
                    <a:pt x="38248" y="604634"/>
                  </a:lnTo>
                  <a:lnTo>
                    <a:pt x="35470" y="603047"/>
                  </a:lnTo>
                  <a:lnTo>
                    <a:pt x="32891" y="600070"/>
                  </a:lnTo>
                  <a:lnTo>
                    <a:pt x="30509" y="595705"/>
                  </a:lnTo>
                  <a:lnTo>
                    <a:pt x="28029" y="591339"/>
                  </a:lnTo>
                  <a:lnTo>
                    <a:pt x="26789" y="587073"/>
                  </a:lnTo>
                  <a:lnTo>
                    <a:pt x="26789" y="577647"/>
                  </a:lnTo>
                  <a:lnTo>
                    <a:pt x="27979" y="573579"/>
                  </a:lnTo>
                  <a:lnTo>
                    <a:pt x="30360" y="570702"/>
                  </a:lnTo>
                  <a:lnTo>
                    <a:pt x="32742" y="567725"/>
                  </a:lnTo>
                  <a:lnTo>
                    <a:pt x="35718" y="565741"/>
                  </a:lnTo>
                  <a:lnTo>
                    <a:pt x="36165" y="565617"/>
                  </a:lnTo>
                  <a:lnTo>
                    <a:pt x="36165" y="590396"/>
                  </a:lnTo>
                  <a:lnTo>
                    <a:pt x="37256" y="593770"/>
                  </a:lnTo>
                  <a:lnTo>
                    <a:pt x="38248" y="595258"/>
                  </a:lnTo>
                  <a:close/>
                </a:path>
                <a:path w="121920" h="1037589">
                  <a:moveTo>
                    <a:pt x="39290" y="556563"/>
                  </a:moveTo>
                  <a:lnTo>
                    <a:pt x="39290" y="564748"/>
                  </a:lnTo>
                  <a:lnTo>
                    <a:pt x="35718" y="562466"/>
                  </a:lnTo>
                  <a:lnTo>
                    <a:pt x="32742" y="559192"/>
                  </a:lnTo>
                  <a:lnTo>
                    <a:pt x="30360" y="554926"/>
                  </a:lnTo>
                  <a:lnTo>
                    <a:pt x="27979" y="550560"/>
                  </a:lnTo>
                  <a:lnTo>
                    <a:pt x="26789" y="546294"/>
                  </a:lnTo>
                  <a:lnTo>
                    <a:pt x="26789" y="542127"/>
                  </a:lnTo>
                  <a:lnTo>
                    <a:pt x="28063" y="533857"/>
                  </a:lnTo>
                  <a:lnTo>
                    <a:pt x="31886" y="527951"/>
                  </a:lnTo>
                  <a:lnTo>
                    <a:pt x="36165" y="525571"/>
                  </a:lnTo>
                  <a:lnTo>
                    <a:pt x="36165" y="549717"/>
                  </a:lnTo>
                  <a:lnTo>
                    <a:pt x="37207" y="553189"/>
                  </a:lnTo>
                  <a:lnTo>
                    <a:pt x="39290" y="556563"/>
                  </a:lnTo>
                  <a:close/>
                </a:path>
                <a:path w="121920" h="1037589">
                  <a:moveTo>
                    <a:pt x="95845" y="604634"/>
                  </a:moveTo>
                  <a:lnTo>
                    <a:pt x="95845" y="615201"/>
                  </a:lnTo>
                  <a:lnTo>
                    <a:pt x="28426" y="615201"/>
                  </a:lnTo>
                  <a:lnTo>
                    <a:pt x="28426" y="604634"/>
                  </a:lnTo>
                  <a:lnTo>
                    <a:pt x="38248" y="604634"/>
                  </a:lnTo>
                  <a:lnTo>
                    <a:pt x="38248" y="595258"/>
                  </a:lnTo>
                  <a:lnTo>
                    <a:pt x="39439" y="597044"/>
                  </a:lnTo>
                  <a:lnTo>
                    <a:pt x="41523" y="600318"/>
                  </a:lnTo>
                  <a:lnTo>
                    <a:pt x="43904" y="602848"/>
                  </a:lnTo>
                  <a:lnTo>
                    <a:pt x="46434" y="604535"/>
                  </a:lnTo>
                  <a:lnTo>
                    <a:pt x="95845" y="604634"/>
                  </a:lnTo>
                  <a:close/>
                </a:path>
                <a:path w="121920" h="1037589">
                  <a:moveTo>
                    <a:pt x="95845" y="564004"/>
                  </a:moveTo>
                  <a:lnTo>
                    <a:pt x="95845" y="574571"/>
                  </a:lnTo>
                  <a:lnTo>
                    <a:pt x="40778" y="574571"/>
                  </a:lnTo>
                  <a:lnTo>
                    <a:pt x="36165" y="578689"/>
                  </a:lnTo>
                  <a:lnTo>
                    <a:pt x="36165" y="565617"/>
                  </a:lnTo>
                  <a:lnTo>
                    <a:pt x="39290" y="564748"/>
                  </a:lnTo>
                  <a:lnTo>
                    <a:pt x="39290" y="556563"/>
                  </a:lnTo>
                  <a:lnTo>
                    <a:pt x="41374" y="559837"/>
                  </a:lnTo>
                  <a:lnTo>
                    <a:pt x="43755" y="562318"/>
                  </a:lnTo>
                  <a:lnTo>
                    <a:pt x="46434" y="564004"/>
                  </a:lnTo>
                  <a:lnTo>
                    <a:pt x="95845" y="564004"/>
                  </a:lnTo>
                  <a:close/>
                </a:path>
                <a:path w="121920" h="1037589">
                  <a:moveTo>
                    <a:pt x="95845" y="523225"/>
                  </a:moveTo>
                  <a:lnTo>
                    <a:pt x="95845" y="533792"/>
                  </a:lnTo>
                  <a:lnTo>
                    <a:pt x="40778" y="533792"/>
                  </a:lnTo>
                  <a:lnTo>
                    <a:pt x="36165" y="537910"/>
                  </a:lnTo>
                  <a:lnTo>
                    <a:pt x="36165" y="525571"/>
                  </a:lnTo>
                  <a:lnTo>
                    <a:pt x="38258" y="524407"/>
                  </a:lnTo>
                  <a:lnTo>
                    <a:pt x="46434" y="523324"/>
                  </a:lnTo>
                  <a:lnTo>
                    <a:pt x="95845" y="523225"/>
                  </a:lnTo>
                  <a:close/>
                </a:path>
                <a:path w="121920" h="1037589">
                  <a:moveTo>
                    <a:pt x="38397" y="482035"/>
                  </a:moveTo>
                  <a:lnTo>
                    <a:pt x="38397" y="491836"/>
                  </a:lnTo>
                  <a:lnTo>
                    <a:pt x="35024" y="489455"/>
                  </a:lnTo>
                  <a:lnTo>
                    <a:pt x="32246" y="486280"/>
                  </a:lnTo>
                  <a:lnTo>
                    <a:pt x="30063" y="482311"/>
                  </a:lnTo>
                  <a:lnTo>
                    <a:pt x="27880" y="478243"/>
                  </a:lnTo>
                  <a:lnTo>
                    <a:pt x="26789" y="473828"/>
                  </a:lnTo>
                  <a:lnTo>
                    <a:pt x="26789" y="460037"/>
                  </a:lnTo>
                  <a:lnTo>
                    <a:pt x="29964" y="452794"/>
                  </a:lnTo>
                  <a:lnTo>
                    <a:pt x="36165" y="447465"/>
                  </a:lnTo>
                  <a:lnTo>
                    <a:pt x="36165" y="475912"/>
                  </a:lnTo>
                  <a:lnTo>
                    <a:pt x="37207" y="479881"/>
                  </a:lnTo>
                  <a:lnTo>
                    <a:pt x="38397" y="482035"/>
                  </a:lnTo>
                  <a:close/>
                </a:path>
                <a:path w="121920" h="1037589">
                  <a:moveTo>
                    <a:pt x="121592" y="491836"/>
                  </a:moveTo>
                  <a:lnTo>
                    <a:pt x="121592" y="502403"/>
                  </a:lnTo>
                  <a:lnTo>
                    <a:pt x="28426" y="502403"/>
                  </a:lnTo>
                  <a:lnTo>
                    <a:pt x="28426" y="491836"/>
                  </a:lnTo>
                  <a:lnTo>
                    <a:pt x="38397" y="491836"/>
                  </a:lnTo>
                  <a:lnTo>
                    <a:pt x="38397" y="482035"/>
                  </a:lnTo>
                  <a:lnTo>
                    <a:pt x="39290" y="483651"/>
                  </a:lnTo>
                  <a:lnTo>
                    <a:pt x="41374" y="487322"/>
                  </a:lnTo>
                  <a:lnTo>
                    <a:pt x="43904" y="490051"/>
                  </a:lnTo>
                  <a:lnTo>
                    <a:pt x="46880" y="491836"/>
                  </a:lnTo>
                  <a:lnTo>
                    <a:pt x="77241" y="491836"/>
                  </a:lnTo>
                  <a:lnTo>
                    <a:pt x="80218" y="490051"/>
                  </a:lnTo>
                  <a:lnTo>
                    <a:pt x="82798" y="487322"/>
                  </a:lnTo>
                  <a:lnTo>
                    <a:pt x="84980" y="483651"/>
                  </a:lnTo>
                  <a:lnTo>
                    <a:pt x="85725" y="482304"/>
                  </a:lnTo>
                  <a:lnTo>
                    <a:pt x="85725" y="491836"/>
                  </a:lnTo>
                  <a:lnTo>
                    <a:pt x="121592" y="491836"/>
                  </a:lnTo>
                  <a:close/>
                </a:path>
                <a:path w="121920" h="1037589">
                  <a:moveTo>
                    <a:pt x="88106" y="447462"/>
                  </a:moveTo>
                  <a:lnTo>
                    <a:pt x="88106" y="465295"/>
                  </a:lnTo>
                  <a:lnTo>
                    <a:pt x="85774" y="460086"/>
                  </a:lnTo>
                  <a:lnTo>
                    <a:pt x="81111" y="456118"/>
                  </a:lnTo>
                  <a:lnTo>
                    <a:pt x="76348" y="452149"/>
                  </a:lnTo>
                  <a:lnTo>
                    <a:pt x="69998" y="450165"/>
                  </a:lnTo>
                  <a:lnTo>
                    <a:pt x="54312" y="450168"/>
                  </a:lnTo>
                  <a:lnTo>
                    <a:pt x="48071" y="452149"/>
                  </a:lnTo>
                  <a:lnTo>
                    <a:pt x="43308" y="456118"/>
                  </a:lnTo>
                  <a:lnTo>
                    <a:pt x="38546" y="459987"/>
                  </a:lnTo>
                  <a:lnTo>
                    <a:pt x="36165" y="465196"/>
                  </a:lnTo>
                  <a:lnTo>
                    <a:pt x="36165" y="447465"/>
                  </a:lnTo>
                  <a:lnTo>
                    <a:pt x="62061" y="439151"/>
                  </a:lnTo>
                  <a:lnTo>
                    <a:pt x="69763" y="439663"/>
                  </a:lnTo>
                  <a:lnTo>
                    <a:pt x="76646" y="441198"/>
                  </a:lnTo>
                  <a:lnTo>
                    <a:pt x="82711" y="443756"/>
                  </a:lnTo>
                  <a:lnTo>
                    <a:pt x="87957" y="447337"/>
                  </a:lnTo>
                  <a:lnTo>
                    <a:pt x="88106" y="447462"/>
                  </a:lnTo>
                  <a:close/>
                </a:path>
                <a:path w="121920" h="1037589">
                  <a:moveTo>
                    <a:pt x="97482" y="459938"/>
                  </a:moveTo>
                  <a:lnTo>
                    <a:pt x="97482" y="469066"/>
                  </a:lnTo>
                  <a:lnTo>
                    <a:pt x="96747" y="475903"/>
                  </a:lnTo>
                  <a:lnTo>
                    <a:pt x="94543" y="481977"/>
                  </a:lnTo>
                  <a:lnTo>
                    <a:pt x="90868" y="487288"/>
                  </a:lnTo>
                  <a:lnTo>
                    <a:pt x="85725" y="491836"/>
                  </a:lnTo>
                  <a:lnTo>
                    <a:pt x="85725" y="482304"/>
                  </a:lnTo>
                  <a:lnTo>
                    <a:pt x="87064" y="479881"/>
                  </a:lnTo>
                  <a:lnTo>
                    <a:pt x="88106" y="475912"/>
                  </a:lnTo>
                  <a:lnTo>
                    <a:pt x="88106" y="447462"/>
                  </a:lnTo>
                  <a:lnTo>
                    <a:pt x="94307" y="452695"/>
                  </a:lnTo>
                  <a:lnTo>
                    <a:pt x="97482" y="459938"/>
                  </a:lnTo>
                  <a:close/>
                </a:path>
                <a:path w="121920" h="1037589">
                  <a:moveTo>
                    <a:pt x="97184" y="415790"/>
                  </a:moveTo>
                  <a:lnTo>
                    <a:pt x="97184" y="420056"/>
                  </a:lnTo>
                  <a:lnTo>
                    <a:pt x="96440" y="421892"/>
                  </a:lnTo>
                  <a:lnTo>
                    <a:pt x="93464" y="424869"/>
                  </a:lnTo>
                  <a:lnTo>
                    <a:pt x="91678" y="425613"/>
                  </a:lnTo>
                  <a:lnTo>
                    <a:pt x="87411" y="425613"/>
                  </a:lnTo>
                  <a:lnTo>
                    <a:pt x="85576" y="424869"/>
                  </a:lnTo>
                  <a:lnTo>
                    <a:pt x="82599" y="421892"/>
                  </a:lnTo>
                  <a:lnTo>
                    <a:pt x="81855" y="420056"/>
                  </a:lnTo>
                  <a:lnTo>
                    <a:pt x="81855" y="415790"/>
                  </a:lnTo>
                  <a:lnTo>
                    <a:pt x="82599" y="414004"/>
                  </a:lnTo>
                  <a:lnTo>
                    <a:pt x="85576" y="411028"/>
                  </a:lnTo>
                  <a:lnTo>
                    <a:pt x="87411" y="410283"/>
                  </a:lnTo>
                  <a:lnTo>
                    <a:pt x="91678" y="410283"/>
                  </a:lnTo>
                  <a:lnTo>
                    <a:pt x="93464" y="411028"/>
                  </a:lnTo>
                  <a:lnTo>
                    <a:pt x="96440" y="414004"/>
                  </a:lnTo>
                  <a:lnTo>
                    <a:pt x="97184" y="415790"/>
                  </a:lnTo>
                  <a:close/>
                </a:path>
                <a:path w="121920" h="1037589">
                  <a:moveTo>
                    <a:pt x="95845" y="312839"/>
                  </a:moveTo>
                  <a:lnTo>
                    <a:pt x="95845" y="327126"/>
                  </a:lnTo>
                  <a:lnTo>
                    <a:pt x="2678" y="364631"/>
                  </a:lnTo>
                  <a:lnTo>
                    <a:pt x="2678" y="351236"/>
                  </a:lnTo>
                  <a:lnTo>
                    <a:pt x="83194" y="319834"/>
                  </a:lnTo>
                  <a:lnTo>
                    <a:pt x="83194" y="307726"/>
                  </a:lnTo>
                  <a:lnTo>
                    <a:pt x="95845" y="312839"/>
                  </a:lnTo>
                  <a:close/>
                </a:path>
                <a:path w="121920" h="1037589">
                  <a:moveTo>
                    <a:pt x="83194" y="307726"/>
                  </a:moveTo>
                  <a:lnTo>
                    <a:pt x="83194" y="319834"/>
                  </a:lnTo>
                  <a:lnTo>
                    <a:pt x="2678" y="288431"/>
                  </a:lnTo>
                  <a:lnTo>
                    <a:pt x="2678" y="275185"/>
                  </a:lnTo>
                  <a:lnTo>
                    <a:pt x="83194" y="307726"/>
                  </a:lnTo>
                  <a:close/>
                </a:path>
                <a:path w="121920" h="1037589">
                  <a:moveTo>
                    <a:pt x="18752" y="256353"/>
                  </a:moveTo>
                  <a:lnTo>
                    <a:pt x="18752" y="260222"/>
                  </a:lnTo>
                  <a:lnTo>
                    <a:pt x="18107" y="261859"/>
                  </a:lnTo>
                  <a:lnTo>
                    <a:pt x="16817" y="263248"/>
                  </a:lnTo>
                  <a:lnTo>
                    <a:pt x="15428" y="264637"/>
                  </a:lnTo>
                  <a:lnTo>
                    <a:pt x="13741" y="265332"/>
                  </a:lnTo>
                  <a:lnTo>
                    <a:pt x="9872" y="265332"/>
                  </a:lnTo>
                  <a:lnTo>
                    <a:pt x="8235" y="264637"/>
                  </a:lnTo>
                  <a:lnTo>
                    <a:pt x="6846" y="263248"/>
                  </a:lnTo>
                  <a:lnTo>
                    <a:pt x="5357" y="261859"/>
                  </a:lnTo>
                  <a:lnTo>
                    <a:pt x="4613" y="260222"/>
                  </a:lnTo>
                  <a:lnTo>
                    <a:pt x="4613" y="256353"/>
                  </a:lnTo>
                  <a:lnTo>
                    <a:pt x="5357" y="254666"/>
                  </a:lnTo>
                  <a:lnTo>
                    <a:pt x="6846" y="253277"/>
                  </a:lnTo>
                  <a:lnTo>
                    <a:pt x="8235" y="251888"/>
                  </a:lnTo>
                  <a:lnTo>
                    <a:pt x="9872" y="251193"/>
                  </a:lnTo>
                  <a:lnTo>
                    <a:pt x="13741" y="251193"/>
                  </a:lnTo>
                  <a:lnTo>
                    <a:pt x="15428" y="251888"/>
                  </a:lnTo>
                  <a:lnTo>
                    <a:pt x="16817" y="253277"/>
                  </a:lnTo>
                  <a:lnTo>
                    <a:pt x="18107" y="254666"/>
                  </a:lnTo>
                  <a:lnTo>
                    <a:pt x="18752" y="256353"/>
                  </a:lnTo>
                  <a:close/>
                </a:path>
                <a:path w="121920" h="1037589">
                  <a:moveTo>
                    <a:pt x="95845" y="252979"/>
                  </a:moveTo>
                  <a:lnTo>
                    <a:pt x="95845" y="263546"/>
                  </a:lnTo>
                  <a:lnTo>
                    <a:pt x="28426" y="263546"/>
                  </a:lnTo>
                  <a:lnTo>
                    <a:pt x="28426" y="252979"/>
                  </a:lnTo>
                  <a:lnTo>
                    <a:pt x="95845" y="252979"/>
                  </a:lnTo>
                  <a:close/>
                </a:path>
                <a:path w="121920" h="1037589">
                  <a:moveTo>
                    <a:pt x="88999" y="187564"/>
                  </a:moveTo>
                  <a:lnTo>
                    <a:pt x="88999" y="205099"/>
                  </a:lnTo>
                  <a:lnTo>
                    <a:pt x="87907" y="201180"/>
                  </a:lnTo>
                  <a:lnTo>
                    <a:pt x="85725" y="198501"/>
                  </a:lnTo>
                  <a:lnTo>
                    <a:pt x="83542" y="195722"/>
                  </a:lnTo>
                  <a:lnTo>
                    <a:pt x="80764" y="194333"/>
                  </a:lnTo>
                  <a:lnTo>
                    <a:pt x="74414" y="194333"/>
                  </a:lnTo>
                  <a:lnTo>
                    <a:pt x="72082" y="195822"/>
                  </a:lnTo>
                  <a:lnTo>
                    <a:pt x="70395" y="198798"/>
                  </a:lnTo>
                  <a:lnTo>
                    <a:pt x="68609" y="201676"/>
                  </a:lnTo>
                  <a:lnTo>
                    <a:pt x="66823" y="207133"/>
                  </a:lnTo>
                  <a:lnTo>
                    <a:pt x="65037" y="215169"/>
                  </a:lnTo>
                  <a:lnTo>
                    <a:pt x="63648" y="222015"/>
                  </a:lnTo>
                  <a:lnTo>
                    <a:pt x="61466" y="227224"/>
                  </a:lnTo>
                  <a:lnTo>
                    <a:pt x="58489" y="230796"/>
                  </a:lnTo>
                  <a:lnTo>
                    <a:pt x="55413" y="234368"/>
                  </a:lnTo>
                  <a:lnTo>
                    <a:pt x="51296" y="236154"/>
                  </a:lnTo>
                  <a:lnTo>
                    <a:pt x="40382" y="236105"/>
                  </a:lnTo>
                  <a:lnTo>
                    <a:pt x="35867" y="233872"/>
                  </a:lnTo>
                  <a:lnTo>
                    <a:pt x="32230" y="229227"/>
                  </a:lnTo>
                  <a:lnTo>
                    <a:pt x="28624" y="224744"/>
                  </a:lnTo>
                  <a:lnTo>
                    <a:pt x="26789" y="218642"/>
                  </a:lnTo>
                  <a:lnTo>
                    <a:pt x="26789" y="211002"/>
                  </a:lnTo>
                  <a:lnTo>
                    <a:pt x="27393" y="203747"/>
                  </a:lnTo>
                  <a:lnTo>
                    <a:pt x="29207" y="197161"/>
                  </a:lnTo>
                  <a:lnTo>
                    <a:pt x="32230" y="191245"/>
                  </a:lnTo>
                  <a:lnTo>
                    <a:pt x="35272" y="187475"/>
                  </a:lnTo>
                  <a:lnTo>
                    <a:pt x="35272" y="215665"/>
                  </a:lnTo>
                  <a:lnTo>
                    <a:pt x="36314" y="219337"/>
                  </a:lnTo>
                  <a:lnTo>
                    <a:pt x="40382" y="224595"/>
                  </a:lnTo>
                  <a:lnTo>
                    <a:pt x="42862" y="225885"/>
                  </a:lnTo>
                  <a:lnTo>
                    <a:pt x="48517" y="225885"/>
                  </a:lnTo>
                  <a:lnTo>
                    <a:pt x="50651" y="224397"/>
                  </a:lnTo>
                  <a:lnTo>
                    <a:pt x="53826" y="218444"/>
                  </a:lnTo>
                  <a:lnTo>
                    <a:pt x="55463" y="212987"/>
                  </a:lnTo>
                  <a:lnTo>
                    <a:pt x="57150" y="205049"/>
                  </a:lnTo>
                  <a:lnTo>
                    <a:pt x="58737" y="198203"/>
                  </a:lnTo>
                  <a:lnTo>
                    <a:pt x="61168" y="193044"/>
                  </a:lnTo>
                  <a:lnTo>
                    <a:pt x="64442" y="189571"/>
                  </a:lnTo>
                  <a:lnTo>
                    <a:pt x="67617" y="185999"/>
                  </a:lnTo>
                  <a:lnTo>
                    <a:pt x="71834" y="184213"/>
                  </a:lnTo>
                  <a:lnTo>
                    <a:pt x="83542" y="184310"/>
                  </a:lnTo>
                  <a:lnTo>
                    <a:pt x="88304" y="186644"/>
                  </a:lnTo>
                  <a:lnTo>
                    <a:pt x="88999" y="187564"/>
                  </a:lnTo>
                  <a:close/>
                </a:path>
                <a:path w="121920" h="1037589">
                  <a:moveTo>
                    <a:pt x="43755" y="190910"/>
                  </a:moveTo>
                  <a:lnTo>
                    <a:pt x="41374" y="192994"/>
                  </a:lnTo>
                  <a:lnTo>
                    <a:pt x="39389" y="195772"/>
                  </a:lnTo>
                  <a:lnTo>
                    <a:pt x="37802" y="199245"/>
                  </a:lnTo>
                  <a:lnTo>
                    <a:pt x="36115" y="202717"/>
                  </a:lnTo>
                  <a:lnTo>
                    <a:pt x="35272" y="206637"/>
                  </a:lnTo>
                  <a:lnTo>
                    <a:pt x="35272" y="187475"/>
                  </a:lnTo>
                  <a:lnTo>
                    <a:pt x="36462" y="185999"/>
                  </a:lnTo>
                  <a:lnTo>
                    <a:pt x="43755" y="190910"/>
                  </a:lnTo>
                  <a:close/>
                </a:path>
                <a:path w="121920" h="1037589">
                  <a:moveTo>
                    <a:pt x="97482" y="202668"/>
                  </a:moveTo>
                  <a:lnTo>
                    <a:pt x="97482" y="210705"/>
                  </a:lnTo>
                  <a:lnTo>
                    <a:pt x="96822" y="218881"/>
                  </a:lnTo>
                  <a:lnTo>
                    <a:pt x="94840" y="226145"/>
                  </a:lnTo>
                  <a:lnTo>
                    <a:pt x="91538" y="232499"/>
                  </a:lnTo>
                  <a:lnTo>
                    <a:pt x="86915" y="237940"/>
                  </a:lnTo>
                  <a:lnTo>
                    <a:pt x="79325" y="232433"/>
                  </a:lnTo>
                  <a:lnTo>
                    <a:pt x="82004" y="230251"/>
                  </a:lnTo>
                  <a:lnTo>
                    <a:pt x="84286" y="227175"/>
                  </a:lnTo>
                  <a:lnTo>
                    <a:pt x="88056" y="219237"/>
                  </a:lnTo>
                  <a:lnTo>
                    <a:pt x="88999" y="214921"/>
                  </a:lnTo>
                  <a:lnTo>
                    <a:pt x="88999" y="187564"/>
                  </a:lnTo>
                  <a:lnTo>
                    <a:pt x="91975" y="191506"/>
                  </a:lnTo>
                  <a:lnTo>
                    <a:pt x="95646" y="196268"/>
                  </a:lnTo>
                  <a:lnTo>
                    <a:pt x="97482" y="202668"/>
                  </a:lnTo>
                  <a:close/>
                </a:path>
                <a:path w="121920" h="1037589">
                  <a:moveTo>
                    <a:pt x="18752" y="160028"/>
                  </a:moveTo>
                  <a:lnTo>
                    <a:pt x="18752" y="163897"/>
                  </a:lnTo>
                  <a:lnTo>
                    <a:pt x="18107" y="165534"/>
                  </a:lnTo>
                  <a:lnTo>
                    <a:pt x="16817" y="166923"/>
                  </a:lnTo>
                  <a:lnTo>
                    <a:pt x="15428" y="168313"/>
                  </a:lnTo>
                  <a:lnTo>
                    <a:pt x="13741" y="169007"/>
                  </a:lnTo>
                  <a:lnTo>
                    <a:pt x="9872" y="169007"/>
                  </a:lnTo>
                  <a:lnTo>
                    <a:pt x="8235" y="168313"/>
                  </a:lnTo>
                  <a:lnTo>
                    <a:pt x="6846" y="166923"/>
                  </a:lnTo>
                  <a:lnTo>
                    <a:pt x="5357" y="165534"/>
                  </a:lnTo>
                  <a:lnTo>
                    <a:pt x="4613" y="163897"/>
                  </a:lnTo>
                  <a:lnTo>
                    <a:pt x="4613" y="160028"/>
                  </a:lnTo>
                  <a:lnTo>
                    <a:pt x="5357" y="158341"/>
                  </a:lnTo>
                  <a:lnTo>
                    <a:pt x="6846" y="156952"/>
                  </a:lnTo>
                  <a:lnTo>
                    <a:pt x="8235" y="155563"/>
                  </a:lnTo>
                  <a:lnTo>
                    <a:pt x="9872" y="154868"/>
                  </a:lnTo>
                  <a:lnTo>
                    <a:pt x="13741" y="154868"/>
                  </a:lnTo>
                  <a:lnTo>
                    <a:pt x="15428" y="155563"/>
                  </a:lnTo>
                  <a:lnTo>
                    <a:pt x="16817" y="156952"/>
                  </a:lnTo>
                  <a:lnTo>
                    <a:pt x="18107" y="158341"/>
                  </a:lnTo>
                  <a:lnTo>
                    <a:pt x="18752" y="160028"/>
                  </a:lnTo>
                  <a:close/>
                </a:path>
                <a:path w="121920" h="1037589">
                  <a:moveTo>
                    <a:pt x="95845" y="156654"/>
                  </a:moveTo>
                  <a:lnTo>
                    <a:pt x="95845" y="167221"/>
                  </a:lnTo>
                  <a:lnTo>
                    <a:pt x="28426" y="167221"/>
                  </a:lnTo>
                  <a:lnTo>
                    <a:pt x="28426" y="156654"/>
                  </a:lnTo>
                  <a:lnTo>
                    <a:pt x="95845" y="156654"/>
                  </a:lnTo>
                  <a:close/>
                </a:path>
                <a:path w="121920" h="1037589">
                  <a:moveTo>
                    <a:pt x="97482" y="106343"/>
                  </a:moveTo>
                  <a:lnTo>
                    <a:pt x="69456" y="139094"/>
                  </a:lnTo>
                  <a:lnTo>
                    <a:pt x="62061" y="139680"/>
                  </a:lnTo>
                  <a:lnTo>
                    <a:pt x="54610" y="139094"/>
                  </a:lnTo>
                  <a:lnTo>
                    <a:pt x="26789" y="106343"/>
                  </a:lnTo>
                  <a:lnTo>
                    <a:pt x="27402" y="99320"/>
                  </a:lnTo>
                  <a:lnTo>
                    <a:pt x="29244" y="92986"/>
                  </a:lnTo>
                  <a:lnTo>
                    <a:pt x="32314" y="87339"/>
                  </a:lnTo>
                  <a:lnTo>
                    <a:pt x="36165" y="82897"/>
                  </a:lnTo>
                  <a:lnTo>
                    <a:pt x="36165" y="112792"/>
                  </a:lnTo>
                  <a:lnTo>
                    <a:pt x="38596" y="118150"/>
                  </a:lnTo>
                  <a:lnTo>
                    <a:pt x="43457" y="122416"/>
                  </a:lnTo>
                  <a:lnTo>
                    <a:pt x="48220" y="126683"/>
                  </a:lnTo>
                  <a:lnTo>
                    <a:pt x="54421" y="128816"/>
                  </a:lnTo>
                  <a:lnTo>
                    <a:pt x="69800" y="128816"/>
                  </a:lnTo>
                  <a:lnTo>
                    <a:pt x="75951" y="126782"/>
                  </a:lnTo>
                  <a:lnTo>
                    <a:pt x="76162" y="126679"/>
                  </a:lnTo>
                  <a:lnTo>
                    <a:pt x="80962" y="122565"/>
                  </a:lnTo>
                  <a:lnTo>
                    <a:pt x="85725" y="118299"/>
                  </a:lnTo>
                  <a:lnTo>
                    <a:pt x="88106" y="112891"/>
                  </a:lnTo>
                  <a:lnTo>
                    <a:pt x="88106" y="83058"/>
                  </a:lnTo>
                  <a:lnTo>
                    <a:pt x="91873" y="87339"/>
                  </a:lnTo>
                  <a:lnTo>
                    <a:pt x="94989" y="92986"/>
                  </a:lnTo>
                  <a:lnTo>
                    <a:pt x="96859" y="99320"/>
                  </a:lnTo>
                  <a:lnTo>
                    <a:pt x="97482" y="106343"/>
                  </a:lnTo>
                  <a:close/>
                </a:path>
                <a:path w="121920" h="1037589">
                  <a:moveTo>
                    <a:pt x="88106" y="83058"/>
                  </a:moveTo>
                  <a:lnTo>
                    <a:pt x="88106" y="99794"/>
                  </a:lnTo>
                  <a:lnTo>
                    <a:pt x="85675" y="94437"/>
                  </a:lnTo>
                  <a:lnTo>
                    <a:pt x="75951" y="86102"/>
                  </a:lnTo>
                  <a:lnTo>
                    <a:pt x="69800" y="84052"/>
                  </a:lnTo>
                  <a:lnTo>
                    <a:pt x="54421" y="84052"/>
                  </a:lnTo>
                  <a:lnTo>
                    <a:pt x="48319" y="86102"/>
                  </a:lnTo>
                  <a:lnTo>
                    <a:pt x="38596" y="94437"/>
                  </a:lnTo>
                  <a:lnTo>
                    <a:pt x="36165" y="99794"/>
                  </a:lnTo>
                  <a:lnTo>
                    <a:pt x="36165" y="82897"/>
                  </a:lnTo>
                  <a:lnTo>
                    <a:pt x="62061" y="73005"/>
                  </a:lnTo>
                  <a:lnTo>
                    <a:pt x="69456" y="73591"/>
                  </a:lnTo>
                  <a:lnTo>
                    <a:pt x="76162" y="75349"/>
                  </a:lnTo>
                  <a:lnTo>
                    <a:pt x="82181" y="78279"/>
                  </a:lnTo>
                  <a:lnTo>
                    <a:pt x="87510" y="82382"/>
                  </a:lnTo>
                  <a:lnTo>
                    <a:pt x="88106" y="83058"/>
                  </a:lnTo>
                  <a:close/>
                </a:path>
                <a:path w="121920" h="1037589">
                  <a:moveTo>
                    <a:pt x="38248" y="35173"/>
                  </a:moveTo>
                  <a:lnTo>
                    <a:pt x="38248" y="45392"/>
                  </a:lnTo>
                  <a:lnTo>
                    <a:pt x="34875" y="42515"/>
                  </a:lnTo>
                  <a:lnTo>
                    <a:pt x="32146" y="38992"/>
                  </a:lnTo>
                  <a:lnTo>
                    <a:pt x="30063" y="34825"/>
                  </a:lnTo>
                  <a:lnTo>
                    <a:pt x="27880" y="30559"/>
                  </a:lnTo>
                  <a:lnTo>
                    <a:pt x="26789" y="26094"/>
                  </a:lnTo>
                  <a:lnTo>
                    <a:pt x="26789" y="21431"/>
                  </a:lnTo>
                  <a:lnTo>
                    <a:pt x="28147" y="12055"/>
                  </a:lnTo>
                  <a:lnTo>
                    <a:pt x="32221" y="5357"/>
                  </a:lnTo>
                  <a:lnTo>
                    <a:pt x="36165" y="3023"/>
                  </a:lnTo>
                  <a:lnTo>
                    <a:pt x="36165" y="29418"/>
                  </a:lnTo>
                  <a:lnTo>
                    <a:pt x="37207" y="33287"/>
                  </a:lnTo>
                  <a:lnTo>
                    <a:pt x="38248" y="35173"/>
                  </a:lnTo>
                  <a:close/>
                </a:path>
                <a:path w="121920" h="1037589">
                  <a:moveTo>
                    <a:pt x="95845" y="45392"/>
                  </a:moveTo>
                  <a:lnTo>
                    <a:pt x="95845" y="55959"/>
                  </a:lnTo>
                  <a:lnTo>
                    <a:pt x="28426" y="55959"/>
                  </a:lnTo>
                  <a:lnTo>
                    <a:pt x="28426" y="45392"/>
                  </a:lnTo>
                  <a:lnTo>
                    <a:pt x="38248" y="45392"/>
                  </a:lnTo>
                  <a:lnTo>
                    <a:pt x="38248" y="35173"/>
                  </a:lnTo>
                  <a:lnTo>
                    <a:pt x="41374" y="40828"/>
                  </a:lnTo>
                  <a:lnTo>
                    <a:pt x="43805" y="43606"/>
                  </a:lnTo>
                  <a:lnTo>
                    <a:pt x="46583" y="45392"/>
                  </a:lnTo>
                  <a:lnTo>
                    <a:pt x="95845" y="45392"/>
                  </a:lnTo>
                  <a:close/>
                </a:path>
                <a:path w="121920" h="1037589">
                  <a:moveTo>
                    <a:pt x="95845" y="0"/>
                  </a:moveTo>
                  <a:lnTo>
                    <a:pt x="95845" y="10417"/>
                  </a:lnTo>
                  <a:lnTo>
                    <a:pt x="45839" y="10417"/>
                  </a:lnTo>
                  <a:lnTo>
                    <a:pt x="41771" y="11806"/>
                  </a:lnTo>
                  <a:lnTo>
                    <a:pt x="39588" y="14585"/>
                  </a:lnTo>
                  <a:lnTo>
                    <a:pt x="37306" y="17264"/>
                  </a:lnTo>
                  <a:lnTo>
                    <a:pt x="36165" y="20885"/>
                  </a:lnTo>
                  <a:lnTo>
                    <a:pt x="36165" y="3023"/>
                  </a:lnTo>
                  <a:lnTo>
                    <a:pt x="39011" y="1339"/>
                  </a:lnTo>
                  <a:lnTo>
                    <a:pt x="48517" y="0"/>
                  </a:lnTo>
                  <a:lnTo>
                    <a:pt x="9584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59" name="object 59" descr="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522825" y="4298125"/>
            <a:ext cx="1248951" cy="312283"/>
          </a:xfrm>
          <a:prstGeom prst="rect">
            <a:avLst/>
          </a:prstGeom>
        </p:spPr>
      </p:pic>
      <p:pic>
        <p:nvPicPr>
          <p:cNvPr id="60" name="object 60" descr="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2057287" y="4150252"/>
            <a:ext cx="1127299" cy="156149"/>
          </a:xfrm>
          <a:prstGeom prst="rect">
            <a:avLst/>
          </a:prstGeom>
        </p:spPr>
      </p:pic>
      <p:pic>
        <p:nvPicPr>
          <p:cNvPr id="61" name="object 61" descr="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1974136" y="4429823"/>
            <a:ext cx="1248899" cy="341040"/>
          </a:xfrm>
          <a:prstGeom prst="rect">
            <a:avLst/>
          </a:prstGeom>
        </p:spPr>
      </p:pic>
      <p:pic>
        <p:nvPicPr>
          <p:cNvPr id="62" name="object 62" descr="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3719748" y="4072499"/>
            <a:ext cx="783899" cy="713450"/>
          </a:xfrm>
          <a:prstGeom prst="rect">
            <a:avLst/>
          </a:prstGeom>
        </p:spPr>
      </p:pic>
      <p:pic>
        <p:nvPicPr>
          <p:cNvPr id="63" name="object 63" descr=""/>
          <p:cNvPicPr/>
          <p:nvPr/>
        </p:nvPicPr>
        <p:blipFill>
          <a:blip r:embed="rId31" cstate="print"/>
          <a:stretch>
            <a:fillRect/>
          </a:stretch>
        </p:blipFill>
        <p:spPr>
          <a:xfrm>
            <a:off x="6364844" y="4321180"/>
            <a:ext cx="1297192" cy="260280"/>
          </a:xfrm>
          <a:prstGeom prst="rect">
            <a:avLst/>
          </a:prstGeom>
        </p:spPr>
      </p:pic>
      <p:pic>
        <p:nvPicPr>
          <p:cNvPr id="64" name="object 64" descr=""/>
          <p:cNvPicPr/>
          <p:nvPr/>
        </p:nvPicPr>
        <p:blipFill>
          <a:blip r:embed="rId32" cstate="print"/>
          <a:stretch>
            <a:fillRect/>
          </a:stretch>
        </p:blipFill>
        <p:spPr>
          <a:xfrm>
            <a:off x="4987505" y="2633305"/>
            <a:ext cx="1054953" cy="88552"/>
          </a:xfrm>
          <a:prstGeom prst="rect">
            <a:avLst/>
          </a:prstGeom>
        </p:spPr>
      </p:pic>
      <p:pic>
        <p:nvPicPr>
          <p:cNvPr id="65" name="object 65" descr=""/>
          <p:cNvPicPr/>
          <p:nvPr/>
        </p:nvPicPr>
        <p:blipFill>
          <a:blip r:embed="rId33" cstate="print"/>
          <a:stretch>
            <a:fillRect/>
          </a:stretch>
        </p:blipFill>
        <p:spPr>
          <a:xfrm>
            <a:off x="5055987" y="2786747"/>
            <a:ext cx="913199" cy="261788"/>
          </a:xfrm>
          <a:prstGeom prst="rect">
            <a:avLst/>
          </a:prstGeom>
        </p:spPr>
      </p:pic>
      <p:sp>
        <p:nvSpPr>
          <p:cNvPr id="66" name="object 66" descr=""/>
          <p:cNvSpPr/>
          <p:nvPr/>
        </p:nvSpPr>
        <p:spPr>
          <a:xfrm>
            <a:off x="5231541" y="3245286"/>
            <a:ext cx="574675" cy="109855"/>
          </a:xfrm>
          <a:custGeom>
            <a:avLst/>
            <a:gdLst/>
            <a:ahLst/>
            <a:cxnLst/>
            <a:rect l="l" t="t" r="r" b="b"/>
            <a:pathLst>
              <a:path w="574675" h="109854">
                <a:moveTo>
                  <a:pt x="10566" y="84683"/>
                </a:moveTo>
                <a:lnTo>
                  <a:pt x="0" y="84683"/>
                </a:lnTo>
                <a:lnTo>
                  <a:pt x="18752" y="0"/>
                </a:lnTo>
                <a:lnTo>
                  <a:pt x="57001" y="0"/>
                </a:lnTo>
                <a:lnTo>
                  <a:pt x="62607" y="2033"/>
                </a:lnTo>
                <a:lnTo>
                  <a:pt x="66972" y="6101"/>
                </a:lnTo>
                <a:lnTo>
                  <a:pt x="70566" y="9376"/>
                </a:lnTo>
                <a:lnTo>
                  <a:pt x="27235" y="9376"/>
                </a:lnTo>
                <a:lnTo>
                  <a:pt x="19942" y="41671"/>
                </a:lnTo>
                <a:lnTo>
                  <a:pt x="66166" y="41671"/>
                </a:lnTo>
                <a:lnTo>
                  <a:pt x="59035" y="48319"/>
                </a:lnTo>
                <a:lnTo>
                  <a:pt x="51196" y="51048"/>
                </a:lnTo>
                <a:lnTo>
                  <a:pt x="18008" y="51048"/>
                </a:lnTo>
                <a:lnTo>
                  <a:pt x="10566" y="84683"/>
                </a:lnTo>
                <a:close/>
              </a:path>
              <a:path w="574675" h="109854">
                <a:moveTo>
                  <a:pt x="66166" y="41671"/>
                </a:moveTo>
                <a:lnTo>
                  <a:pt x="48517" y="41671"/>
                </a:lnTo>
                <a:lnTo>
                  <a:pt x="53478" y="39885"/>
                </a:lnTo>
                <a:lnTo>
                  <a:pt x="60821" y="32742"/>
                </a:lnTo>
                <a:lnTo>
                  <a:pt x="62656" y="28227"/>
                </a:lnTo>
                <a:lnTo>
                  <a:pt x="62656" y="18801"/>
                </a:lnTo>
                <a:lnTo>
                  <a:pt x="61217" y="15577"/>
                </a:lnTo>
                <a:lnTo>
                  <a:pt x="58340" y="13096"/>
                </a:lnTo>
                <a:lnTo>
                  <a:pt x="55562" y="10616"/>
                </a:lnTo>
                <a:lnTo>
                  <a:pt x="52288" y="9376"/>
                </a:lnTo>
                <a:lnTo>
                  <a:pt x="70566" y="9376"/>
                </a:lnTo>
                <a:lnTo>
                  <a:pt x="71437" y="10169"/>
                </a:lnTo>
                <a:lnTo>
                  <a:pt x="73669" y="15478"/>
                </a:lnTo>
                <a:lnTo>
                  <a:pt x="73669" y="30460"/>
                </a:lnTo>
                <a:lnTo>
                  <a:pt x="70742" y="37405"/>
                </a:lnTo>
                <a:lnTo>
                  <a:pt x="66166" y="41671"/>
                </a:lnTo>
                <a:close/>
              </a:path>
              <a:path w="574675" h="109854">
                <a:moveTo>
                  <a:pt x="103583" y="32742"/>
                </a:moveTo>
                <a:lnTo>
                  <a:pt x="95206" y="32742"/>
                </a:lnTo>
                <a:lnTo>
                  <a:pt x="98183" y="29269"/>
                </a:lnTo>
                <a:lnTo>
                  <a:pt x="101407" y="26640"/>
                </a:lnTo>
                <a:lnTo>
                  <a:pt x="104880" y="24854"/>
                </a:lnTo>
                <a:lnTo>
                  <a:pt x="108353" y="22969"/>
                </a:lnTo>
                <a:lnTo>
                  <a:pt x="112718" y="22026"/>
                </a:lnTo>
                <a:lnTo>
                  <a:pt x="117977" y="22026"/>
                </a:lnTo>
                <a:lnTo>
                  <a:pt x="115988" y="31402"/>
                </a:lnTo>
                <a:lnTo>
                  <a:pt x="107410" y="31402"/>
                </a:lnTo>
                <a:lnTo>
                  <a:pt x="104037" y="32444"/>
                </a:lnTo>
                <a:lnTo>
                  <a:pt x="103583" y="32742"/>
                </a:lnTo>
                <a:close/>
              </a:path>
              <a:path w="574675" h="109854">
                <a:moveTo>
                  <a:pt x="83746" y="84683"/>
                </a:moveTo>
                <a:lnTo>
                  <a:pt x="74221" y="84683"/>
                </a:lnTo>
                <a:lnTo>
                  <a:pt x="87765" y="23365"/>
                </a:lnTo>
                <a:lnTo>
                  <a:pt x="97290" y="23365"/>
                </a:lnTo>
                <a:lnTo>
                  <a:pt x="95206" y="32742"/>
                </a:lnTo>
                <a:lnTo>
                  <a:pt x="103583" y="32742"/>
                </a:lnTo>
                <a:lnTo>
                  <a:pt x="100862" y="34528"/>
                </a:lnTo>
                <a:lnTo>
                  <a:pt x="97687" y="36512"/>
                </a:lnTo>
                <a:lnTo>
                  <a:pt x="95157" y="38794"/>
                </a:lnTo>
                <a:lnTo>
                  <a:pt x="93271" y="41374"/>
                </a:lnTo>
                <a:lnTo>
                  <a:pt x="83746" y="84683"/>
                </a:lnTo>
                <a:close/>
              </a:path>
              <a:path w="574675" h="109854">
                <a:moveTo>
                  <a:pt x="115893" y="31849"/>
                </a:moveTo>
                <a:lnTo>
                  <a:pt x="115000" y="31551"/>
                </a:lnTo>
                <a:lnTo>
                  <a:pt x="113363" y="31402"/>
                </a:lnTo>
                <a:lnTo>
                  <a:pt x="115988" y="31402"/>
                </a:lnTo>
                <a:lnTo>
                  <a:pt x="115893" y="31849"/>
                </a:lnTo>
                <a:close/>
              </a:path>
              <a:path w="574675" h="109854">
                <a:moveTo>
                  <a:pt x="152479" y="86171"/>
                </a:moveTo>
                <a:lnTo>
                  <a:pt x="139283" y="86171"/>
                </a:lnTo>
                <a:lnTo>
                  <a:pt x="131990" y="83740"/>
                </a:lnTo>
                <a:lnTo>
                  <a:pt x="126533" y="78878"/>
                </a:lnTo>
                <a:lnTo>
                  <a:pt x="121175" y="74017"/>
                </a:lnTo>
                <a:lnTo>
                  <a:pt x="118496" y="67419"/>
                </a:lnTo>
                <a:lnTo>
                  <a:pt x="118496" y="59084"/>
                </a:lnTo>
                <a:lnTo>
                  <a:pt x="139779" y="24593"/>
                </a:lnTo>
                <a:lnTo>
                  <a:pt x="153024" y="21877"/>
                </a:lnTo>
                <a:lnTo>
                  <a:pt x="160962" y="21877"/>
                </a:lnTo>
                <a:lnTo>
                  <a:pt x="167361" y="24358"/>
                </a:lnTo>
                <a:lnTo>
                  <a:pt x="172670" y="29765"/>
                </a:lnTo>
                <a:lnTo>
                  <a:pt x="146774" y="29765"/>
                </a:lnTo>
                <a:lnTo>
                  <a:pt x="141912" y="31700"/>
                </a:lnTo>
                <a:lnTo>
                  <a:pt x="133280" y="39340"/>
                </a:lnTo>
                <a:lnTo>
                  <a:pt x="130551" y="44201"/>
                </a:lnTo>
                <a:lnTo>
                  <a:pt x="129361" y="50155"/>
                </a:lnTo>
                <a:lnTo>
                  <a:pt x="179516" y="50155"/>
                </a:lnTo>
                <a:lnTo>
                  <a:pt x="179516" y="50551"/>
                </a:lnTo>
                <a:lnTo>
                  <a:pt x="179168" y="53379"/>
                </a:lnTo>
                <a:lnTo>
                  <a:pt x="178474" y="57150"/>
                </a:lnTo>
                <a:lnTo>
                  <a:pt x="128468" y="57150"/>
                </a:lnTo>
                <a:lnTo>
                  <a:pt x="128371" y="59084"/>
                </a:lnTo>
                <a:lnTo>
                  <a:pt x="142904" y="78283"/>
                </a:lnTo>
                <a:lnTo>
                  <a:pt x="169627" y="78283"/>
                </a:lnTo>
                <a:lnTo>
                  <a:pt x="169991" y="79027"/>
                </a:lnTo>
                <a:lnTo>
                  <a:pt x="167213" y="81210"/>
                </a:lnTo>
                <a:lnTo>
                  <a:pt x="163938" y="82946"/>
                </a:lnTo>
                <a:lnTo>
                  <a:pt x="156398" y="85526"/>
                </a:lnTo>
                <a:lnTo>
                  <a:pt x="152479" y="86171"/>
                </a:lnTo>
                <a:close/>
              </a:path>
              <a:path w="574675" h="109854">
                <a:moveTo>
                  <a:pt x="179516" y="50155"/>
                </a:moveTo>
                <a:lnTo>
                  <a:pt x="170586" y="50155"/>
                </a:lnTo>
                <a:lnTo>
                  <a:pt x="170884" y="47773"/>
                </a:lnTo>
                <a:lnTo>
                  <a:pt x="170884" y="42713"/>
                </a:lnTo>
                <a:lnTo>
                  <a:pt x="169296" y="38447"/>
                </a:lnTo>
                <a:lnTo>
                  <a:pt x="162946" y="31501"/>
                </a:lnTo>
                <a:lnTo>
                  <a:pt x="158283" y="29765"/>
                </a:lnTo>
                <a:lnTo>
                  <a:pt x="172670" y="29765"/>
                </a:lnTo>
                <a:lnTo>
                  <a:pt x="177085" y="34180"/>
                </a:lnTo>
                <a:lnTo>
                  <a:pt x="179516" y="40630"/>
                </a:lnTo>
                <a:lnTo>
                  <a:pt x="179516" y="50155"/>
                </a:lnTo>
                <a:close/>
              </a:path>
              <a:path w="574675" h="109854">
                <a:moveTo>
                  <a:pt x="169627" y="78283"/>
                </a:moveTo>
                <a:lnTo>
                  <a:pt x="155902" y="78283"/>
                </a:lnTo>
                <a:lnTo>
                  <a:pt x="161756" y="76299"/>
                </a:lnTo>
                <a:lnTo>
                  <a:pt x="166717" y="72330"/>
                </a:lnTo>
                <a:lnTo>
                  <a:pt x="169627" y="78283"/>
                </a:lnTo>
                <a:close/>
              </a:path>
              <a:path w="574675" h="109854">
                <a:moveTo>
                  <a:pt x="214377" y="84683"/>
                </a:moveTo>
                <a:lnTo>
                  <a:pt x="203959" y="84683"/>
                </a:lnTo>
                <a:lnTo>
                  <a:pt x="192053" y="23365"/>
                </a:lnTo>
                <a:lnTo>
                  <a:pt x="202024" y="23365"/>
                </a:lnTo>
                <a:lnTo>
                  <a:pt x="211251" y="73669"/>
                </a:lnTo>
                <a:lnTo>
                  <a:pt x="221407" y="73669"/>
                </a:lnTo>
                <a:lnTo>
                  <a:pt x="214377" y="84683"/>
                </a:lnTo>
                <a:close/>
              </a:path>
              <a:path w="574675" h="109854">
                <a:moveTo>
                  <a:pt x="221407" y="73669"/>
                </a:moveTo>
                <a:lnTo>
                  <a:pt x="211251" y="73669"/>
                </a:lnTo>
                <a:lnTo>
                  <a:pt x="242803" y="23365"/>
                </a:lnTo>
                <a:lnTo>
                  <a:pt x="253519" y="23365"/>
                </a:lnTo>
                <a:lnTo>
                  <a:pt x="221407" y="73669"/>
                </a:lnTo>
                <a:close/>
              </a:path>
              <a:path w="574675" h="109854">
                <a:moveTo>
                  <a:pt x="259318" y="84683"/>
                </a:moveTo>
                <a:lnTo>
                  <a:pt x="249793" y="84683"/>
                </a:lnTo>
                <a:lnTo>
                  <a:pt x="263337" y="23365"/>
                </a:lnTo>
                <a:lnTo>
                  <a:pt x="272862" y="23365"/>
                </a:lnTo>
                <a:lnTo>
                  <a:pt x="259318" y="84683"/>
                </a:lnTo>
                <a:close/>
              </a:path>
              <a:path w="574675" h="109854">
                <a:moveTo>
                  <a:pt x="272465" y="14585"/>
                </a:moveTo>
                <a:lnTo>
                  <a:pt x="269091" y="14585"/>
                </a:lnTo>
                <a:lnTo>
                  <a:pt x="267653" y="14088"/>
                </a:lnTo>
                <a:lnTo>
                  <a:pt x="266462" y="13096"/>
                </a:lnTo>
                <a:lnTo>
                  <a:pt x="265371" y="12005"/>
                </a:lnTo>
                <a:lnTo>
                  <a:pt x="264825" y="10666"/>
                </a:lnTo>
                <a:lnTo>
                  <a:pt x="264825" y="6796"/>
                </a:lnTo>
                <a:lnTo>
                  <a:pt x="265619" y="5010"/>
                </a:lnTo>
                <a:lnTo>
                  <a:pt x="268794" y="2430"/>
                </a:lnTo>
                <a:lnTo>
                  <a:pt x="270431" y="1785"/>
                </a:lnTo>
                <a:lnTo>
                  <a:pt x="273804" y="1785"/>
                </a:lnTo>
                <a:lnTo>
                  <a:pt x="275193" y="2381"/>
                </a:lnTo>
                <a:lnTo>
                  <a:pt x="276285" y="3571"/>
                </a:lnTo>
                <a:lnTo>
                  <a:pt x="277376" y="4663"/>
                </a:lnTo>
                <a:lnTo>
                  <a:pt x="277922" y="5953"/>
                </a:lnTo>
                <a:lnTo>
                  <a:pt x="277922" y="9723"/>
                </a:lnTo>
                <a:lnTo>
                  <a:pt x="277128" y="11509"/>
                </a:lnTo>
                <a:lnTo>
                  <a:pt x="274052" y="13989"/>
                </a:lnTo>
                <a:lnTo>
                  <a:pt x="272465" y="14585"/>
                </a:lnTo>
                <a:close/>
              </a:path>
              <a:path w="574675" h="109854">
                <a:moveTo>
                  <a:pt x="308867" y="86171"/>
                </a:moveTo>
                <a:lnTo>
                  <a:pt x="300235" y="86171"/>
                </a:lnTo>
                <a:lnTo>
                  <a:pt x="293389" y="83740"/>
                </a:lnTo>
                <a:lnTo>
                  <a:pt x="283268" y="74017"/>
                </a:lnTo>
                <a:lnTo>
                  <a:pt x="280738" y="67419"/>
                </a:lnTo>
                <a:lnTo>
                  <a:pt x="280738" y="59084"/>
                </a:lnTo>
                <a:lnTo>
                  <a:pt x="301835" y="24593"/>
                </a:lnTo>
                <a:lnTo>
                  <a:pt x="314969" y="21877"/>
                </a:lnTo>
                <a:lnTo>
                  <a:pt x="323601" y="21877"/>
                </a:lnTo>
                <a:lnTo>
                  <a:pt x="330397" y="24407"/>
                </a:lnTo>
                <a:lnTo>
                  <a:pt x="335358" y="29467"/>
                </a:lnTo>
                <a:lnTo>
                  <a:pt x="336269" y="30360"/>
                </a:lnTo>
                <a:lnTo>
                  <a:pt x="308123" y="30360"/>
                </a:lnTo>
                <a:lnTo>
                  <a:pt x="302517" y="33188"/>
                </a:lnTo>
                <a:lnTo>
                  <a:pt x="297770" y="38943"/>
                </a:lnTo>
                <a:lnTo>
                  <a:pt x="293190" y="44400"/>
                </a:lnTo>
                <a:lnTo>
                  <a:pt x="290859" y="50998"/>
                </a:lnTo>
                <a:lnTo>
                  <a:pt x="290859" y="64492"/>
                </a:lnTo>
                <a:lnTo>
                  <a:pt x="292396" y="69155"/>
                </a:lnTo>
                <a:lnTo>
                  <a:pt x="295472" y="72628"/>
                </a:lnTo>
                <a:lnTo>
                  <a:pt x="298647" y="76001"/>
                </a:lnTo>
                <a:lnTo>
                  <a:pt x="303162" y="77688"/>
                </a:lnTo>
                <a:lnTo>
                  <a:pt x="330349" y="77688"/>
                </a:lnTo>
                <a:lnTo>
                  <a:pt x="327731" y="80060"/>
                </a:lnTo>
                <a:lnTo>
                  <a:pt x="321964" y="83455"/>
                </a:lnTo>
                <a:lnTo>
                  <a:pt x="315676" y="85492"/>
                </a:lnTo>
                <a:lnTo>
                  <a:pt x="308867" y="86171"/>
                </a:lnTo>
                <a:close/>
              </a:path>
              <a:path w="574675" h="109854">
                <a:moveTo>
                  <a:pt x="330349" y="77688"/>
                </a:moveTo>
                <a:lnTo>
                  <a:pt x="315564" y="77688"/>
                </a:lnTo>
                <a:lnTo>
                  <a:pt x="321170" y="74910"/>
                </a:lnTo>
                <a:lnTo>
                  <a:pt x="330596" y="63698"/>
                </a:lnTo>
                <a:lnTo>
                  <a:pt x="332977" y="57050"/>
                </a:lnTo>
                <a:lnTo>
                  <a:pt x="332977" y="43556"/>
                </a:lnTo>
                <a:lnTo>
                  <a:pt x="331389" y="38943"/>
                </a:lnTo>
                <a:lnTo>
                  <a:pt x="328214" y="35569"/>
                </a:lnTo>
                <a:lnTo>
                  <a:pt x="325039" y="32097"/>
                </a:lnTo>
                <a:lnTo>
                  <a:pt x="320525" y="30360"/>
                </a:lnTo>
                <a:lnTo>
                  <a:pt x="336269" y="30360"/>
                </a:lnTo>
                <a:lnTo>
                  <a:pt x="340418" y="34428"/>
                </a:lnTo>
                <a:lnTo>
                  <a:pt x="342948" y="40977"/>
                </a:lnTo>
                <a:lnTo>
                  <a:pt x="342948" y="49113"/>
                </a:lnTo>
                <a:lnTo>
                  <a:pt x="342325" y="56498"/>
                </a:lnTo>
                <a:lnTo>
                  <a:pt x="340455" y="63326"/>
                </a:lnTo>
                <a:lnTo>
                  <a:pt x="337339" y="69595"/>
                </a:lnTo>
                <a:lnTo>
                  <a:pt x="332977" y="75307"/>
                </a:lnTo>
                <a:lnTo>
                  <a:pt x="330349" y="77688"/>
                </a:lnTo>
                <a:close/>
              </a:path>
              <a:path w="574675" h="109854">
                <a:moveTo>
                  <a:pt x="379795" y="86171"/>
                </a:moveTo>
                <a:lnTo>
                  <a:pt x="367294" y="86171"/>
                </a:lnTo>
                <a:lnTo>
                  <a:pt x="362829" y="84881"/>
                </a:lnTo>
                <a:lnTo>
                  <a:pt x="359455" y="82301"/>
                </a:lnTo>
                <a:lnTo>
                  <a:pt x="356181" y="79722"/>
                </a:lnTo>
                <a:lnTo>
                  <a:pt x="354544" y="75951"/>
                </a:lnTo>
                <a:lnTo>
                  <a:pt x="354544" y="70990"/>
                </a:lnTo>
                <a:lnTo>
                  <a:pt x="355139" y="65930"/>
                </a:lnTo>
                <a:lnTo>
                  <a:pt x="364516" y="23365"/>
                </a:lnTo>
                <a:lnTo>
                  <a:pt x="374041" y="23365"/>
                </a:lnTo>
                <a:lnTo>
                  <a:pt x="365111" y="63549"/>
                </a:lnTo>
                <a:lnTo>
                  <a:pt x="364516" y="67865"/>
                </a:lnTo>
                <a:lnTo>
                  <a:pt x="364580" y="74463"/>
                </a:lnTo>
                <a:lnTo>
                  <a:pt x="368732" y="77688"/>
                </a:lnTo>
                <a:lnTo>
                  <a:pt x="392357" y="77688"/>
                </a:lnTo>
                <a:lnTo>
                  <a:pt x="386989" y="82698"/>
                </a:lnTo>
                <a:lnTo>
                  <a:pt x="379795" y="86171"/>
                </a:lnTo>
                <a:close/>
              </a:path>
              <a:path w="574675" h="109854">
                <a:moveTo>
                  <a:pt x="392357" y="77688"/>
                </a:moveTo>
                <a:lnTo>
                  <a:pt x="383417" y="77688"/>
                </a:lnTo>
                <a:lnTo>
                  <a:pt x="389767" y="74463"/>
                </a:lnTo>
                <a:lnTo>
                  <a:pt x="396216" y="68014"/>
                </a:lnTo>
                <a:lnTo>
                  <a:pt x="405890" y="23365"/>
                </a:lnTo>
                <a:lnTo>
                  <a:pt x="415415" y="23365"/>
                </a:lnTo>
                <a:lnTo>
                  <a:pt x="403844" y="75753"/>
                </a:lnTo>
                <a:lnTo>
                  <a:pt x="394430" y="75753"/>
                </a:lnTo>
                <a:lnTo>
                  <a:pt x="392357" y="77688"/>
                </a:lnTo>
                <a:close/>
              </a:path>
              <a:path w="574675" h="109854">
                <a:moveTo>
                  <a:pt x="401872" y="84683"/>
                </a:moveTo>
                <a:lnTo>
                  <a:pt x="392347" y="84683"/>
                </a:lnTo>
                <a:lnTo>
                  <a:pt x="394430" y="75753"/>
                </a:lnTo>
                <a:lnTo>
                  <a:pt x="403844" y="75753"/>
                </a:lnTo>
                <a:lnTo>
                  <a:pt x="401872" y="84683"/>
                </a:lnTo>
                <a:close/>
              </a:path>
              <a:path w="574675" h="109854">
                <a:moveTo>
                  <a:pt x="464372" y="78432"/>
                </a:moveTo>
                <a:lnTo>
                  <a:pt x="449397" y="78432"/>
                </a:lnTo>
                <a:lnTo>
                  <a:pt x="452820" y="77341"/>
                </a:lnTo>
                <a:lnTo>
                  <a:pt x="455301" y="75158"/>
                </a:lnTo>
                <a:lnTo>
                  <a:pt x="457881" y="72975"/>
                </a:lnTo>
                <a:lnTo>
                  <a:pt x="459171" y="70494"/>
                </a:lnTo>
                <a:lnTo>
                  <a:pt x="459171" y="65534"/>
                </a:lnTo>
                <a:lnTo>
                  <a:pt x="458030" y="63648"/>
                </a:lnTo>
                <a:lnTo>
                  <a:pt x="455747" y="62061"/>
                </a:lnTo>
                <a:lnTo>
                  <a:pt x="453465" y="60374"/>
                </a:lnTo>
                <a:lnTo>
                  <a:pt x="449199" y="58439"/>
                </a:lnTo>
                <a:lnTo>
                  <a:pt x="442948" y="56257"/>
                </a:lnTo>
                <a:lnTo>
                  <a:pt x="437491" y="54173"/>
                </a:lnTo>
                <a:lnTo>
                  <a:pt x="426875" y="35222"/>
                </a:lnTo>
                <a:lnTo>
                  <a:pt x="428958" y="30708"/>
                </a:lnTo>
                <a:lnTo>
                  <a:pt x="437392" y="23663"/>
                </a:lnTo>
                <a:lnTo>
                  <a:pt x="443047" y="21877"/>
                </a:lnTo>
                <a:lnTo>
                  <a:pt x="455351" y="21877"/>
                </a:lnTo>
                <a:lnTo>
                  <a:pt x="460063" y="22869"/>
                </a:lnTo>
                <a:lnTo>
                  <a:pt x="464231" y="24854"/>
                </a:lnTo>
                <a:lnTo>
                  <a:pt x="468398" y="26739"/>
                </a:lnTo>
                <a:lnTo>
                  <a:pt x="471474" y="29071"/>
                </a:lnTo>
                <a:lnTo>
                  <a:pt x="471863" y="29616"/>
                </a:lnTo>
                <a:lnTo>
                  <a:pt x="445478" y="29616"/>
                </a:lnTo>
                <a:lnTo>
                  <a:pt x="442204" y="30509"/>
                </a:lnTo>
                <a:lnTo>
                  <a:pt x="439823" y="32295"/>
                </a:lnTo>
                <a:lnTo>
                  <a:pt x="437541" y="34081"/>
                </a:lnTo>
                <a:lnTo>
                  <a:pt x="436400" y="36314"/>
                </a:lnTo>
                <a:lnTo>
                  <a:pt x="436400" y="40977"/>
                </a:lnTo>
                <a:lnTo>
                  <a:pt x="463288" y="53826"/>
                </a:lnTo>
                <a:lnTo>
                  <a:pt x="468696" y="59233"/>
                </a:lnTo>
                <a:lnTo>
                  <a:pt x="468696" y="71933"/>
                </a:lnTo>
                <a:lnTo>
                  <a:pt x="466413" y="76745"/>
                </a:lnTo>
                <a:lnTo>
                  <a:pt x="464372" y="78432"/>
                </a:lnTo>
                <a:close/>
              </a:path>
              <a:path w="574675" h="109854">
                <a:moveTo>
                  <a:pt x="467951" y="38100"/>
                </a:moveTo>
                <a:lnTo>
                  <a:pt x="466662" y="35817"/>
                </a:lnTo>
                <a:lnTo>
                  <a:pt x="464231" y="33833"/>
                </a:lnTo>
                <a:lnTo>
                  <a:pt x="457087" y="30460"/>
                </a:lnTo>
                <a:lnTo>
                  <a:pt x="453416" y="29616"/>
                </a:lnTo>
                <a:lnTo>
                  <a:pt x="471863" y="29616"/>
                </a:lnTo>
                <a:lnTo>
                  <a:pt x="473458" y="31849"/>
                </a:lnTo>
                <a:lnTo>
                  <a:pt x="467951" y="38100"/>
                </a:lnTo>
                <a:close/>
              </a:path>
              <a:path w="574675" h="109854">
                <a:moveTo>
                  <a:pt x="451531" y="86171"/>
                </a:moveTo>
                <a:lnTo>
                  <a:pt x="444585" y="86171"/>
                </a:lnTo>
                <a:lnTo>
                  <a:pt x="436437" y="85501"/>
                </a:lnTo>
                <a:lnTo>
                  <a:pt x="429405" y="83492"/>
                </a:lnTo>
                <a:lnTo>
                  <a:pt x="423489" y="80143"/>
                </a:lnTo>
                <a:lnTo>
                  <a:pt x="418689" y="75455"/>
                </a:lnTo>
                <a:lnTo>
                  <a:pt x="424791" y="68758"/>
                </a:lnTo>
                <a:lnTo>
                  <a:pt x="426875" y="71834"/>
                </a:lnTo>
                <a:lnTo>
                  <a:pt x="429802" y="74215"/>
                </a:lnTo>
                <a:lnTo>
                  <a:pt x="433572" y="75902"/>
                </a:lnTo>
                <a:lnTo>
                  <a:pt x="437442" y="77589"/>
                </a:lnTo>
                <a:lnTo>
                  <a:pt x="441261" y="78432"/>
                </a:lnTo>
                <a:lnTo>
                  <a:pt x="464372" y="78432"/>
                </a:lnTo>
                <a:lnTo>
                  <a:pt x="457285" y="84286"/>
                </a:lnTo>
                <a:lnTo>
                  <a:pt x="451531" y="86171"/>
                </a:lnTo>
                <a:close/>
              </a:path>
              <a:path w="574675" h="109854">
                <a:moveTo>
                  <a:pt x="489478" y="84683"/>
                </a:moveTo>
                <a:lnTo>
                  <a:pt x="479953" y="84683"/>
                </a:lnTo>
                <a:lnTo>
                  <a:pt x="498557" y="0"/>
                </a:lnTo>
                <a:lnTo>
                  <a:pt x="508082" y="0"/>
                </a:lnTo>
                <a:lnTo>
                  <a:pt x="489478" y="84683"/>
                </a:lnTo>
                <a:close/>
              </a:path>
              <a:path w="574675" h="109854">
                <a:moveTo>
                  <a:pt x="524971" y="100607"/>
                </a:moveTo>
                <a:lnTo>
                  <a:pt x="510948" y="100607"/>
                </a:lnTo>
                <a:lnTo>
                  <a:pt x="512486" y="100161"/>
                </a:lnTo>
                <a:lnTo>
                  <a:pt x="513875" y="99268"/>
                </a:lnTo>
                <a:lnTo>
                  <a:pt x="515264" y="98474"/>
                </a:lnTo>
                <a:lnTo>
                  <a:pt x="516752" y="96936"/>
                </a:lnTo>
                <a:lnTo>
                  <a:pt x="518340" y="94654"/>
                </a:lnTo>
                <a:lnTo>
                  <a:pt x="524590" y="85129"/>
                </a:lnTo>
                <a:lnTo>
                  <a:pt x="512982" y="23365"/>
                </a:lnTo>
                <a:lnTo>
                  <a:pt x="522953" y="23365"/>
                </a:lnTo>
                <a:lnTo>
                  <a:pt x="532181" y="73669"/>
                </a:lnTo>
                <a:lnTo>
                  <a:pt x="542197" y="73669"/>
                </a:lnTo>
                <a:lnTo>
                  <a:pt x="527121" y="97184"/>
                </a:lnTo>
                <a:lnTo>
                  <a:pt x="524971" y="100607"/>
                </a:lnTo>
                <a:close/>
              </a:path>
              <a:path w="574675" h="109854">
                <a:moveTo>
                  <a:pt x="542197" y="73669"/>
                </a:moveTo>
                <a:lnTo>
                  <a:pt x="532181" y="73669"/>
                </a:lnTo>
                <a:lnTo>
                  <a:pt x="563732" y="23365"/>
                </a:lnTo>
                <a:lnTo>
                  <a:pt x="574448" y="23365"/>
                </a:lnTo>
                <a:lnTo>
                  <a:pt x="542197" y="73669"/>
                </a:lnTo>
                <a:close/>
              </a:path>
              <a:path w="574675" h="109854">
                <a:moveTo>
                  <a:pt x="512039" y="109537"/>
                </a:moveTo>
                <a:lnTo>
                  <a:pt x="505094" y="109537"/>
                </a:lnTo>
                <a:lnTo>
                  <a:pt x="502415" y="109090"/>
                </a:lnTo>
                <a:lnTo>
                  <a:pt x="500034" y="108198"/>
                </a:lnTo>
                <a:lnTo>
                  <a:pt x="503308" y="99714"/>
                </a:lnTo>
                <a:lnTo>
                  <a:pt x="504796" y="100310"/>
                </a:lnTo>
                <a:lnTo>
                  <a:pt x="506781" y="100607"/>
                </a:lnTo>
                <a:lnTo>
                  <a:pt x="524971" y="100607"/>
                </a:lnTo>
                <a:lnTo>
                  <a:pt x="524442" y="101451"/>
                </a:lnTo>
                <a:lnTo>
                  <a:pt x="521564" y="104576"/>
                </a:lnTo>
                <a:lnTo>
                  <a:pt x="518488" y="106560"/>
                </a:lnTo>
                <a:lnTo>
                  <a:pt x="515512" y="108545"/>
                </a:lnTo>
                <a:lnTo>
                  <a:pt x="512039" y="10953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7" name="object 67" descr=""/>
          <p:cNvSpPr/>
          <p:nvPr/>
        </p:nvSpPr>
        <p:spPr>
          <a:xfrm>
            <a:off x="5101155" y="3550087"/>
            <a:ext cx="820419" cy="100965"/>
          </a:xfrm>
          <a:custGeom>
            <a:avLst/>
            <a:gdLst/>
            <a:ahLst/>
            <a:cxnLst/>
            <a:rect l="l" t="t" r="r" b="b"/>
            <a:pathLst>
              <a:path w="820420" h="100964">
                <a:moveTo>
                  <a:pt x="12055" y="84683"/>
                </a:moveTo>
                <a:lnTo>
                  <a:pt x="0" y="84683"/>
                </a:lnTo>
                <a:lnTo>
                  <a:pt x="33932" y="0"/>
                </a:lnTo>
                <a:lnTo>
                  <a:pt x="47029" y="0"/>
                </a:lnTo>
                <a:lnTo>
                  <a:pt x="51421" y="10864"/>
                </a:lnTo>
                <a:lnTo>
                  <a:pt x="40630" y="10864"/>
                </a:lnTo>
                <a:lnTo>
                  <a:pt x="22621" y="56554"/>
                </a:lnTo>
                <a:lnTo>
                  <a:pt x="69890" y="56554"/>
                </a:lnTo>
                <a:lnTo>
                  <a:pt x="73680" y="65930"/>
                </a:lnTo>
                <a:lnTo>
                  <a:pt x="19496" y="65930"/>
                </a:lnTo>
                <a:lnTo>
                  <a:pt x="12055" y="84683"/>
                </a:lnTo>
                <a:close/>
              </a:path>
              <a:path w="820420" h="100964">
                <a:moveTo>
                  <a:pt x="69890" y="56554"/>
                </a:moveTo>
                <a:lnTo>
                  <a:pt x="58489" y="56554"/>
                </a:lnTo>
                <a:lnTo>
                  <a:pt x="40630" y="10864"/>
                </a:lnTo>
                <a:lnTo>
                  <a:pt x="51421" y="10864"/>
                </a:lnTo>
                <a:lnTo>
                  <a:pt x="69890" y="56554"/>
                </a:lnTo>
                <a:close/>
              </a:path>
              <a:path w="820420" h="100964">
                <a:moveTo>
                  <a:pt x="81260" y="84683"/>
                </a:moveTo>
                <a:lnTo>
                  <a:pt x="69205" y="84683"/>
                </a:lnTo>
                <a:lnTo>
                  <a:pt x="61614" y="65930"/>
                </a:lnTo>
                <a:lnTo>
                  <a:pt x="73680" y="65930"/>
                </a:lnTo>
                <a:lnTo>
                  <a:pt x="81260" y="84683"/>
                </a:lnTo>
                <a:close/>
              </a:path>
              <a:path w="820420" h="100964">
                <a:moveTo>
                  <a:pt x="102731" y="84683"/>
                </a:moveTo>
                <a:lnTo>
                  <a:pt x="92313" y="84683"/>
                </a:lnTo>
                <a:lnTo>
                  <a:pt x="92313" y="0"/>
                </a:lnTo>
                <a:lnTo>
                  <a:pt x="102731" y="0"/>
                </a:lnTo>
                <a:lnTo>
                  <a:pt x="102731" y="84683"/>
                </a:lnTo>
                <a:close/>
              </a:path>
              <a:path w="820420" h="100964">
                <a:moveTo>
                  <a:pt x="205265" y="84683"/>
                </a:moveTo>
                <a:lnTo>
                  <a:pt x="155407" y="84683"/>
                </a:lnTo>
                <a:lnTo>
                  <a:pt x="155407" y="0"/>
                </a:lnTo>
                <a:lnTo>
                  <a:pt x="165825" y="0"/>
                </a:lnTo>
                <a:lnTo>
                  <a:pt x="165825" y="75307"/>
                </a:lnTo>
                <a:lnTo>
                  <a:pt x="205265" y="75307"/>
                </a:lnTo>
                <a:lnTo>
                  <a:pt x="205265" y="84683"/>
                </a:lnTo>
                <a:close/>
              </a:path>
              <a:path w="820420" h="100964">
                <a:moveTo>
                  <a:pt x="244720" y="86171"/>
                </a:moveTo>
                <a:lnTo>
                  <a:pt x="235493" y="86171"/>
                </a:lnTo>
                <a:lnTo>
                  <a:pt x="227952" y="83194"/>
                </a:lnTo>
                <a:lnTo>
                  <a:pt x="222099" y="77241"/>
                </a:lnTo>
                <a:lnTo>
                  <a:pt x="216344" y="71189"/>
                </a:lnTo>
                <a:lnTo>
                  <a:pt x="213467" y="63450"/>
                </a:lnTo>
                <a:lnTo>
                  <a:pt x="213467" y="44896"/>
                </a:lnTo>
                <a:lnTo>
                  <a:pt x="216344" y="37256"/>
                </a:lnTo>
                <a:lnTo>
                  <a:pt x="227853" y="24953"/>
                </a:lnTo>
                <a:lnTo>
                  <a:pt x="235047" y="21877"/>
                </a:lnTo>
                <a:lnTo>
                  <a:pt x="252509" y="21877"/>
                </a:lnTo>
                <a:lnTo>
                  <a:pt x="259603" y="24953"/>
                </a:lnTo>
                <a:lnTo>
                  <a:pt x="263795" y="29765"/>
                </a:lnTo>
                <a:lnTo>
                  <a:pt x="237874" y="29765"/>
                </a:lnTo>
                <a:lnTo>
                  <a:pt x="233161" y="31750"/>
                </a:lnTo>
                <a:lnTo>
                  <a:pt x="225621" y="39687"/>
                </a:lnTo>
                <a:lnTo>
                  <a:pt x="223637" y="44499"/>
                </a:lnTo>
                <a:lnTo>
                  <a:pt x="223438" y="50155"/>
                </a:lnTo>
                <a:lnTo>
                  <a:pt x="273147" y="50155"/>
                </a:lnTo>
                <a:lnTo>
                  <a:pt x="273147" y="57150"/>
                </a:lnTo>
                <a:lnTo>
                  <a:pt x="223438" y="57150"/>
                </a:lnTo>
                <a:lnTo>
                  <a:pt x="223835" y="63400"/>
                </a:lnTo>
                <a:lnTo>
                  <a:pt x="226117" y="68510"/>
                </a:lnTo>
                <a:lnTo>
                  <a:pt x="230284" y="72479"/>
                </a:lnTo>
                <a:lnTo>
                  <a:pt x="234451" y="76348"/>
                </a:lnTo>
                <a:lnTo>
                  <a:pt x="239561" y="78283"/>
                </a:lnTo>
                <a:lnTo>
                  <a:pt x="267299" y="78283"/>
                </a:lnTo>
                <a:lnTo>
                  <a:pt x="264087" y="80897"/>
                </a:lnTo>
                <a:lnTo>
                  <a:pt x="258338" y="83827"/>
                </a:lnTo>
                <a:lnTo>
                  <a:pt x="251883" y="85585"/>
                </a:lnTo>
                <a:lnTo>
                  <a:pt x="244720" y="86171"/>
                </a:lnTo>
                <a:close/>
              </a:path>
              <a:path w="820420" h="100964">
                <a:moveTo>
                  <a:pt x="273147" y="50155"/>
                </a:moveTo>
                <a:lnTo>
                  <a:pt x="263770" y="50155"/>
                </a:lnTo>
                <a:lnTo>
                  <a:pt x="263770" y="44499"/>
                </a:lnTo>
                <a:lnTo>
                  <a:pt x="261885" y="39687"/>
                </a:lnTo>
                <a:lnTo>
                  <a:pt x="258115" y="35718"/>
                </a:lnTo>
                <a:lnTo>
                  <a:pt x="254444" y="31750"/>
                </a:lnTo>
                <a:lnTo>
                  <a:pt x="249582" y="29765"/>
                </a:lnTo>
                <a:lnTo>
                  <a:pt x="263795" y="29765"/>
                </a:lnTo>
                <a:lnTo>
                  <a:pt x="264961" y="31105"/>
                </a:lnTo>
                <a:lnTo>
                  <a:pt x="270418" y="37157"/>
                </a:lnTo>
                <a:lnTo>
                  <a:pt x="273095" y="44896"/>
                </a:lnTo>
                <a:lnTo>
                  <a:pt x="273147" y="50155"/>
                </a:lnTo>
                <a:close/>
              </a:path>
              <a:path w="820420" h="100964">
                <a:moveTo>
                  <a:pt x="267299" y="78283"/>
                </a:moveTo>
                <a:lnTo>
                  <a:pt x="253055" y="78283"/>
                </a:lnTo>
                <a:lnTo>
                  <a:pt x="259355" y="75703"/>
                </a:lnTo>
                <a:lnTo>
                  <a:pt x="264515" y="70544"/>
                </a:lnTo>
                <a:lnTo>
                  <a:pt x="269128" y="76795"/>
                </a:lnTo>
                <a:lnTo>
                  <a:pt x="267299" y="78283"/>
                </a:lnTo>
                <a:close/>
              </a:path>
              <a:path w="820420" h="100964">
                <a:moveTo>
                  <a:pt x="292530" y="38546"/>
                </a:moveTo>
                <a:lnTo>
                  <a:pt x="312621" y="21877"/>
                </a:lnTo>
                <a:lnTo>
                  <a:pt x="320162" y="21877"/>
                </a:lnTo>
                <a:lnTo>
                  <a:pt x="326016" y="23713"/>
                </a:lnTo>
                <a:lnTo>
                  <a:pt x="330183" y="27384"/>
                </a:lnTo>
                <a:lnTo>
                  <a:pt x="333309" y="30063"/>
                </a:lnTo>
                <a:lnTo>
                  <a:pt x="304188" y="30063"/>
                </a:lnTo>
                <a:lnTo>
                  <a:pt x="297887" y="32890"/>
                </a:lnTo>
                <a:lnTo>
                  <a:pt x="292530" y="38546"/>
                </a:lnTo>
                <a:close/>
              </a:path>
              <a:path w="820420" h="100964">
                <a:moveTo>
                  <a:pt x="336434" y="54024"/>
                </a:moveTo>
                <a:lnTo>
                  <a:pt x="326909" y="54024"/>
                </a:lnTo>
                <a:lnTo>
                  <a:pt x="326909" y="38844"/>
                </a:lnTo>
                <a:lnTo>
                  <a:pt x="325421" y="35669"/>
                </a:lnTo>
                <a:lnTo>
                  <a:pt x="322444" y="33486"/>
                </a:lnTo>
                <a:lnTo>
                  <a:pt x="319567" y="31204"/>
                </a:lnTo>
                <a:lnTo>
                  <a:pt x="315896" y="30063"/>
                </a:lnTo>
                <a:lnTo>
                  <a:pt x="333309" y="30063"/>
                </a:lnTo>
                <a:lnTo>
                  <a:pt x="334350" y="30956"/>
                </a:lnTo>
                <a:lnTo>
                  <a:pt x="336434" y="36016"/>
                </a:lnTo>
                <a:lnTo>
                  <a:pt x="336434" y="54024"/>
                </a:lnTo>
                <a:close/>
              </a:path>
              <a:path w="820420" h="100964">
                <a:moveTo>
                  <a:pt x="314953" y="86171"/>
                </a:moveTo>
                <a:lnTo>
                  <a:pt x="300368" y="86171"/>
                </a:lnTo>
                <a:lnTo>
                  <a:pt x="295258" y="84236"/>
                </a:lnTo>
                <a:lnTo>
                  <a:pt x="287122" y="76497"/>
                </a:lnTo>
                <a:lnTo>
                  <a:pt x="285109" y="71735"/>
                </a:lnTo>
                <a:lnTo>
                  <a:pt x="285088" y="59977"/>
                </a:lnTo>
                <a:lnTo>
                  <a:pt x="287073" y="55116"/>
                </a:lnTo>
                <a:lnTo>
                  <a:pt x="291041" y="51345"/>
                </a:lnTo>
                <a:lnTo>
                  <a:pt x="295109" y="47575"/>
                </a:lnTo>
                <a:lnTo>
                  <a:pt x="300269" y="45690"/>
                </a:lnTo>
                <a:lnTo>
                  <a:pt x="315350" y="45690"/>
                </a:lnTo>
                <a:lnTo>
                  <a:pt x="322146" y="48468"/>
                </a:lnTo>
                <a:lnTo>
                  <a:pt x="325633" y="52536"/>
                </a:lnTo>
                <a:lnTo>
                  <a:pt x="305478" y="52536"/>
                </a:lnTo>
                <a:lnTo>
                  <a:pt x="301856" y="53826"/>
                </a:lnTo>
                <a:lnTo>
                  <a:pt x="299078" y="56405"/>
                </a:lnTo>
                <a:lnTo>
                  <a:pt x="296300" y="58886"/>
                </a:lnTo>
                <a:lnTo>
                  <a:pt x="294911" y="62110"/>
                </a:lnTo>
                <a:lnTo>
                  <a:pt x="294911" y="69949"/>
                </a:lnTo>
                <a:lnTo>
                  <a:pt x="296300" y="73124"/>
                </a:lnTo>
                <a:lnTo>
                  <a:pt x="301856" y="78085"/>
                </a:lnTo>
                <a:lnTo>
                  <a:pt x="305478" y="79325"/>
                </a:lnTo>
                <a:lnTo>
                  <a:pt x="325415" y="79325"/>
                </a:lnTo>
                <a:lnTo>
                  <a:pt x="321750" y="83343"/>
                </a:lnTo>
                <a:lnTo>
                  <a:pt x="314953" y="86171"/>
                </a:lnTo>
                <a:close/>
              </a:path>
              <a:path w="820420" h="100964">
                <a:moveTo>
                  <a:pt x="325415" y="79325"/>
                </a:moveTo>
                <a:lnTo>
                  <a:pt x="317483" y="79325"/>
                </a:lnTo>
                <a:lnTo>
                  <a:pt x="323139" y="76795"/>
                </a:lnTo>
                <a:lnTo>
                  <a:pt x="326909" y="71735"/>
                </a:lnTo>
                <a:lnTo>
                  <a:pt x="326798" y="59977"/>
                </a:lnTo>
                <a:lnTo>
                  <a:pt x="323139" y="55066"/>
                </a:lnTo>
                <a:lnTo>
                  <a:pt x="317483" y="52536"/>
                </a:lnTo>
                <a:lnTo>
                  <a:pt x="325633" y="52536"/>
                </a:lnTo>
                <a:lnTo>
                  <a:pt x="326909" y="54024"/>
                </a:lnTo>
                <a:lnTo>
                  <a:pt x="336434" y="54024"/>
                </a:lnTo>
                <a:lnTo>
                  <a:pt x="336434" y="77688"/>
                </a:lnTo>
                <a:lnTo>
                  <a:pt x="326909" y="77688"/>
                </a:lnTo>
                <a:lnTo>
                  <a:pt x="325415" y="79325"/>
                </a:lnTo>
                <a:close/>
              </a:path>
              <a:path w="820420" h="100964">
                <a:moveTo>
                  <a:pt x="336434" y="84683"/>
                </a:moveTo>
                <a:lnTo>
                  <a:pt x="326909" y="84683"/>
                </a:lnTo>
                <a:lnTo>
                  <a:pt x="326909" y="77688"/>
                </a:lnTo>
                <a:lnTo>
                  <a:pt x="336434" y="77688"/>
                </a:lnTo>
                <a:lnTo>
                  <a:pt x="336434" y="84683"/>
                </a:lnTo>
                <a:close/>
              </a:path>
              <a:path w="820420" h="100964">
                <a:moveTo>
                  <a:pt x="409290" y="32593"/>
                </a:moveTo>
                <a:lnTo>
                  <a:pt x="399913" y="32593"/>
                </a:lnTo>
                <a:lnTo>
                  <a:pt x="399913" y="0"/>
                </a:lnTo>
                <a:lnTo>
                  <a:pt x="409290" y="0"/>
                </a:lnTo>
                <a:lnTo>
                  <a:pt x="409290" y="32593"/>
                </a:lnTo>
                <a:close/>
              </a:path>
              <a:path w="820420" h="100964">
                <a:moveTo>
                  <a:pt x="383443" y="86171"/>
                </a:moveTo>
                <a:lnTo>
                  <a:pt x="370942" y="86171"/>
                </a:lnTo>
                <a:lnTo>
                  <a:pt x="364344" y="83294"/>
                </a:lnTo>
                <a:lnTo>
                  <a:pt x="359283" y="77539"/>
                </a:lnTo>
                <a:lnTo>
                  <a:pt x="354322" y="71685"/>
                </a:lnTo>
                <a:lnTo>
                  <a:pt x="351842" y="63847"/>
                </a:lnTo>
                <a:lnTo>
                  <a:pt x="351842" y="44201"/>
                </a:lnTo>
                <a:lnTo>
                  <a:pt x="354372" y="36413"/>
                </a:lnTo>
                <a:lnTo>
                  <a:pt x="359432" y="30658"/>
                </a:lnTo>
                <a:lnTo>
                  <a:pt x="364492" y="24804"/>
                </a:lnTo>
                <a:lnTo>
                  <a:pt x="371041" y="21877"/>
                </a:lnTo>
                <a:lnTo>
                  <a:pt x="383245" y="21877"/>
                </a:lnTo>
                <a:lnTo>
                  <a:pt x="387114" y="22820"/>
                </a:lnTo>
                <a:lnTo>
                  <a:pt x="390686" y="24705"/>
                </a:lnTo>
                <a:lnTo>
                  <a:pt x="394357" y="26590"/>
                </a:lnTo>
                <a:lnTo>
                  <a:pt x="397433" y="29219"/>
                </a:lnTo>
                <a:lnTo>
                  <a:pt x="398272" y="30360"/>
                </a:lnTo>
                <a:lnTo>
                  <a:pt x="375506" y="30360"/>
                </a:lnTo>
                <a:lnTo>
                  <a:pt x="370743" y="32543"/>
                </a:lnTo>
                <a:lnTo>
                  <a:pt x="367171" y="36909"/>
                </a:lnTo>
                <a:lnTo>
                  <a:pt x="363599" y="41175"/>
                </a:lnTo>
                <a:lnTo>
                  <a:pt x="361813" y="46880"/>
                </a:lnTo>
                <a:lnTo>
                  <a:pt x="361813" y="61069"/>
                </a:lnTo>
                <a:lnTo>
                  <a:pt x="363550" y="66774"/>
                </a:lnTo>
                <a:lnTo>
                  <a:pt x="367022" y="71139"/>
                </a:lnTo>
                <a:lnTo>
                  <a:pt x="370594" y="75505"/>
                </a:lnTo>
                <a:lnTo>
                  <a:pt x="375406" y="77688"/>
                </a:lnTo>
                <a:lnTo>
                  <a:pt x="398300" y="77688"/>
                </a:lnTo>
                <a:lnTo>
                  <a:pt x="397532" y="78680"/>
                </a:lnTo>
                <a:lnTo>
                  <a:pt x="394556" y="81210"/>
                </a:lnTo>
                <a:lnTo>
                  <a:pt x="387412" y="85179"/>
                </a:lnTo>
                <a:lnTo>
                  <a:pt x="383443" y="86171"/>
                </a:lnTo>
                <a:close/>
              </a:path>
              <a:path w="820420" h="100964">
                <a:moveTo>
                  <a:pt x="398300" y="77688"/>
                </a:moveTo>
                <a:lnTo>
                  <a:pt x="385229" y="77688"/>
                </a:lnTo>
                <a:lnTo>
                  <a:pt x="388801" y="76795"/>
                </a:lnTo>
                <a:lnTo>
                  <a:pt x="392174" y="75009"/>
                </a:lnTo>
                <a:lnTo>
                  <a:pt x="395548" y="73124"/>
                </a:lnTo>
                <a:lnTo>
                  <a:pt x="398128" y="70792"/>
                </a:lnTo>
                <a:lnTo>
                  <a:pt x="399913" y="68014"/>
                </a:lnTo>
                <a:lnTo>
                  <a:pt x="399913" y="40183"/>
                </a:lnTo>
                <a:lnTo>
                  <a:pt x="398128" y="37504"/>
                </a:lnTo>
                <a:lnTo>
                  <a:pt x="395548" y="35222"/>
                </a:lnTo>
                <a:lnTo>
                  <a:pt x="392174" y="33337"/>
                </a:lnTo>
                <a:lnTo>
                  <a:pt x="388801" y="31353"/>
                </a:lnTo>
                <a:lnTo>
                  <a:pt x="385229" y="30360"/>
                </a:lnTo>
                <a:lnTo>
                  <a:pt x="398272" y="30360"/>
                </a:lnTo>
                <a:lnTo>
                  <a:pt x="399913" y="32593"/>
                </a:lnTo>
                <a:lnTo>
                  <a:pt x="409290" y="32593"/>
                </a:lnTo>
                <a:lnTo>
                  <a:pt x="409290" y="75604"/>
                </a:lnTo>
                <a:lnTo>
                  <a:pt x="399913" y="75604"/>
                </a:lnTo>
                <a:lnTo>
                  <a:pt x="398300" y="77688"/>
                </a:lnTo>
                <a:close/>
              </a:path>
              <a:path w="820420" h="100964">
                <a:moveTo>
                  <a:pt x="409290" y="84683"/>
                </a:moveTo>
                <a:lnTo>
                  <a:pt x="399913" y="84683"/>
                </a:lnTo>
                <a:lnTo>
                  <a:pt x="399913" y="75604"/>
                </a:lnTo>
                <a:lnTo>
                  <a:pt x="409290" y="75604"/>
                </a:lnTo>
                <a:lnTo>
                  <a:pt x="409290" y="84683"/>
                </a:lnTo>
                <a:close/>
              </a:path>
              <a:path w="820420" h="100964">
                <a:moveTo>
                  <a:pt x="496287" y="93612"/>
                </a:moveTo>
                <a:lnTo>
                  <a:pt x="462549" y="75883"/>
                </a:lnTo>
                <a:lnTo>
                  <a:pt x="456157" y="52933"/>
                </a:lnTo>
                <a:lnTo>
                  <a:pt x="456540" y="47262"/>
                </a:lnTo>
                <a:lnTo>
                  <a:pt x="476325" y="14027"/>
                </a:lnTo>
                <a:lnTo>
                  <a:pt x="506407" y="3720"/>
                </a:lnTo>
                <a:lnTo>
                  <a:pt x="514732" y="4436"/>
                </a:lnTo>
                <a:lnTo>
                  <a:pt x="522294" y="6585"/>
                </a:lnTo>
                <a:lnTo>
                  <a:pt x="525050" y="8036"/>
                </a:lnTo>
                <a:lnTo>
                  <a:pt x="498221" y="8036"/>
                </a:lnTo>
                <a:lnTo>
                  <a:pt x="490780" y="10120"/>
                </a:lnTo>
                <a:lnTo>
                  <a:pt x="462503" y="38248"/>
                </a:lnTo>
                <a:lnTo>
                  <a:pt x="460419" y="45690"/>
                </a:lnTo>
                <a:lnTo>
                  <a:pt x="460445" y="53726"/>
                </a:lnTo>
                <a:lnTo>
                  <a:pt x="482371" y="86878"/>
                </a:lnTo>
                <a:lnTo>
                  <a:pt x="496882" y="89445"/>
                </a:lnTo>
                <a:lnTo>
                  <a:pt x="515457" y="89445"/>
                </a:lnTo>
                <a:lnTo>
                  <a:pt x="509830" y="91603"/>
                </a:lnTo>
                <a:lnTo>
                  <a:pt x="503133" y="93110"/>
                </a:lnTo>
                <a:lnTo>
                  <a:pt x="496287" y="93612"/>
                </a:lnTo>
                <a:close/>
              </a:path>
              <a:path w="820420" h="100964">
                <a:moveTo>
                  <a:pt x="538846" y="66972"/>
                </a:moveTo>
                <a:lnTo>
                  <a:pt x="530517" y="66972"/>
                </a:lnTo>
                <a:lnTo>
                  <a:pt x="532750" y="66079"/>
                </a:lnTo>
                <a:lnTo>
                  <a:pt x="537016" y="62408"/>
                </a:lnTo>
                <a:lnTo>
                  <a:pt x="538703" y="59779"/>
                </a:lnTo>
                <a:lnTo>
                  <a:pt x="539893" y="56405"/>
                </a:lnTo>
                <a:lnTo>
                  <a:pt x="541183" y="52933"/>
                </a:lnTo>
                <a:lnTo>
                  <a:pt x="541828" y="48766"/>
                </a:lnTo>
                <a:lnTo>
                  <a:pt x="541828" y="43904"/>
                </a:lnTo>
                <a:lnTo>
                  <a:pt x="520471" y="10566"/>
                </a:lnTo>
                <a:lnTo>
                  <a:pt x="505960" y="8036"/>
                </a:lnTo>
                <a:lnTo>
                  <a:pt x="525050" y="8036"/>
                </a:lnTo>
                <a:lnTo>
                  <a:pt x="546442" y="43904"/>
                </a:lnTo>
                <a:lnTo>
                  <a:pt x="546442" y="52933"/>
                </a:lnTo>
                <a:lnTo>
                  <a:pt x="544259" y="60176"/>
                </a:lnTo>
                <a:lnTo>
                  <a:pt x="538846" y="66972"/>
                </a:lnTo>
                <a:close/>
              </a:path>
              <a:path w="820420" h="100964">
                <a:moveTo>
                  <a:pt x="496783" y="73818"/>
                </a:moveTo>
                <a:lnTo>
                  <a:pt x="486861" y="73818"/>
                </a:lnTo>
                <a:lnTo>
                  <a:pt x="482148" y="71933"/>
                </a:lnTo>
                <a:lnTo>
                  <a:pt x="478576" y="68163"/>
                </a:lnTo>
                <a:lnTo>
                  <a:pt x="475103" y="64392"/>
                </a:lnTo>
                <a:lnTo>
                  <a:pt x="473367" y="59382"/>
                </a:lnTo>
                <a:lnTo>
                  <a:pt x="473367" y="44598"/>
                </a:lnTo>
                <a:lnTo>
                  <a:pt x="476344" y="37157"/>
                </a:lnTo>
                <a:lnTo>
                  <a:pt x="482297" y="30807"/>
                </a:lnTo>
                <a:lnTo>
                  <a:pt x="488349" y="24457"/>
                </a:lnTo>
                <a:lnTo>
                  <a:pt x="495294" y="21282"/>
                </a:lnTo>
                <a:lnTo>
                  <a:pt x="507300" y="21282"/>
                </a:lnTo>
                <a:lnTo>
                  <a:pt x="510773" y="22274"/>
                </a:lnTo>
                <a:lnTo>
                  <a:pt x="516329" y="26243"/>
                </a:lnTo>
                <a:lnTo>
                  <a:pt x="518187" y="28426"/>
                </a:lnTo>
                <a:lnTo>
                  <a:pt x="498817" y="28426"/>
                </a:lnTo>
                <a:lnTo>
                  <a:pt x="493558" y="30857"/>
                </a:lnTo>
                <a:lnTo>
                  <a:pt x="488994" y="35718"/>
                </a:lnTo>
                <a:lnTo>
                  <a:pt x="484529" y="40580"/>
                </a:lnTo>
                <a:lnTo>
                  <a:pt x="482297" y="46235"/>
                </a:lnTo>
                <a:lnTo>
                  <a:pt x="482297" y="56753"/>
                </a:lnTo>
                <a:lnTo>
                  <a:pt x="483438" y="60126"/>
                </a:lnTo>
                <a:lnTo>
                  <a:pt x="488002" y="65484"/>
                </a:lnTo>
                <a:lnTo>
                  <a:pt x="491177" y="66823"/>
                </a:lnTo>
                <a:lnTo>
                  <a:pt x="509701" y="66823"/>
                </a:lnTo>
                <a:lnTo>
                  <a:pt x="507746" y="68609"/>
                </a:lnTo>
                <a:lnTo>
                  <a:pt x="500603" y="72776"/>
                </a:lnTo>
                <a:lnTo>
                  <a:pt x="496783" y="73818"/>
                </a:lnTo>
                <a:close/>
              </a:path>
              <a:path w="820420" h="100964">
                <a:moveTo>
                  <a:pt x="528100" y="31253"/>
                </a:moveTo>
                <a:lnTo>
                  <a:pt x="519504" y="31253"/>
                </a:lnTo>
                <a:lnTo>
                  <a:pt x="521141" y="23365"/>
                </a:lnTo>
                <a:lnTo>
                  <a:pt x="529773" y="23365"/>
                </a:lnTo>
                <a:lnTo>
                  <a:pt x="528100" y="31253"/>
                </a:lnTo>
                <a:close/>
              </a:path>
              <a:path w="820420" h="100964">
                <a:moveTo>
                  <a:pt x="509701" y="66823"/>
                </a:moveTo>
                <a:lnTo>
                  <a:pt x="502686" y="66823"/>
                </a:lnTo>
                <a:lnTo>
                  <a:pt x="509036" y="63003"/>
                </a:lnTo>
                <a:lnTo>
                  <a:pt x="514295" y="55364"/>
                </a:lnTo>
                <a:lnTo>
                  <a:pt x="517867" y="37802"/>
                </a:lnTo>
                <a:lnTo>
                  <a:pt x="517073" y="35222"/>
                </a:lnTo>
                <a:lnTo>
                  <a:pt x="515485" y="33039"/>
                </a:lnTo>
                <a:lnTo>
                  <a:pt x="513104" y="31253"/>
                </a:lnTo>
                <a:lnTo>
                  <a:pt x="510822" y="29368"/>
                </a:lnTo>
                <a:lnTo>
                  <a:pt x="508044" y="28426"/>
                </a:lnTo>
                <a:lnTo>
                  <a:pt x="518187" y="28426"/>
                </a:lnTo>
                <a:lnTo>
                  <a:pt x="518313" y="28575"/>
                </a:lnTo>
                <a:lnTo>
                  <a:pt x="519504" y="31253"/>
                </a:lnTo>
                <a:lnTo>
                  <a:pt x="528100" y="31253"/>
                </a:lnTo>
                <a:lnTo>
                  <a:pt x="522480" y="57745"/>
                </a:lnTo>
                <a:lnTo>
                  <a:pt x="522299" y="59382"/>
                </a:lnTo>
                <a:lnTo>
                  <a:pt x="522249" y="62805"/>
                </a:lnTo>
                <a:lnTo>
                  <a:pt x="512807" y="62805"/>
                </a:lnTo>
                <a:lnTo>
                  <a:pt x="510624" y="65980"/>
                </a:lnTo>
                <a:lnTo>
                  <a:pt x="509701" y="66823"/>
                </a:lnTo>
                <a:close/>
              </a:path>
              <a:path w="820420" h="100964">
                <a:moveTo>
                  <a:pt x="530517" y="73818"/>
                </a:moveTo>
                <a:lnTo>
                  <a:pt x="520992" y="73818"/>
                </a:lnTo>
                <a:lnTo>
                  <a:pt x="518214" y="72826"/>
                </a:lnTo>
                <a:lnTo>
                  <a:pt x="512955" y="63549"/>
                </a:lnTo>
                <a:lnTo>
                  <a:pt x="512807" y="62805"/>
                </a:lnTo>
                <a:lnTo>
                  <a:pt x="522249" y="62805"/>
                </a:lnTo>
                <a:lnTo>
                  <a:pt x="522728" y="64244"/>
                </a:lnTo>
                <a:lnTo>
                  <a:pt x="523820" y="65335"/>
                </a:lnTo>
                <a:lnTo>
                  <a:pt x="525010" y="66426"/>
                </a:lnTo>
                <a:lnTo>
                  <a:pt x="526449" y="66972"/>
                </a:lnTo>
                <a:lnTo>
                  <a:pt x="538846" y="66972"/>
                </a:lnTo>
                <a:lnTo>
                  <a:pt x="535627" y="71090"/>
                </a:lnTo>
                <a:lnTo>
                  <a:pt x="530517" y="73818"/>
                </a:lnTo>
                <a:close/>
              </a:path>
              <a:path w="820420" h="100964">
                <a:moveTo>
                  <a:pt x="515457" y="89445"/>
                </a:moveTo>
                <a:lnTo>
                  <a:pt x="505117" y="89445"/>
                </a:lnTo>
                <a:lnTo>
                  <a:pt x="512955" y="87064"/>
                </a:lnTo>
                <a:lnTo>
                  <a:pt x="520397" y="82301"/>
                </a:lnTo>
                <a:lnTo>
                  <a:pt x="522778" y="85576"/>
                </a:lnTo>
                <a:lnTo>
                  <a:pt x="516378" y="89092"/>
                </a:lnTo>
                <a:lnTo>
                  <a:pt x="515457" y="89445"/>
                </a:lnTo>
                <a:close/>
              </a:path>
              <a:path w="820420" h="100964">
                <a:moveTo>
                  <a:pt x="597039" y="84683"/>
                </a:moveTo>
                <a:lnTo>
                  <a:pt x="584984" y="84683"/>
                </a:lnTo>
                <a:lnTo>
                  <a:pt x="618917" y="0"/>
                </a:lnTo>
                <a:lnTo>
                  <a:pt x="632013" y="0"/>
                </a:lnTo>
                <a:lnTo>
                  <a:pt x="636405" y="10864"/>
                </a:lnTo>
                <a:lnTo>
                  <a:pt x="625614" y="10864"/>
                </a:lnTo>
                <a:lnTo>
                  <a:pt x="607606" y="56554"/>
                </a:lnTo>
                <a:lnTo>
                  <a:pt x="654874" y="56554"/>
                </a:lnTo>
                <a:lnTo>
                  <a:pt x="658664" y="65930"/>
                </a:lnTo>
                <a:lnTo>
                  <a:pt x="604480" y="65930"/>
                </a:lnTo>
                <a:lnTo>
                  <a:pt x="597039" y="84683"/>
                </a:lnTo>
                <a:close/>
              </a:path>
              <a:path w="820420" h="100964">
                <a:moveTo>
                  <a:pt x="654874" y="56554"/>
                </a:moveTo>
                <a:lnTo>
                  <a:pt x="643473" y="56554"/>
                </a:lnTo>
                <a:lnTo>
                  <a:pt x="625614" y="10864"/>
                </a:lnTo>
                <a:lnTo>
                  <a:pt x="636405" y="10864"/>
                </a:lnTo>
                <a:lnTo>
                  <a:pt x="654874" y="56554"/>
                </a:lnTo>
                <a:close/>
              </a:path>
              <a:path w="820420" h="100964">
                <a:moveTo>
                  <a:pt x="666244" y="84683"/>
                </a:moveTo>
                <a:lnTo>
                  <a:pt x="654189" y="84683"/>
                </a:lnTo>
                <a:lnTo>
                  <a:pt x="646599" y="65930"/>
                </a:lnTo>
                <a:lnTo>
                  <a:pt x="658664" y="65930"/>
                </a:lnTo>
                <a:lnTo>
                  <a:pt x="666244" y="84683"/>
                </a:lnTo>
                <a:close/>
              </a:path>
              <a:path w="820420" h="100964">
                <a:moveTo>
                  <a:pt x="687716" y="84683"/>
                </a:moveTo>
                <a:lnTo>
                  <a:pt x="677298" y="84683"/>
                </a:lnTo>
                <a:lnTo>
                  <a:pt x="677298" y="0"/>
                </a:lnTo>
                <a:lnTo>
                  <a:pt x="687716" y="0"/>
                </a:lnTo>
                <a:lnTo>
                  <a:pt x="687716" y="84683"/>
                </a:lnTo>
                <a:close/>
              </a:path>
              <a:path w="820420" h="100964">
                <a:moveTo>
                  <a:pt x="718057" y="84683"/>
                </a:moveTo>
                <a:lnTo>
                  <a:pt x="707639" y="84683"/>
                </a:lnTo>
                <a:lnTo>
                  <a:pt x="707639" y="0"/>
                </a:lnTo>
                <a:lnTo>
                  <a:pt x="763003" y="0"/>
                </a:lnTo>
                <a:lnTo>
                  <a:pt x="763003" y="9376"/>
                </a:lnTo>
                <a:lnTo>
                  <a:pt x="718057" y="9376"/>
                </a:lnTo>
                <a:lnTo>
                  <a:pt x="718057" y="36760"/>
                </a:lnTo>
                <a:lnTo>
                  <a:pt x="762110" y="36760"/>
                </a:lnTo>
                <a:lnTo>
                  <a:pt x="762110" y="46136"/>
                </a:lnTo>
                <a:lnTo>
                  <a:pt x="718057" y="46136"/>
                </a:lnTo>
                <a:lnTo>
                  <a:pt x="718057" y="84683"/>
                </a:lnTo>
                <a:close/>
              </a:path>
              <a:path w="820420" h="100964">
                <a:moveTo>
                  <a:pt x="787879" y="84683"/>
                </a:moveTo>
                <a:lnTo>
                  <a:pt x="777461" y="84683"/>
                </a:lnTo>
                <a:lnTo>
                  <a:pt x="777461" y="0"/>
                </a:lnTo>
                <a:lnTo>
                  <a:pt x="787879" y="0"/>
                </a:lnTo>
                <a:lnTo>
                  <a:pt x="787879" y="84683"/>
                </a:lnTo>
                <a:close/>
              </a:path>
              <a:path w="820420" h="100964">
                <a:moveTo>
                  <a:pt x="811523" y="85278"/>
                </a:moveTo>
                <a:lnTo>
                  <a:pt x="809737" y="85278"/>
                </a:lnTo>
                <a:lnTo>
                  <a:pt x="808249" y="84683"/>
                </a:lnTo>
                <a:lnTo>
                  <a:pt x="807058" y="83492"/>
                </a:lnTo>
                <a:lnTo>
                  <a:pt x="805967" y="82301"/>
                </a:lnTo>
                <a:lnTo>
                  <a:pt x="805421" y="80764"/>
                </a:lnTo>
                <a:lnTo>
                  <a:pt x="805421" y="76993"/>
                </a:lnTo>
                <a:lnTo>
                  <a:pt x="806066" y="75406"/>
                </a:lnTo>
                <a:lnTo>
                  <a:pt x="807356" y="74116"/>
                </a:lnTo>
                <a:lnTo>
                  <a:pt x="808645" y="72727"/>
                </a:lnTo>
                <a:lnTo>
                  <a:pt x="810233" y="72032"/>
                </a:lnTo>
                <a:lnTo>
                  <a:pt x="814301" y="72032"/>
                </a:lnTo>
                <a:lnTo>
                  <a:pt x="816186" y="72876"/>
                </a:lnTo>
                <a:lnTo>
                  <a:pt x="819361" y="76249"/>
                </a:lnTo>
                <a:lnTo>
                  <a:pt x="820155" y="78630"/>
                </a:lnTo>
                <a:lnTo>
                  <a:pt x="820155" y="85129"/>
                </a:lnTo>
                <a:lnTo>
                  <a:pt x="813309" y="85129"/>
                </a:lnTo>
                <a:lnTo>
                  <a:pt x="811523" y="85278"/>
                </a:lnTo>
                <a:close/>
              </a:path>
              <a:path w="820420" h="100964">
                <a:moveTo>
                  <a:pt x="809737" y="100756"/>
                </a:moveTo>
                <a:lnTo>
                  <a:pt x="805123" y="96887"/>
                </a:lnTo>
                <a:lnTo>
                  <a:pt x="807108" y="95498"/>
                </a:lnTo>
                <a:lnTo>
                  <a:pt x="808894" y="93712"/>
                </a:lnTo>
                <a:lnTo>
                  <a:pt x="810481" y="91529"/>
                </a:lnTo>
                <a:lnTo>
                  <a:pt x="812168" y="89346"/>
                </a:lnTo>
                <a:lnTo>
                  <a:pt x="813110" y="87213"/>
                </a:lnTo>
                <a:lnTo>
                  <a:pt x="813309" y="85129"/>
                </a:lnTo>
                <a:lnTo>
                  <a:pt x="820155" y="85129"/>
                </a:lnTo>
                <a:lnTo>
                  <a:pt x="820155" y="85576"/>
                </a:lnTo>
                <a:lnTo>
                  <a:pt x="819163" y="89197"/>
                </a:lnTo>
                <a:lnTo>
                  <a:pt x="815194" y="95944"/>
                </a:lnTo>
                <a:lnTo>
                  <a:pt x="812713" y="98673"/>
                </a:lnTo>
                <a:lnTo>
                  <a:pt x="809737" y="1007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68" name="object 68" descr=""/>
          <p:cNvGrpSpPr/>
          <p:nvPr/>
        </p:nvGrpSpPr>
        <p:grpSpPr>
          <a:xfrm>
            <a:off x="5030572" y="3702487"/>
            <a:ext cx="963930" cy="262255"/>
            <a:chOff x="5030572" y="3702487"/>
            <a:chExt cx="963930" cy="262255"/>
          </a:xfrm>
        </p:grpSpPr>
        <p:pic>
          <p:nvPicPr>
            <p:cNvPr id="69" name="object 69" descr="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5130374" y="3702487"/>
              <a:ext cx="767903" cy="109537"/>
            </a:xfrm>
            <a:prstGeom prst="rect">
              <a:avLst/>
            </a:prstGeom>
          </p:spPr>
        </p:pic>
        <p:pic>
          <p:nvPicPr>
            <p:cNvPr id="70" name="object 70" descr="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5030572" y="3854887"/>
              <a:ext cx="963502" cy="109537"/>
            </a:xfrm>
            <a:prstGeom prst="rect">
              <a:avLst/>
            </a:prstGeom>
          </p:spPr>
        </p:pic>
      </p:grpSp>
      <p:grpSp>
        <p:nvGrpSpPr>
          <p:cNvPr id="71" name="object 71" descr=""/>
          <p:cNvGrpSpPr/>
          <p:nvPr/>
        </p:nvGrpSpPr>
        <p:grpSpPr>
          <a:xfrm>
            <a:off x="4884974" y="4135209"/>
            <a:ext cx="1366520" cy="579120"/>
            <a:chOff x="4884974" y="4135209"/>
            <a:chExt cx="1366520" cy="579120"/>
          </a:xfrm>
        </p:grpSpPr>
        <p:pic>
          <p:nvPicPr>
            <p:cNvPr id="72" name="object 72" descr="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4884974" y="4233409"/>
              <a:ext cx="642224" cy="391651"/>
            </a:xfrm>
            <a:prstGeom prst="rect">
              <a:avLst/>
            </a:prstGeom>
          </p:spPr>
        </p:pic>
        <p:pic>
          <p:nvPicPr>
            <p:cNvPr id="73" name="object 73" descr="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5467425" y="4135209"/>
              <a:ext cx="783900" cy="578741"/>
            </a:xfrm>
            <a:prstGeom prst="rect">
              <a:avLst/>
            </a:prstGeom>
          </p:spPr>
        </p:pic>
      </p:grpSp>
      <p:grpSp>
        <p:nvGrpSpPr>
          <p:cNvPr id="74" name="object 74" descr=""/>
          <p:cNvGrpSpPr/>
          <p:nvPr/>
        </p:nvGrpSpPr>
        <p:grpSpPr>
          <a:xfrm>
            <a:off x="7830523" y="4135210"/>
            <a:ext cx="1127760" cy="825500"/>
            <a:chOff x="7830523" y="4135210"/>
            <a:chExt cx="1127760" cy="825500"/>
          </a:xfrm>
        </p:grpSpPr>
        <p:pic>
          <p:nvPicPr>
            <p:cNvPr id="75" name="object 75" descr="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8037450" y="4247224"/>
              <a:ext cx="713449" cy="713449"/>
            </a:xfrm>
            <a:prstGeom prst="rect">
              <a:avLst/>
            </a:prstGeom>
          </p:spPr>
        </p:pic>
        <p:pic>
          <p:nvPicPr>
            <p:cNvPr id="76" name="object 76" descr="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7830523" y="4135210"/>
              <a:ext cx="1127299" cy="19342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28218" y="1244471"/>
            <a:ext cx="1248899" cy="1248899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609289" y="1244471"/>
            <a:ext cx="1171799" cy="1243882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13000" y="1244471"/>
            <a:ext cx="1248899" cy="1248899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554737" y="2631596"/>
            <a:ext cx="706537" cy="87362"/>
          </a:xfrm>
          <a:prstGeom prst="rect">
            <a:avLst/>
          </a:prstGeom>
        </p:spPr>
      </p:pic>
      <p:sp>
        <p:nvSpPr>
          <p:cNvPr id="6" name="object 6" descr=""/>
          <p:cNvSpPr/>
          <p:nvPr/>
        </p:nvSpPr>
        <p:spPr>
          <a:xfrm>
            <a:off x="2703085" y="2785186"/>
            <a:ext cx="417195" cy="86360"/>
          </a:xfrm>
          <a:custGeom>
            <a:avLst/>
            <a:gdLst/>
            <a:ahLst/>
            <a:cxnLst/>
            <a:rect l="l" t="t" r="r" b="b"/>
            <a:pathLst>
              <a:path w="417194" h="86360">
                <a:moveTo>
                  <a:pt x="12055" y="84683"/>
                </a:moveTo>
                <a:lnTo>
                  <a:pt x="0" y="84683"/>
                </a:lnTo>
                <a:lnTo>
                  <a:pt x="33932" y="0"/>
                </a:lnTo>
                <a:lnTo>
                  <a:pt x="47029" y="0"/>
                </a:lnTo>
                <a:lnTo>
                  <a:pt x="51421" y="10864"/>
                </a:lnTo>
                <a:lnTo>
                  <a:pt x="40630" y="10864"/>
                </a:lnTo>
                <a:lnTo>
                  <a:pt x="22621" y="56554"/>
                </a:lnTo>
                <a:lnTo>
                  <a:pt x="69890" y="56554"/>
                </a:lnTo>
                <a:lnTo>
                  <a:pt x="73680" y="65930"/>
                </a:lnTo>
                <a:lnTo>
                  <a:pt x="19496" y="65930"/>
                </a:lnTo>
                <a:lnTo>
                  <a:pt x="12055" y="84683"/>
                </a:lnTo>
                <a:close/>
              </a:path>
              <a:path w="417194" h="86360">
                <a:moveTo>
                  <a:pt x="69890" y="56554"/>
                </a:moveTo>
                <a:lnTo>
                  <a:pt x="58489" y="56554"/>
                </a:lnTo>
                <a:lnTo>
                  <a:pt x="40630" y="10864"/>
                </a:lnTo>
                <a:lnTo>
                  <a:pt x="51421" y="10864"/>
                </a:lnTo>
                <a:lnTo>
                  <a:pt x="69890" y="56554"/>
                </a:lnTo>
                <a:close/>
              </a:path>
              <a:path w="417194" h="86360">
                <a:moveTo>
                  <a:pt x="81260" y="84683"/>
                </a:moveTo>
                <a:lnTo>
                  <a:pt x="69205" y="84683"/>
                </a:lnTo>
                <a:lnTo>
                  <a:pt x="61614" y="65930"/>
                </a:lnTo>
                <a:lnTo>
                  <a:pt x="73680" y="65930"/>
                </a:lnTo>
                <a:lnTo>
                  <a:pt x="81260" y="84683"/>
                </a:lnTo>
                <a:close/>
              </a:path>
              <a:path w="417194" h="86360">
                <a:moveTo>
                  <a:pt x="145743" y="32593"/>
                </a:moveTo>
                <a:lnTo>
                  <a:pt x="136366" y="32593"/>
                </a:lnTo>
                <a:lnTo>
                  <a:pt x="136366" y="0"/>
                </a:lnTo>
                <a:lnTo>
                  <a:pt x="145743" y="0"/>
                </a:lnTo>
                <a:lnTo>
                  <a:pt x="145743" y="32593"/>
                </a:lnTo>
                <a:close/>
              </a:path>
              <a:path w="417194" h="86360">
                <a:moveTo>
                  <a:pt x="119896" y="86171"/>
                </a:moveTo>
                <a:lnTo>
                  <a:pt x="107395" y="86171"/>
                </a:lnTo>
                <a:lnTo>
                  <a:pt x="100797" y="83294"/>
                </a:lnTo>
                <a:lnTo>
                  <a:pt x="95736" y="77539"/>
                </a:lnTo>
                <a:lnTo>
                  <a:pt x="90775" y="71685"/>
                </a:lnTo>
                <a:lnTo>
                  <a:pt x="88295" y="63847"/>
                </a:lnTo>
                <a:lnTo>
                  <a:pt x="88295" y="44201"/>
                </a:lnTo>
                <a:lnTo>
                  <a:pt x="90825" y="36413"/>
                </a:lnTo>
                <a:lnTo>
                  <a:pt x="95885" y="30658"/>
                </a:lnTo>
                <a:lnTo>
                  <a:pt x="100945" y="24804"/>
                </a:lnTo>
                <a:lnTo>
                  <a:pt x="107494" y="21877"/>
                </a:lnTo>
                <a:lnTo>
                  <a:pt x="119698" y="21877"/>
                </a:lnTo>
                <a:lnTo>
                  <a:pt x="123567" y="22820"/>
                </a:lnTo>
                <a:lnTo>
                  <a:pt x="127139" y="24705"/>
                </a:lnTo>
                <a:lnTo>
                  <a:pt x="130810" y="26590"/>
                </a:lnTo>
                <a:lnTo>
                  <a:pt x="133886" y="29219"/>
                </a:lnTo>
                <a:lnTo>
                  <a:pt x="134725" y="30360"/>
                </a:lnTo>
                <a:lnTo>
                  <a:pt x="111959" y="30360"/>
                </a:lnTo>
                <a:lnTo>
                  <a:pt x="107196" y="32543"/>
                </a:lnTo>
                <a:lnTo>
                  <a:pt x="103624" y="36909"/>
                </a:lnTo>
                <a:lnTo>
                  <a:pt x="100052" y="41175"/>
                </a:lnTo>
                <a:lnTo>
                  <a:pt x="98266" y="46880"/>
                </a:lnTo>
                <a:lnTo>
                  <a:pt x="98266" y="61069"/>
                </a:lnTo>
                <a:lnTo>
                  <a:pt x="100003" y="66774"/>
                </a:lnTo>
                <a:lnTo>
                  <a:pt x="103475" y="71139"/>
                </a:lnTo>
                <a:lnTo>
                  <a:pt x="107047" y="75505"/>
                </a:lnTo>
                <a:lnTo>
                  <a:pt x="111859" y="77688"/>
                </a:lnTo>
                <a:lnTo>
                  <a:pt x="134753" y="77688"/>
                </a:lnTo>
                <a:lnTo>
                  <a:pt x="133985" y="78680"/>
                </a:lnTo>
                <a:lnTo>
                  <a:pt x="131009" y="81210"/>
                </a:lnTo>
                <a:lnTo>
                  <a:pt x="123865" y="85179"/>
                </a:lnTo>
                <a:lnTo>
                  <a:pt x="119896" y="86171"/>
                </a:lnTo>
                <a:close/>
              </a:path>
              <a:path w="417194" h="86360">
                <a:moveTo>
                  <a:pt x="134753" y="77688"/>
                </a:moveTo>
                <a:lnTo>
                  <a:pt x="121682" y="77688"/>
                </a:lnTo>
                <a:lnTo>
                  <a:pt x="125254" y="76795"/>
                </a:lnTo>
                <a:lnTo>
                  <a:pt x="128627" y="75009"/>
                </a:lnTo>
                <a:lnTo>
                  <a:pt x="132001" y="73124"/>
                </a:lnTo>
                <a:lnTo>
                  <a:pt x="134581" y="70792"/>
                </a:lnTo>
                <a:lnTo>
                  <a:pt x="136366" y="68014"/>
                </a:lnTo>
                <a:lnTo>
                  <a:pt x="136366" y="40183"/>
                </a:lnTo>
                <a:lnTo>
                  <a:pt x="134581" y="37504"/>
                </a:lnTo>
                <a:lnTo>
                  <a:pt x="132001" y="35222"/>
                </a:lnTo>
                <a:lnTo>
                  <a:pt x="128627" y="33337"/>
                </a:lnTo>
                <a:lnTo>
                  <a:pt x="125254" y="31353"/>
                </a:lnTo>
                <a:lnTo>
                  <a:pt x="121682" y="30360"/>
                </a:lnTo>
                <a:lnTo>
                  <a:pt x="134725" y="30360"/>
                </a:lnTo>
                <a:lnTo>
                  <a:pt x="136366" y="32593"/>
                </a:lnTo>
                <a:lnTo>
                  <a:pt x="145743" y="32593"/>
                </a:lnTo>
                <a:lnTo>
                  <a:pt x="145743" y="75604"/>
                </a:lnTo>
                <a:lnTo>
                  <a:pt x="136366" y="75604"/>
                </a:lnTo>
                <a:lnTo>
                  <a:pt x="134753" y="77688"/>
                </a:lnTo>
                <a:close/>
              </a:path>
              <a:path w="417194" h="86360">
                <a:moveTo>
                  <a:pt x="145743" y="84683"/>
                </a:moveTo>
                <a:lnTo>
                  <a:pt x="136366" y="84683"/>
                </a:lnTo>
                <a:lnTo>
                  <a:pt x="136366" y="75604"/>
                </a:lnTo>
                <a:lnTo>
                  <a:pt x="145743" y="75604"/>
                </a:lnTo>
                <a:lnTo>
                  <a:pt x="145743" y="84683"/>
                </a:lnTo>
                <a:close/>
              </a:path>
              <a:path w="417194" h="86360">
                <a:moveTo>
                  <a:pt x="191652" y="84683"/>
                </a:moveTo>
                <a:lnTo>
                  <a:pt x="181234" y="84683"/>
                </a:lnTo>
                <a:lnTo>
                  <a:pt x="155785" y="23366"/>
                </a:lnTo>
                <a:lnTo>
                  <a:pt x="166054" y="23366"/>
                </a:lnTo>
                <a:lnTo>
                  <a:pt x="186443" y="73669"/>
                </a:lnTo>
                <a:lnTo>
                  <a:pt x="196223" y="73669"/>
                </a:lnTo>
                <a:lnTo>
                  <a:pt x="191652" y="84683"/>
                </a:lnTo>
                <a:close/>
              </a:path>
              <a:path w="417194" h="86360">
                <a:moveTo>
                  <a:pt x="196223" y="73669"/>
                </a:moveTo>
                <a:lnTo>
                  <a:pt x="186443" y="73669"/>
                </a:lnTo>
                <a:lnTo>
                  <a:pt x="206684" y="23366"/>
                </a:lnTo>
                <a:lnTo>
                  <a:pt x="217102" y="23366"/>
                </a:lnTo>
                <a:lnTo>
                  <a:pt x="196223" y="73669"/>
                </a:lnTo>
                <a:close/>
              </a:path>
              <a:path w="417194" h="86360">
                <a:moveTo>
                  <a:pt x="233518" y="14585"/>
                </a:moveTo>
                <a:lnTo>
                  <a:pt x="230045" y="14585"/>
                </a:lnTo>
                <a:lnTo>
                  <a:pt x="228507" y="13989"/>
                </a:lnTo>
                <a:lnTo>
                  <a:pt x="227217" y="12799"/>
                </a:lnTo>
                <a:lnTo>
                  <a:pt x="226027" y="11509"/>
                </a:lnTo>
                <a:lnTo>
                  <a:pt x="225432" y="9971"/>
                </a:lnTo>
                <a:lnTo>
                  <a:pt x="225432" y="6498"/>
                </a:lnTo>
                <a:lnTo>
                  <a:pt x="226027" y="5010"/>
                </a:lnTo>
                <a:lnTo>
                  <a:pt x="227217" y="3720"/>
                </a:lnTo>
                <a:lnTo>
                  <a:pt x="228507" y="2430"/>
                </a:lnTo>
                <a:lnTo>
                  <a:pt x="230045" y="1785"/>
                </a:lnTo>
                <a:lnTo>
                  <a:pt x="233518" y="1785"/>
                </a:lnTo>
                <a:lnTo>
                  <a:pt x="235006" y="2430"/>
                </a:lnTo>
                <a:lnTo>
                  <a:pt x="237586" y="5010"/>
                </a:lnTo>
                <a:lnTo>
                  <a:pt x="238231" y="6498"/>
                </a:lnTo>
                <a:lnTo>
                  <a:pt x="238231" y="9971"/>
                </a:lnTo>
                <a:lnTo>
                  <a:pt x="237586" y="11509"/>
                </a:lnTo>
                <a:lnTo>
                  <a:pt x="236296" y="12799"/>
                </a:lnTo>
                <a:lnTo>
                  <a:pt x="235006" y="13989"/>
                </a:lnTo>
                <a:lnTo>
                  <a:pt x="233518" y="14585"/>
                </a:lnTo>
                <a:close/>
              </a:path>
              <a:path w="417194" h="86360">
                <a:moveTo>
                  <a:pt x="236594" y="84683"/>
                </a:moveTo>
                <a:lnTo>
                  <a:pt x="227069" y="84683"/>
                </a:lnTo>
                <a:lnTo>
                  <a:pt x="227069" y="23366"/>
                </a:lnTo>
                <a:lnTo>
                  <a:pt x="236594" y="23366"/>
                </a:lnTo>
                <a:lnTo>
                  <a:pt x="236594" y="84683"/>
                </a:lnTo>
                <a:close/>
              </a:path>
              <a:path w="417194" h="86360">
                <a:moveTo>
                  <a:pt x="296282" y="78432"/>
                </a:moveTo>
                <a:lnTo>
                  <a:pt x="280189" y="78432"/>
                </a:lnTo>
                <a:lnTo>
                  <a:pt x="283761" y="77440"/>
                </a:lnTo>
                <a:lnTo>
                  <a:pt x="286142" y="75455"/>
                </a:lnTo>
                <a:lnTo>
                  <a:pt x="288623" y="73471"/>
                </a:lnTo>
                <a:lnTo>
                  <a:pt x="289863" y="70941"/>
                </a:lnTo>
                <a:lnTo>
                  <a:pt x="289863" y="65186"/>
                </a:lnTo>
                <a:lnTo>
                  <a:pt x="288523" y="63103"/>
                </a:lnTo>
                <a:lnTo>
                  <a:pt x="285844" y="61614"/>
                </a:lnTo>
                <a:lnTo>
                  <a:pt x="283265" y="60027"/>
                </a:lnTo>
                <a:lnTo>
                  <a:pt x="278304" y="58340"/>
                </a:lnTo>
                <a:lnTo>
                  <a:pt x="270962" y="56554"/>
                </a:lnTo>
                <a:lnTo>
                  <a:pt x="264810" y="55364"/>
                </a:lnTo>
                <a:lnTo>
                  <a:pt x="260097" y="53379"/>
                </a:lnTo>
                <a:lnTo>
                  <a:pt x="253549" y="47823"/>
                </a:lnTo>
                <a:lnTo>
                  <a:pt x="251912" y="44102"/>
                </a:lnTo>
                <a:lnTo>
                  <a:pt x="251936" y="34230"/>
                </a:lnTo>
                <a:lnTo>
                  <a:pt x="253995" y="30063"/>
                </a:lnTo>
                <a:lnTo>
                  <a:pt x="262330" y="23514"/>
                </a:lnTo>
                <a:lnTo>
                  <a:pt x="267886" y="21877"/>
                </a:lnTo>
                <a:lnTo>
                  <a:pt x="284058" y="21877"/>
                </a:lnTo>
                <a:lnTo>
                  <a:pt x="291599" y="24804"/>
                </a:lnTo>
                <a:lnTo>
                  <a:pt x="296411" y="29616"/>
                </a:lnTo>
                <a:lnTo>
                  <a:pt x="270565" y="29616"/>
                </a:lnTo>
                <a:lnTo>
                  <a:pt x="267241" y="30559"/>
                </a:lnTo>
                <a:lnTo>
                  <a:pt x="264860" y="32444"/>
                </a:lnTo>
                <a:lnTo>
                  <a:pt x="262478" y="34230"/>
                </a:lnTo>
                <a:lnTo>
                  <a:pt x="261288" y="36512"/>
                </a:lnTo>
                <a:lnTo>
                  <a:pt x="261288" y="41671"/>
                </a:lnTo>
                <a:lnTo>
                  <a:pt x="262627" y="43606"/>
                </a:lnTo>
                <a:lnTo>
                  <a:pt x="265306" y="45094"/>
                </a:lnTo>
                <a:lnTo>
                  <a:pt x="267985" y="46483"/>
                </a:lnTo>
                <a:lnTo>
                  <a:pt x="272946" y="47972"/>
                </a:lnTo>
                <a:lnTo>
                  <a:pt x="286440" y="50948"/>
                </a:lnTo>
                <a:lnTo>
                  <a:pt x="291153" y="53131"/>
                </a:lnTo>
                <a:lnTo>
                  <a:pt x="294328" y="56108"/>
                </a:lnTo>
                <a:lnTo>
                  <a:pt x="297602" y="58985"/>
                </a:lnTo>
                <a:lnTo>
                  <a:pt x="299239" y="62855"/>
                </a:lnTo>
                <a:lnTo>
                  <a:pt x="299190" y="73471"/>
                </a:lnTo>
                <a:lnTo>
                  <a:pt x="297007" y="77886"/>
                </a:lnTo>
                <a:lnTo>
                  <a:pt x="296282" y="78432"/>
                </a:lnTo>
                <a:close/>
              </a:path>
              <a:path w="417194" h="86360">
                <a:moveTo>
                  <a:pt x="293137" y="37355"/>
                </a:moveTo>
                <a:lnTo>
                  <a:pt x="291252" y="35173"/>
                </a:lnTo>
                <a:lnTo>
                  <a:pt x="288722" y="33337"/>
                </a:lnTo>
                <a:lnTo>
                  <a:pt x="282372" y="30360"/>
                </a:lnTo>
                <a:lnTo>
                  <a:pt x="278800" y="29616"/>
                </a:lnTo>
                <a:lnTo>
                  <a:pt x="296411" y="29616"/>
                </a:lnTo>
                <a:lnTo>
                  <a:pt x="297453" y="30658"/>
                </a:lnTo>
                <a:lnTo>
                  <a:pt x="293137" y="37355"/>
                </a:lnTo>
                <a:close/>
              </a:path>
              <a:path w="417194" h="86360">
                <a:moveTo>
                  <a:pt x="282322" y="86171"/>
                </a:moveTo>
                <a:lnTo>
                  <a:pt x="274980" y="86171"/>
                </a:lnTo>
                <a:lnTo>
                  <a:pt x="267632" y="85566"/>
                </a:lnTo>
                <a:lnTo>
                  <a:pt x="261065" y="83753"/>
                </a:lnTo>
                <a:lnTo>
                  <a:pt x="255279" y="80729"/>
                </a:lnTo>
                <a:lnTo>
                  <a:pt x="250275" y="76497"/>
                </a:lnTo>
                <a:lnTo>
                  <a:pt x="255186" y="69651"/>
                </a:lnTo>
                <a:lnTo>
                  <a:pt x="257269" y="72032"/>
                </a:lnTo>
                <a:lnTo>
                  <a:pt x="260097" y="74116"/>
                </a:lnTo>
                <a:lnTo>
                  <a:pt x="263669" y="75902"/>
                </a:lnTo>
                <a:lnTo>
                  <a:pt x="267241" y="77589"/>
                </a:lnTo>
                <a:lnTo>
                  <a:pt x="271160" y="78432"/>
                </a:lnTo>
                <a:lnTo>
                  <a:pt x="296282" y="78432"/>
                </a:lnTo>
                <a:lnTo>
                  <a:pt x="288176" y="84534"/>
                </a:lnTo>
                <a:lnTo>
                  <a:pt x="282322" y="86171"/>
                </a:lnTo>
                <a:close/>
              </a:path>
              <a:path w="417194" h="86360">
                <a:moveTo>
                  <a:pt x="350383" y="86171"/>
                </a:moveTo>
                <a:lnTo>
                  <a:pt x="332523" y="86171"/>
                </a:lnTo>
                <a:lnTo>
                  <a:pt x="325231" y="83145"/>
                </a:lnTo>
                <a:lnTo>
                  <a:pt x="313920" y="71040"/>
                </a:lnTo>
                <a:lnTo>
                  <a:pt x="311092" y="63351"/>
                </a:lnTo>
                <a:lnTo>
                  <a:pt x="311092" y="44499"/>
                </a:lnTo>
                <a:lnTo>
                  <a:pt x="313920" y="36760"/>
                </a:lnTo>
                <a:lnTo>
                  <a:pt x="325231" y="24854"/>
                </a:lnTo>
                <a:lnTo>
                  <a:pt x="332523" y="21877"/>
                </a:lnTo>
                <a:lnTo>
                  <a:pt x="350383" y="21877"/>
                </a:lnTo>
                <a:lnTo>
                  <a:pt x="357675" y="24854"/>
                </a:lnTo>
                <a:lnTo>
                  <a:pt x="362907" y="30360"/>
                </a:lnTo>
                <a:lnTo>
                  <a:pt x="335500" y="30360"/>
                </a:lnTo>
                <a:lnTo>
                  <a:pt x="330589" y="32593"/>
                </a:lnTo>
                <a:lnTo>
                  <a:pt x="322949" y="41423"/>
                </a:lnTo>
                <a:lnTo>
                  <a:pt x="321064" y="47079"/>
                </a:lnTo>
                <a:lnTo>
                  <a:pt x="321064" y="60969"/>
                </a:lnTo>
                <a:lnTo>
                  <a:pt x="322949" y="66675"/>
                </a:lnTo>
                <a:lnTo>
                  <a:pt x="326719" y="71139"/>
                </a:lnTo>
                <a:lnTo>
                  <a:pt x="330489" y="75505"/>
                </a:lnTo>
                <a:lnTo>
                  <a:pt x="335401" y="77688"/>
                </a:lnTo>
                <a:lnTo>
                  <a:pt x="362775" y="77688"/>
                </a:lnTo>
                <a:lnTo>
                  <a:pt x="357675" y="83145"/>
                </a:lnTo>
                <a:lnTo>
                  <a:pt x="350383" y="86171"/>
                </a:lnTo>
                <a:close/>
              </a:path>
              <a:path w="417194" h="86360">
                <a:moveTo>
                  <a:pt x="362775" y="77688"/>
                </a:moveTo>
                <a:lnTo>
                  <a:pt x="347406" y="77688"/>
                </a:lnTo>
                <a:lnTo>
                  <a:pt x="352268" y="75505"/>
                </a:lnTo>
                <a:lnTo>
                  <a:pt x="356122" y="71040"/>
                </a:lnTo>
                <a:lnTo>
                  <a:pt x="359809" y="66675"/>
                </a:lnTo>
                <a:lnTo>
                  <a:pt x="361694" y="60969"/>
                </a:lnTo>
                <a:lnTo>
                  <a:pt x="361694" y="47079"/>
                </a:lnTo>
                <a:lnTo>
                  <a:pt x="359809" y="41423"/>
                </a:lnTo>
                <a:lnTo>
                  <a:pt x="356038" y="37058"/>
                </a:lnTo>
                <a:lnTo>
                  <a:pt x="352268" y="32593"/>
                </a:lnTo>
                <a:lnTo>
                  <a:pt x="347406" y="30360"/>
                </a:lnTo>
                <a:lnTo>
                  <a:pt x="362907" y="30360"/>
                </a:lnTo>
                <a:lnTo>
                  <a:pt x="368986" y="36760"/>
                </a:lnTo>
                <a:lnTo>
                  <a:pt x="371814" y="44499"/>
                </a:lnTo>
                <a:lnTo>
                  <a:pt x="371814" y="63351"/>
                </a:lnTo>
                <a:lnTo>
                  <a:pt x="368986" y="71040"/>
                </a:lnTo>
                <a:lnTo>
                  <a:pt x="362775" y="77688"/>
                </a:lnTo>
                <a:close/>
              </a:path>
              <a:path w="417194" h="86360">
                <a:moveTo>
                  <a:pt x="406181" y="33337"/>
                </a:moveTo>
                <a:lnTo>
                  <a:pt x="396804" y="33337"/>
                </a:lnTo>
                <a:lnTo>
                  <a:pt x="402460" y="25796"/>
                </a:lnTo>
                <a:lnTo>
                  <a:pt x="409256" y="22026"/>
                </a:lnTo>
                <a:lnTo>
                  <a:pt x="417194" y="22026"/>
                </a:lnTo>
                <a:lnTo>
                  <a:pt x="417194" y="31551"/>
                </a:lnTo>
                <a:lnTo>
                  <a:pt x="410596" y="31551"/>
                </a:lnTo>
                <a:lnTo>
                  <a:pt x="407421" y="32593"/>
                </a:lnTo>
                <a:lnTo>
                  <a:pt x="406181" y="33337"/>
                </a:lnTo>
                <a:close/>
              </a:path>
              <a:path w="417194" h="86360">
                <a:moveTo>
                  <a:pt x="396804" y="84683"/>
                </a:moveTo>
                <a:lnTo>
                  <a:pt x="387279" y="84683"/>
                </a:lnTo>
                <a:lnTo>
                  <a:pt x="387279" y="23366"/>
                </a:lnTo>
                <a:lnTo>
                  <a:pt x="396804" y="23366"/>
                </a:lnTo>
                <a:lnTo>
                  <a:pt x="396804" y="33337"/>
                </a:lnTo>
                <a:lnTo>
                  <a:pt x="406181" y="33337"/>
                </a:lnTo>
                <a:lnTo>
                  <a:pt x="403948" y="34676"/>
                </a:lnTo>
                <a:lnTo>
                  <a:pt x="400475" y="36661"/>
                </a:lnTo>
                <a:lnTo>
                  <a:pt x="398094" y="38844"/>
                </a:lnTo>
                <a:lnTo>
                  <a:pt x="396804" y="41225"/>
                </a:lnTo>
                <a:lnTo>
                  <a:pt x="396804" y="84683"/>
                </a:lnTo>
                <a:close/>
              </a:path>
              <a:path w="417194" h="86360">
                <a:moveTo>
                  <a:pt x="417194" y="31849"/>
                </a:moveTo>
                <a:lnTo>
                  <a:pt x="413473" y="31551"/>
                </a:lnTo>
                <a:lnTo>
                  <a:pt x="417194" y="31551"/>
                </a:lnTo>
                <a:lnTo>
                  <a:pt x="417194" y="318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7" name="object 7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343127" y="3547186"/>
            <a:ext cx="1135955" cy="108049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278299" y="3850647"/>
            <a:ext cx="1273551" cy="239910"/>
          </a:xfrm>
          <a:prstGeom prst="rect">
            <a:avLst/>
          </a:prstGeom>
        </p:spPr>
      </p:pic>
      <p:sp>
        <p:nvSpPr>
          <p:cNvPr id="9" name="object 9" descr=""/>
          <p:cNvSpPr/>
          <p:nvPr/>
        </p:nvSpPr>
        <p:spPr>
          <a:xfrm>
            <a:off x="846945" y="2632786"/>
            <a:ext cx="762000" cy="86360"/>
          </a:xfrm>
          <a:custGeom>
            <a:avLst/>
            <a:gdLst/>
            <a:ahLst/>
            <a:cxnLst/>
            <a:rect l="l" t="t" r="r" b="b"/>
            <a:pathLst>
              <a:path w="762000" h="86360">
                <a:moveTo>
                  <a:pt x="18008" y="84683"/>
                </a:moveTo>
                <a:lnTo>
                  <a:pt x="0" y="84683"/>
                </a:lnTo>
                <a:lnTo>
                  <a:pt x="0" y="0"/>
                </a:lnTo>
                <a:lnTo>
                  <a:pt x="48220" y="0"/>
                </a:lnTo>
                <a:lnTo>
                  <a:pt x="55116" y="2530"/>
                </a:lnTo>
                <a:lnTo>
                  <a:pt x="60275" y="7590"/>
                </a:lnTo>
                <a:lnTo>
                  <a:pt x="65534" y="12650"/>
                </a:lnTo>
                <a:lnTo>
                  <a:pt x="66848" y="15924"/>
                </a:lnTo>
                <a:lnTo>
                  <a:pt x="18008" y="15924"/>
                </a:lnTo>
                <a:lnTo>
                  <a:pt x="18008" y="38695"/>
                </a:lnTo>
                <a:lnTo>
                  <a:pt x="66773" y="38695"/>
                </a:lnTo>
                <a:lnTo>
                  <a:pt x="65484" y="41870"/>
                </a:lnTo>
                <a:lnTo>
                  <a:pt x="54868" y="52089"/>
                </a:lnTo>
                <a:lnTo>
                  <a:pt x="48021" y="54619"/>
                </a:lnTo>
                <a:lnTo>
                  <a:pt x="18008" y="54619"/>
                </a:lnTo>
                <a:lnTo>
                  <a:pt x="18008" y="84683"/>
                </a:lnTo>
                <a:close/>
              </a:path>
              <a:path w="762000" h="86360">
                <a:moveTo>
                  <a:pt x="66773" y="38695"/>
                </a:moveTo>
                <a:lnTo>
                  <a:pt x="40778" y="38695"/>
                </a:lnTo>
                <a:lnTo>
                  <a:pt x="43755" y="37703"/>
                </a:lnTo>
                <a:lnTo>
                  <a:pt x="46136" y="35718"/>
                </a:lnTo>
                <a:lnTo>
                  <a:pt x="48517" y="33635"/>
                </a:lnTo>
                <a:lnTo>
                  <a:pt x="49708" y="30807"/>
                </a:lnTo>
                <a:lnTo>
                  <a:pt x="49708" y="23762"/>
                </a:lnTo>
                <a:lnTo>
                  <a:pt x="48517" y="21034"/>
                </a:lnTo>
                <a:lnTo>
                  <a:pt x="46136" y="19050"/>
                </a:lnTo>
                <a:lnTo>
                  <a:pt x="43755" y="16966"/>
                </a:lnTo>
                <a:lnTo>
                  <a:pt x="40778" y="15924"/>
                </a:lnTo>
                <a:lnTo>
                  <a:pt x="66848" y="15924"/>
                </a:lnTo>
                <a:lnTo>
                  <a:pt x="68103" y="19050"/>
                </a:lnTo>
                <a:lnTo>
                  <a:pt x="68163" y="35272"/>
                </a:lnTo>
                <a:lnTo>
                  <a:pt x="66773" y="38695"/>
                </a:lnTo>
                <a:close/>
              </a:path>
              <a:path w="762000" h="86360">
                <a:moveTo>
                  <a:pt x="81737" y="42267"/>
                </a:moveTo>
                <a:lnTo>
                  <a:pt x="75635" y="31551"/>
                </a:lnTo>
                <a:lnTo>
                  <a:pt x="81551" y="27319"/>
                </a:lnTo>
                <a:lnTo>
                  <a:pt x="87987" y="24296"/>
                </a:lnTo>
                <a:lnTo>
                  <a:pt x="94945" y="22482"/>
                </a:lnTo>
                <a:lnTo>
                  <a:pt x="102424" y="21877"/>
                </a:lnTo>
                <a:lnTo>
                  <a:pt x="111056" y="21877"/>
                </a:lnTo>
                <a:lnTo>
                  <a:pt x="117654" y="23911"/>
                </a:lnTo>
                <a:lnTo>
                  <a:pt x="122218" y="27979"/>
                </a:lnTo>
                <a:lnTo>
                  <a:pt x="126881" y="31948"/>
                </a:lnTo>
                <a:lnTo>
                  <a:pt x="128118" y="34974"/>
                </a:lnTo>
                <a:lnTo>
                  <a:pt x="92899" y="34974"/>
                </a:lnTo>
                <a:lnTo>
                  <a:pt x="86896" y="37405"/>
                </a:lnTo>
                <a:lnTo>
                  <a:pt x="81737" y="42267"/>
                </a:lnTo>
                <a:close/>
              </a:path>
              <a:path w="762000" h="86360">
                <a:moveTo>
                  <a:pt x="129213" y="53578"/>
                </a:moveTo>
                <a:lnTo>
                  <a:pt x="113139" y="53578"/>
                </a:lnTo>
                <a:lnTo>
                  <a:pt x="113139" y="42217"/>
                </a:lnTo>
                <a:lnTo>
                  <a:pt x="111899" y="39687"/>
                </a:lnTo>
                <a:lnTo>
                  <a:pt x="109419" y="37802"/>
                </a:lnTo>
                <a:lnTo>
                  <a:pt x="107037" y="35917"/>
                </a:lnTo>
                <a:lnTo>
                  <a:pt x="103813" y="34974"/>
                </a:lnTo>
                <a:lnTo>
                  <a:pt x="128118" y="34974"/>
                </a:lnTo>
                <a:lnTo>
                  <a:pt x="129111" y="37405"/>
                </a:lnTo>
                <a:lnTo>
                  <a:pt x="129213" y="53578"/>
                </a:lnTo>
                <a:close/>
              </a:path>
              <a:path w="762000" h="86360">
                <a:moveTo>
                  <a:pt x="102225" y="86171"/>
                </a:moveTo>
                <a:lnTo>
                  <a:pt x="87838" y="86171"/>
                </a:lnTo>
                <a:lnTo>
                  <a:pt x="82778" y="84286"/>
                </a:lnTo>
                <a:lnTo>
                  <a:pt x="74444" y="76745"/>
                </a:lnTo>
                <a:lnTo>
                  <a:pt x="72360" y="71883"/>
                </a:lnTo>
                <a:lnTo>
                  <a:pt x="72360" y="59878"/>
                </a:lnTo>
                <a:lnTo>
                  <a:pt x="74345" y="55066"/>
                </a:lnTo>
                <a:lnTo>
                  <a:pt x="82282" y="47922"/>
                </a:lnTo>
                <a:lnTo>
                  <a:pt x="87442" y="46136"/>
                </a:lnTo>
                <a:lnTo>
                  <a:pt x="102523" y="46136"/>
                </a:lnTo>
                <a:lnTo>
                  <a:pt x="108972" y="48617"/>
                </a:lnTo>
                <a:lnTo>
                  <a:pt x="113139" y="53578"/>
                </a:lnTo>
                <a:lnTo>
                  <a:pt x="129213" y="53578"/>
                </a:lnTo>
                <a:lnTo>
                  <a:pt x="129213" y="57001"/>
                </a:lnTo>
                <a:lnTo>
                  <a:pt x="97016" y="57001"/>
                </a:lnTo>
                <a:lnTo>
                  <a:pt x="94288" y="57794"/>
                </a:lnTo>
                <a:lnTo>
                  <a:pt x="89724" y="60969"/>
                </a:lnTo>
                <a:lnTo>
                  <a:pt x="88583" y="63251"/>
                </a:lnTo>
                <a:lnTo>
                  <a:pt x="88583" y="69105"/>
                </a:lnTo>
                <a:lnTo>
                  <a:pt x="89724" y="71338"/>
                </a:lnTo>
                <a:lnTo>
                  <a:pt x="94288" y="74513"/>
                </a:lnTo>
                <a:lnTo>
                  <a:pt x="97016" y="75307"/>
                </a:lnTo>
                <a:lnTo>
                  <a:pt x="129213" y="75307"/>
                </a:lnTo>
                <a:lnTo>
                  <a:pt x="129213" y="78283"/>
                </a:lnTo>
                <a:lnTo>
                  <a:pt x="113139" y="78283"/>
                </a:lnTo>
                <a:lnTo>
                  <a:pt x="108674" y="83542"/>
                </a:lnTo>
                <a:lnTo>
                  <a:pt x="102225" y="86171"/>
                </a:lnTo>
                <a:close/>
              </a:path>
              <a:path w="762000" h="86360">
                <a:moveTo>
                  <a:pt x="129213" y="75307"/>
                </a:moveTo>
                <a:lnTo>
                  <a:pt x="106144" y="75307"/>
                </a:lnTo>
                <a:lnTo>
                  <a:pt x="110460" y="73521"/>
                </a:lnTo>
                <a:lnTo>
                  <a:pt x="113139" y="69949"/>
                </a:lnTo>
                <a:lnTo>
                  <a:pt x="113139" y="62358"/>
                </a:lnTo>
                <a:lnTo>
                  <a:pt x="110460" y="58787"/>
                </a:lnTo>
                <a:lnTo>
                  <a:pt x="106144" y="57001"/>
                </a:lnTo>
                <a:lnTo>
                  <a:pt x="129213" y="57001"/>
                </a:lnTo>
                <a:lnTo>
                  <a:pt x="129213" y="75307"/>
                </a:lnTo>
                <a:close/>
              </a:path>
              <a:path w="762000" h="86360">
                <a:moveTo>
                  <a:pt x="129213" y="84683"/>
                </a:moveTo>
                <a:lnTo>
                  <a:pt x="113139" y="84683"/>
                </a:lnTo>
                <a:lnTo>
                  <a:pt x="113139" y="78283"/>
                </a:lnTo>
                <a:lnTo>
                  <a:pt x="129213" y="78283"/>
                </a:lnTo>
                <a:lnTo>
                  <a:pt x="129213" y="84683"/>
                </a:lnTo>
                <a:close/>
              </a:path>
              <a:path w="762000" h="86360">
                <a:moveTo>
                  <a:pt x="173937" y="86171"/>
                </a:moveTo>
                <a:lnTo>
                  <a:pt x="158360" y="86171"/>
                </a:lnTo>
                <a:lnTo>
                  <a:pt x="153349" y="84484"/>
                </a:lnTo>
                <a:lnTo>
                  <a:pt x="150075" y="81111"/>
                </a:lnTo>
                <a:lnTo>
                  <a:pt x="146900" y="77638"/>
                </a:lnTo>
                <a:lnTo>
                  <a:pt x="145313" y="72925"/>
                </a:lnTo>
                <a:lnTo>
                  <a:pt x="145313" y="23366"/>
                </a:lnTo>
                <a:lnTo>
                  <a:pt x="161386" y="23366"/>
                </a:lnTo>
                <a:lnTo>
                  <a:pt x="161386" y="68113"/>
                </a:lnTo>
                <a:lnTo>
                  <a:pt x="165156" y="71883"/>
                </a:lnTo>
                <a:lnTo>
                  <a:pt x="202760" y="71883"/>
                </a:lnTo>
                <a:lnTo>
                  <a:pt x="202760" y="76944"/>
                </a:lnTo>
                <a:lnTo>
                  <a:pt x="186687" y="76944"/>
                </a:lnTo>
                <a:lnTo>
                  <a:pt x="181131" y="83095"/>
                </a:lnTo>
                <a:lnTo>
                  <a:pt x="173937" y="86171"/>
                </a:lnTo>
                <a:close/>
              </a:path>
              <a:path w="762000" h="86360">
                <a:moveTo>
                  <a:pt x="202760" y="71883"/>
                </a:moveTo>
                <a:lnTo>
                  <a:pt x="178154" y="71883"/>
                </a:lnTo>
                <a:lnTo>
                  <a:pt x="182817" y="69552"/>
                </a:lnTo>
                <a:lnTo>
                  <a:pt x="186687" y="64889"/>
                </a:lnTo>
                <a:lnTo>
                  <a:pt x="186687" y="23366"/>
                </a:lnTo>
                <a:lnTo>
                  <a:pt x="202760" y="23366"/>
                </a:lnTo>
                <a:lnTo>
                  <a:pt x="202760" y="71883"/>
                </a:lnTo>
                <a:close/>
              </a:path>
              <a:path w="762000" h="86360">
                <a:moveTo>
                  <a:pt x="202760" y="84683"/>
                </a:moveTo>
                <a:lnTo>
                  <a:pt x="186687" y="84683"/>
                </a:lnTo>
                <a:lnTo>
                  <a:pt x="186687" y="76944"/>
                </a:lnTo>
                <a:lnTo>
                  <a:pt x="202760" y="76944"/>
                </a:lnTo>
                <a:lnTo>
                  <a:pt x="202760" y="84683"/>
                </a:lnTo>
                <a:close/>
              </a:path>
              <a:path w="762000" h="86360">
                <a:moveTo>
                  <a:pt x="234890" y="84683"/>
                </a:moveTo>
                <a:lnTo>
                  <a:pt x="218817" y="84683"/>
                </a:lnTo>
                <a:lnTo>
                  <a:pt x="218817" y="0"/>
                </a:lnTo>
                <a:lnTo>
                  <a:pt x="234890" y="0"/>
                </a:lnTo>
                <a:lnTo>
                  <a:pt x="234890" y="84683"/>
                </a:lnTo>
                <a:close/>
              </a:path>
              <a:path w="762000" h="86360">
                <a:moveTo>
                  <a:pt x="301740" y="84683"/>
                </a:moveTo>
                <a:lnTo>
                  <a:pt x="283732" y="84683"/>
                </a:lnTo>
                <a:lnTo>
                  <a:pt x="283732" y="0"/>
                </a:lnTo>
                <a:lnTo>
                  <a:pt x="301740" y="0"/>
                </a:lnTo>
                <a:lnTo>
                  <a:pt x="301740" y="33337"/>
                </a:lnTo>
                <a:lnTo>
                  <a:pt x="359932" y="33337"/>
                </a:lnTo>
                <a:lnTo>
                  <a:pt x="359932" y="49113"/>
                </a:lnTo>
                <a:lnTo>
                  <a:pt x="301740" y="49113"/>
                </a:lnTo>
                <a:lnTo>
                  <a:pt x="301740" y="84683"/>
                </a:lnTo>
                <a:close/>
              </a:path>
              <a:path w="762000" h="86360">
                <a:moveTo>
                  <a:pt x="359932" y="33337"/>
                </a:moveTo>
                <a:lnTo>
                  <a:pt x="341775" y="33337"/>
                </a:lnTo>
                <a:lnTo>
                  <a:pt x="341775" y="0"/>
                </a:lnTo>
                <a:lnTo>
                  <a:pt x="359932" y="0"/>
                </a:lnTo>
                <a:lnTo>
                  <a:pt x="359932" y="33337"/>
                </a:lnTo>
                <a:close/>
              </a:path>
              <a:path w="762000" h="86360">
                <a:moveTo>
                  <a:pt x="359932" y="84683"/>
                </a:moveTo>
                <a:lnTo>
                  <a:pt x="341775" y="84683"/>
                </a:lnTo>
                <a:lnTo>
                  <a:pt x="341775" y="49113"/>
                </a:lnTo>
                <a:lnTo>
                  <a:pt x="359932" y="49113"/>
                </a:lnTo>
                <a:lnTo>
                  <a:pt x="359932" y="84683"/>
                </a:lnTo>
                <a:close/>
              </a:path>
              <a:path w="762000" h="86360">
                <a:moveTo>
                  <a:pt x="381592" y="42267"/>
                </a:moveTo>
                <a:lnTo>
                  <a:pt x="375490" y="31551"/>
                </a:lnTo>
                <a:lnTo>
                  <a:pt x="381406" y="27319"/>
                </a:lnTo>
                <a:lnTo>
                  <a:pt x="387843" y="24296"/>
                </a:lnTo>
                <a:lnTo>
                  <a:pt x="394801" y="22482"/>
                </a:lnTo>
                <a:lnTo>
                  <a:pt x="402280" y="21877"/>
                </a:lnTo>
                <a:lnTo>
                  <a:pt x="410912" y="21877"/>
                </a:lnTo>
                <a:lnTo>
                  <a:pt x="417510" y="23911"/>
                </a:lnTo>
                <a:lnTo>
                  <a:pt x="422074" y="27979"/>
                </a:lnTo>
                <a:lnTo>
                  <a:pt x="426737" y="31948"/>
                </a:lnTo>
                <a:lnTo>
                  <a:pt x="427974" y="34974"/>
                </a:lnTo>
                <a:lnTo>
                  <a:pt x="392755" y="34974"/>
                </a:lnTo>
                <a:lnTo>
                  <a:pt x="386752" y="37405"/>
                </a:lnTo>
                <a:lnTo>
                  <a:pt x="381592" y="42267"/>
                </a:lnTo>
                <a:close/>
              </a:path>
              <a:path w="762000" h="86360">
                <a:moveTo>
                  <a:pt x="429069" y="53578"/>
                </a:moveTo>
                <a:lnTo>
                  <a:pt x="412995" y="53578"/>
                </a:lnTo>
                <a:lnTo>
                  <a:pt x="412995" y="42217"/>
                </a:lnTo>
                <a:lnTo>
                  <a:pt x="411755" y="39687"/>
                </a:lnTo>
                <a:lnTo>
                  <a:pt x="409274" y="37802"/>
                </a:lnTo>
                <a:lnTo>
                  <a:pt x="406893" y="35917"/>
                </a:lnTo>
                <a:lnTo>
                  <a:pt x="403669" y="34974"/>
                </a:lnTo>
                <a:lnTo>
                  <a:pt x="427974" y="34974"/>
                </a:lnTo>
                <a:lnTo>
                  <a:pt x="428967" y="37405"/>
                </a:lnTo>
                <a:lnTo>
                  <a:pt x="429069" y="53578"/>
                </a:lnTo>
                <a:close/>
              </a:path>
              <a:path w="762000" h="86360">
                <a:moveTo>
                  <a:pt x="402081" y="86171"/>
                </a:moveTo>
                <a:lnTo>
                  <a:pt x="387694" y="86171"/>
                </a:lnTo>
                <a:lnTo>
                  <a:pt x="382634" y="84286"/>
                </a:lnTo>
                <a:lnTo>
                  <a:pt x="374300" y="76745"/>
                </a:lnTo>
                <a:lnTo>
                  <a:pt x="372216" y="71883"/>
                </a:lnTo>
                <a:lnTo>
                  <a:pt x="372216" y="59878"/>
                </a:lnTo>
                <a:lnTo>
                  <a:pt x="374201" y="55066"/>
                </a:lnTo>
                <a:lnTo>
                  <a:pt x="382138" y="47922"/>
                </a:lnTo>
                <a:lnTo>
                  <a:pt x="387297" y="46136"/>
                </a:lnTo>
                <a:lnTo>
                  <a:pt x="402379" y="46136"/>
                </a:lnTo>
                <a:lnTo>
                  <a:pt x="408828" y="48617"/>
                </a:lnTo>
                <a:lnTo>
                  <a:pt x="412995" y="53578"/>
                </a:lnTo>
                <a:lnTo>
                  <a:pt x="429069" y="53578"/>
                </a:lnTo>
                <a:lnTo>
                  <a:pt x="429069" y="57001"/>
                </a:lnTo>
                <a:lnTo>
                  <a:pt x="396872" y="57001"/>
                </a:lnTo>
                <a:lnTo>
                  <a:pt x="394143" y="57794"/>
                </a:lnTo>
                <a:lnTo>
                  <a:pt x="389579" y="60969"/>
                </a:lnTo>
                <a:lnTo>
                  <a:pt x="388438" y="63251"/>
                </a:lnTo>
                <a:lnTo>
                  <a:pt x="388438" y="69105"/>
                </a:lnTo>
                <a:lnTo>
                  <a:pt x="389579" y="71338"/>
                </a:lnTo>
                <a:lnTo>
                  <a:pt x="394144" y="74513"/>
                </a:lnTo>
                <a:lnTo>
                  <a:pt x="396872" y="75307"/>
                </a:lnTo>
                <a:lnTo>
                  <a:pt x="429069" y="75307"/>
                </a:lnTo>
                <a:lnTo>
                  <a:pt x="429069" y="78283"/>
                </a:lnTo>
                <a:lnTo>
                  <a:pt x="412995" y="78283"/>
                </a:lnTo>
                <a:lnTo>
                  <a:pt x="408530" y="83542"/>
                </a:lnTo>
                <a:lnTo>
                  <a:pt x="402081" y="86171"/>
                </a:lnTo>
                <a:close/>
              </a:path>
              <a:path w="762000" h="86360">
                <a:moveTo>
                  <a:pt x="429069" y="75307"/>
                </a:moveTo>
                <a:lnTo>
                  <a:pt x="406000" y="75307"/>
                </a:lnTo>
                <a:lnTo>
                  <a:pt x="410316" y="73521"/>
                </a:lnTo>
                <a:lnTo>
                  <a:pt x="412995" y="69949"/>
                </a:lnTo>
                <a:lnTo>
                  <a:pt x="412995" y="62358"/>
                </a:lnTo>
                <a:lnTo>
                  <a:pt x="410316" y="58787"/>
                </a:lnTo>
                <a:lnTo>
                  <a:pt x="406000" y="57001"/>
                </a:lnTo>
                <a:lnTo>
                  <a:pt x="429069" y="57001"/>
                </a:lnTo>
                <a:lnTo>
                  <a:pt x="429069" y="75307"/>
                </a:lnTo>
                <a:close/>
              </a:path>
              <a:path w="762000" h="86360">
                <a:moveTo>
                  <a:pt x="429069" y="84683"/>
                </a:moveTo>
                <a:lnTo>
                  <a:pt x="412995" y="84683"/>
                </a:lnTo>
                <a:lnTo>
                  <a:pt x="412995" y="78283"/>
                </a:lnTo>
                <a:lnTo>
                  <a:pt x="429069" y="78283"/>
                </a:lnTo>
                <a:lnTo>
                  <a:pt x="429069" y="84683"/>
                </a:lnTo>
                <a:close/>
              </a:path>
              <a:path w="762000" h="86360">
                <a:moveTo>
                  <a:pt x="472999" y="84683"/>
                </a:moveTo>
                <a:lnTo>
                  <a:pt x="455735" y="84683"/>
                </a:lnTo>
                <a:lnTo>
                  <a:pt x="437132" y="23366"/>
                </a:lnTo>
                <a:lnTo>
                  <a:pt x="453949" y="23366"/>
                </a:lnTo>
                <a:lnTo>
                  <a:pt x="465260" y="64591"/>
                </a:lnTo>
                <a:lnTo>
                  <a:pt x="479220" y="64591"/>
                </a:lnTo>
                <a:lnTo>
                  <a:pt x="472999" y="84683"/>
                </a:lnTo>
                <a:close/>
              </a:path>
              <a:path w="762000" h="86360">
                <a:moveTo>
                  <a:pt x="479220" y="64591"/>
                </a:moveTo>
                <a:lnTo>
                  <a:pt x="465260" y="64591"/>
                </a:lnTo>
                <a:lnTo>
                  <a:pt x="478804" y="23366"/>
                </a:lnTo>
                <a:lnTo>
                  <a:pt x="493091" y="23366"/>
                </a:lnTo>
                <a:lnTo>
                  <a:pt x="499496" y="42862"/>
                </a:lnTo>
                <a:lnTo>
                  <a:pt x="485947" y="42862"/>
                </a:lnTo>
                <a:lnTo>
                  <a:pt x="479220" y="64591"/>
                </a:lnTo>
                <a:close/>
              </a:path>
              <a:path w="762000" h="86360">
                <a:moveTo>
                  <a:pt x="522255" y="64591"/>
                </a:moveTo>
                <a:lnTo>
                  <a:pt x="506634" y="64591"/>
                </a:lnTo>
                <a:lnTo>
                  <a:pt x="517945" y="23366"/>
                </a:lnTo>
                <a:lnTo>
                  <a:pt x="534763" y="23366"/>
                </a:lnTo>
                <a:lnTo>
                  <a:pt x="522255" y="64591"/>
                </a:lnTo>
                <a:close/>
              </a:path>
              <a:path w="762000" h="86360">
                <a:moveTo>
                  <a:pt x="516159" y="84683"/>
                </a:moveTo>
                <a:lnTo>
                  <a:pt x="498895" y="84683"/>
                </a:lnTo>
                <a:lnTo>
                  <a:pt x="485947" y="42862"/>
                </a:lnTo>
                <a:lnTo>
                  <a:pt x="499496" y="42862"/>
                </a:lnTo>
                <a:lnTo>
                  <a:pt x="506634" y="64591"/>
                </a:lnTo>
                <a:lnTo>
                  <a:pt x="522255" y="64591"/>
                </a:lnTo>
                <a:lnTo>
                  <a:pt x="516159" y="84683"/>
                </a:lnTo>
                <a:close/>
              </a:path>
              <a:path w="762000" h="86360">
                <a:moveTo>
                  <a:pt x="580645" y="86171"/>
                </a:moveTo>
                <a:lnTo>
                  <a:pt x="561694" y="86171"/>
                </a:lnTo>
                <a:lnTo>
                  <a:pt x="553905" y="83145"/>
                </a:lnTo>
                <a:lnTo>
                  <a:pt x="547853" y="77092"/>
                </a:lnTo>
                <a:lnTo>
                  <a:pt x="541801" y="70941"/>
                </a:lnTo>
                <a:lnTo>
                  <a:pt x="538853" y="63450"/>
                </a:lnTo>
                <a:lnTo>
                  <a:pt x="538814" y="44598"/>
                </a:lnTo>
                <a:lnTo>
                  <a:pt x="541801" y="37008"/>
                </a:lnTo>
                <a:lnTo>
                  <a:pt x="553905" y="24903"/>
                </a:lnTo>
                <a:lnTo>
                  <a:pt x="561694" y="21877"/>
                </a:lnTo>
                <a:lnTo>
                  <a:pt x="580645" y="21877"/>
                </a:lnTo>
                <a:lnTo>
                  <a:pt x="588384" y="24903"/>
                </a:lnTo>
                <a:lnTo>
                  <a:pt x="594436" y="30956"/>
                </a:lnTo>
                <a:lnTo>
                  <a:pt x="599731" y="36165"/>
                </a:lnTo>
                <a:lnTo>
                  <a:pt x="566754" y="36165"/>
                </a:lnTo>
                <a:lnTo>
                  <a:pt x="563034" y="37802"/>
                </a:lnTo>
                <a:lnTo>
                  <a:pt x="557080" y="44350"/>
                </a:lnTo>
                <a:lnTo>
                  <a:pt x="555592" y="48666"/>
                </a:lnTo>
                <a:lnTo>
                  <a:pt x="555592" y="59382"/>
                </a:lnTo>
                <a:lnTo>
                  <a:pt x="557080" y="63698"/>
                </a:lnTo>
                <a:lnTo>
                  <a:pt x="563034" y="70246"/>
                </a:lnTo>
                <a:lnTo>
                  <a:pt x="566754" y="71883"/>
                </a:lnTo>
                <a:lnTo>
                  <a:pt x="599731" y="71883"/>
                </a:lnTo>
                <a:lnTo>
                  <a:pt x="594436" y="77092"/>
                </a:lnTo>
                <a:lnTo>
                  <a:pt x="588384" y="83145"/>
                </a:lnTo>
                <a:lnTo>
                  <a:pt x="580645" y="86171"/>
                </a:lnTo>
                <a:close/>
              </a:path>
              <a:path w="762000" h="86360">
                <a:moveTo>
                  <a:pt x="599731" y="71883"/>
                </a:moveTo>
                <a:lnTo>
                  <a:pt x="575882" y="71883"/>
                </a:lnTo>
                <a:lnTo>
                  <a:pt x="579653" y="70197"/>
                </a:lnTo>
                <a:lnTo>
                  <a:pt x="582530" y="66823"/>
                </a:lnTo>
                <a:lnTo>
                  <a:pt x="585507" y="63450"/>
                </a:lnTo>
                <a:lnTo>
                  <a:pt x="586926" y="59382"/>
                </a:lnTo>
                <a:lnTo>
                  <a:pt x="586926" y="48666"/>
                </a:lnTo>
                <a:lnTo>
                  <a:pt x="585507" y="44598"/>
                </a:lnTo>
                <a:lnTo>
                  <a:pt x="582530" y="41225"/>
                </a:lnTo>
                <a:lnTo>
                  <a:pt x="579653" y="37851"/>
                </a:lnTo>
                <a:lnTo>
                  <a:pt x="575882" y="36165"/>
                </a:lnTo>
                <a:lnTo>
                  <a:pt x="599731" y="36165"/>
                </a:lnTo>
                <a:lnTo>
                  <a:pt x="600588" y="37008"/>
                </a:lnTo>
                <a:lnTo>
                  <a:pt x="603624" y="44598"/>
                </a:lnTo>
                <a:lnTo>
                  <a:pt x="603525" y="63698"/>
                </a:lnTo>
                <a:lnTo>
                  <a:pt x="600588" y="71040"/>
                </a:lnTo>
                <a:lnTo>
                  <a:pt x="599731" y="71883"/>
                </a:lnTo>
                <a:close/>
              </a:path>
              <a:path w="762000" h="86360">
                <a:moveTo>
                  <a:pt x="651232" y="31700"/>
                </a:moveTo>
                <a:lnTo>
                  <a:pt x="631736" y="31700"/>
                </a:lnTo>
                <a:lnTo>
                  <a:pt x="633918" y="29021"/>
                </a:lnTo>
                <a:lnTo>
                  <a:pt x="636746" y="26739"/>
                </a:lnTo>
                <a:lnTo>
                  <a:pt x="640219" y="24854"/>
                </a:lnTo>
                <a:lnTo>
                  <a:pt x="643791" y="22869"/>
                </a:lnTo>
                <a:lnTo>
                  <a:pt x="647462" y="21877"/>
                </a:lnTo>
                <a:lnTo>
                  <a:pt x="651232" y="21877"/>
                </a:lnTo>
                <a:lnTo>
                  <a:pt x="651232" y="31700"/>
                </a:lnTo>
                <a:close/>
              </a:path>
              <a:path w="762000" h="86360">
                <a:moveTo>
                  <a:pt x="631736" y="84683"/>
                </a:moveTo>
                <a:lnTo>
                  <a:pt x="615662" y="84683"/>
                </a:lnTo>
                <a:lnTo>
                  <a:pt x="615662" y="23366"/>
                </a:lnTo>
                <a:lnTo>
                  <a:pt x="631736" y="23366"/>
                </a:lnTo>
                <a:lnTo>
                  <a:pt x="631736" y="31700"/>
                </a:lnTo>
                <a:lnTo>
                  <a:pt x="651232" y="31700"/>
                </a:lnTo>
                <a:lnTo>
                  <a:pt x="651232" y="37207"/>
                </a:lnTo>
                <a:lnTo>
                  <a:pt x="644039" y="37207"/>
                </a:lnTo>
                <a:lnTo>
                  <a:pt x="641112" y="37901"/>
                </a:lnTo>
                <a:lnTo>
                  <a:pt x="638135" y="39290"/>
                </a:lnTo>
                <a:lnTo>
                  <a:pt x="635258" y="40580"/>
                </a:lnTo>
                <a:lnTo>
                  <a:pt x="633125" y="42217"/>
                </a:lnTo>
                <a:lnTo>
                  <a:pt x="631736" y="44201"/>
                </a:lnTo>
                <a:lnTo>
                  <a:pt x="631736" y="84683"/>
                </a:lnTo>
                <a:close/>
              </a:path>
              <a:path w="762000" h="86360">
                <a:moveTo>
                  <a:pt x="651232" y="37653"/>
                </a:moveTo>
                <a:lnTo>
                  <a:pt x="646916" y="37207"/>
                </a:lnTo>
                <a:lnTo>
                  <a:pt x="651232" y="37207"/>
                </a:lnTo>
                <a:lnTo>
                  <a:pt x="651232" y="37653"/>
                </a:lnTo>
                <a:close/>
              </a:path>
              <a:path w="762000" h="86360">
                <a:moveTo>
                  <a:pt x="680712" y="23366"/>
                </a:moveTo>
                <a:lnTo>
                  <a:pt x="664490" y="23366"/>
                </a:lnTo>
                <a:lnTo>
                  <a:pt x="664490" y="6548"/>
                </a:lnTo>
                <a:lnTo>
                  <a:pt x="680712" y="6548"/>
                </a:lnTo>
                <a:lnTo>
                  <a:pt x="680712" y="23366"/>
                </a:lnTo>
                <a:close/>
              </a:path>
              <a:path w="762000" h="86360">
                <a:moveTo>
                  <a:pt x="693213" y="37504"/>
                </a:moveTo>
                <a:lnTo>
                  <a:pt x="654369" y="37504"/>
                </a:lnTo>
                <a:lnTo>
                  <a:pt x="654369" y="23366"/>
                </a:lnTo>
                <a:lnTo>
                  <a:pt x="693213" y="23366"/>
                </a:lnTo>
                <a:lnTo>
                  <a:pt x="693213" y="37504"/>
                </a:lnTo>
                <a:close/>
              </a:path>
              <a:path w="762000" h="86360">
                <a:moveTo>
                  <a:pt x="688054" y="86171"/>
                </a:moveTo>
                <a:lnTo>
                  <a:pt x="670294" y="86171"/>
                </a:lnTo>
                <a:lnTo>
                  <a:pt x="664490" y="80615"/>
                </a:lnTo>
                <a:lnTo>
                  <a:pt x="664490" y="37504"/>
                </a:lnTo>
                <a:lnTo>
                  <a:pt x="680712" y="37504"/>
                </a:lnTo>
                <a:lnTo>
                  <a:pt x="680712" y="67071"/>
                </a:lnTo>
                <a:lnTo>
                  <a:pt x="681208" y="68659"/>
                </a:lnTo>
                <a:lnTo>
                  <a:pt x="683192" y="71239"/>
                </a:lnTo>
                <a:lnTo>
                  <a:pt x="684581" y="71883"/>
                </a:lnTo>
                <a:lnTo>
                  <a:pt x="692375" y="71883"/>
                </a:lnTo>
                <a:lnTo>
                  <a:pt x="695297" y="82301"/>
                </a:lnTo>
                <a:lnTo>
                  <a:pt x="692519" y="84881"/>
                </a:lnTo>
                <a:lnTo>
                  <a:pt x="688054" y="86171"/>
                </a:lnTo>
                <a:close/>
              </a:path>
              <a:path w="762000" h="86360">
                <a:moveTo>
                  <a:pt x="692375" y="71883"/>
                </a:moveTo>
                <a:lnTo>
                  <a:pt x="688848" y="71883"/>
                </a:lnTo>
                <a:lnTo>
                  <a:pt x="690683" y="71288"/>
                </a:lnTo>
                <a:lnTo>
                  <a:pt x="691874" y="70098"/>
                </a:lnTo>
                <a:lnTo>
                  <a:pt x="692375" y="71883"/>
                </a:lnTo>
                <a:close/>
              </a:path>
              <a:path w="762000" h="86360">
                <a:moveTo>
                  <a:pt x="720347" y="84683"/>
                </a:moveTo>
                <a:lnTo>
                  <a:pt x="704273" y="84683"/>
                </a:lnTo>
                <a:lnTo>
                  <a:pt x="704273" y="0"/>
                </a:lnTo>
                <a:lnTo>
                  <a:pt x="720347" y="0"/>
                </a:lnTo>
                <a:lnTo>
                  <a:pt x="720347" y="31402"/>
                </a:lnTo>
                <a:lnTo>
                  <a:pt x="760563" y="31402"/>
                </a:lnTo>
                <a:lnTo>
                  <a:pt x="761870" y="35123"/>
                </a:lnTo>
                <a:lnTo>
                  <a:pt x="761870" y="36165"/>
                </a:lnTo>
                <a:lnTo>
                  <a:pt x="728780" y="36165"/>
                </a:lnTo>
                <a:lnTo>
                  <a:pt x="724117" y="38596"/>
                </a:lnTo>
                <a:lnTo>
                  <a:pt x="720347" y="43457"/>
                </a:lnTo>
                <a:lnTo>
                  <a:pt x="720347" y="84683"/>
                </a:lnTo>
                <a:close/>
              </a:path>
              <a:path w="762000" h="86360">
                <a:moveTo>
                  <a:pt x="760563" y="31402"/>
                </a:moveTo>
                <a:lnTo>
                  <a:pt x="720347" y="31402"/>
                </a:lnTo>
                <a:lnTo>
                  <a:pt x="722331" y="29021"/>
                </a:lnTo>
                <a:lnTo>
                  <a:pt x="725159" y="26838"/>
                </a:lnTo>
                <a:lnTo>
                  <a:pt x="732501" y="22869"/>
                </a:lnTo>
                <a:lnTo>
                  <a:pt x="736866" y="21877"/>
                </a:lnTo>
                <a:lnTo>
                  <a:pt x="748674" y="21877"/>
                </a:lnTo>
                <a:lnTo>
                  <a:pt x="753684" y="23614"/>
                </a:lnTo>
                <a:lnTo>
                  <a:pt x="756958" y="27086"/>
                </a:lnTo>
                <a:lnTo>
                  <a:pt x="760233" y="30460"/>
                </a:lnTo>
                <a:lnTo>
                  <a:pt x="760563" y="31402"/>
                </a:lnTo>
                <a:close/>
              </a:path>
              <a:path w="762000" h="86360">
                <a:moveTo>
                  <a:pt x="761870" y="84683"/>
                </a:moveTo>
                <a:lnTo>
                  <a:pt x="745796" y="84683"/>
                </a:lnTo>
                <a:lnTo>
                  <a:pt x="745796" y="39885"/>
                </a:lnTo>
                <a:lnTo>
                  <a:pt x="741976" y="36165"/>
                </a:lnTo>
                <a:lnTo>
                  <a:pt x="761870" y="36165"/>
                </a:lnTo>
                <a:lnTo>
                  <a:pt x="761870" y="846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 descr=""/>
          <p:cNvSpPr/>
          <p:nvPr/>
        </p:nvSpPr>
        <p:spPr>
          <a:xfrm>
            <a:off x="902350" y="2783847"/>
            <a:ext cx="648335" cy="87630"/>
          </a:xfrm>
          <a:custGeom>
            <a:avLst/>
            <a:gdLst/>
            <a:ahLst/>
            <a:cxnLst/>
            <a:rect l="l" t="t" r="r" b="b"/>
            <a:pathLst>
              <a:path w="648335" h="87630">
                <a:moveTo>
                  <a:pt x="43457" y="87510"/>
                </a:moveTo>
                <a:lnTo>
                  <a:pt x="6948" y="68702"/>
                </a:lnTo>
                <a:lnTo>
                  <a:pt x="0" y="43755"/>
                </a:lnTo>
                <a:lnTo>
                  <a:pt x="772" y="34593"/>
                </a:lnTo>
                <a:lnTo>
                  <a:pt x="26379" y="3088"/>
                </a:lnTo>
                <a:lnTo>
                  <a:pt x="43457" y="0"/>
                </a:lnTo>
                <a:lnTo>
                  <a:pt x="53057" y="1041"/>
                </a:lnTo>
                <a:lnTo>
                  <a:pt x="61614" y="4167"/>
                </a:lnTo>
                <a:lnTo>
                  <a:pt x="69130" y="9376"/>
                </a:lnTo>
                <a:lnTo>
                  <a:pt x="34032" y="9376"/>
                </a:lnTo>
                <a:lnTo>
                  <a:pt x="26243" y="12650"/>
                </a:lnTo>
                <a:lnTo>
                  <a:pt x="10864" y="43755"/>
                </a:lnTo>
                <a:lnTo>
                  <a:pt x="11441" y="50936"/>
                </a:lnTo>
                <a:lnTo>
                  <a:pt x="34031" y="78134"/>
                </a:lnTo>
                <a:lnTo>
                  <a:pt x="69102" y="78134"/>
                </a:lnTo>
                <a:lnTo>
                  <a:pt x="61503" y="83343"/>
                </a:lnTo>
                <a:lnTo>
                  <a:pt x="52954" y="86469"/>
                </a:lnTo>
                <a:lnTo>
                  <a:pt x="43457" y="87510"/>
                </a:lnTo>
                <a:close/>
              </a:path>
              <a:path w="648335" h="87630">
                <a:moveTo>
                  <a:pt x="66675" y="21728"/>
                </a:moveTo>
                <a:lnTo>
                  <a:pt x="64194" y="18157"/>
                </a:lnTo>
                <a:lnTo>
                  <a:pt x="60920" y="15230"/>
                </a:lnTo>
                <a:lnTo>
                  <a:pt x="56852" y="12948"/>
                </a:lnTo>
                <a:lnTo>
                  <a:pt x="52784" y="10566"/>
                </a:lnTo>
                <a:lnTo>
                  <a:pt x="48319" y="9376"/>
                </a:lnTo>
                <a:lnTo>
                  <a:pt x="69130" y="9376"/>
                </a:lnTo>
                <a:lnTo>
                  <a:pt x="75604" y="16668"/>
                </a:lnTo>
                <a:lnTo>
                  <a:pt x="66675" y="21728"/>
                </a:lnTo>
                <a:close/>
              </a:path>
              <a:path w="648335" h="87630">
                <a:moveTo>
                  <a:pt x="69102" y="78134"/>
                </a:moveTo>
                <a:lnTo>
                  <a:pt x="48319" y="78134"/>
                </a:lnTo>
                <a:lnTo>
                  <a:pt x="52784" y="76993"/>
                </a:lnTo>
                <a:lnTo>
                  <a:pt x="60920" y="72429"/>
                </a:lnTo>
                <a:lnTo>
                  <a:pt x="64194" y="69453"/>
                </a:lnTo>
                <a:lnTo>
                  <a:pt x="66675" y="65782"/>
                </a:lnTo>
                <a:lnTo>
                  <a:pt x="75753" y="70842"/>
                </a:lnTo>
                <a:lnTo>
                  <a:pt x="69102" y="78134"/>
                </a:lnTo>
                <a:close/>
              </a:path>
              <a:path w="648335" h="87630">
                <a:moveTo>
                  <a:pt x="124513" y="87510"/>
                </a:moveTo>
                <a:lnTo>
                  <a:pt x="106654" y="87510"/>
                </a:lnTo>
                <a:lnTo>
                  <a:pt x="99361" y="84484"/>
                </a:lnTo>
                <a:lnTo>
                  <a:pt x="88050" y="72380"/>
                </a:lnTo>
                <a:lnTo>
                  <a:pt x="85222" y="64690"/>
                </a:lnTo>
                <a:lnTo>
                  <a:pt x="85222" y="45839"/>
                </a:lnTo>
                <a:lnTo>
                  <a:pt x="88050" y="38100"/>
                </a:lnTo>
                <a:lnTo>
                  <a:pt x="99361" y="26193"/>
                </a:lnTo>
                <a:lnTo>
                  <a:pt x="106654" y="23217"/>
                </a:lnTo>
                <a:lnTo>
                  <a:pt x="124513" y="23217"/>
                </a:lnTo>
                <a:lnTo>
                  <a:pt x="131806" y="26193"/>
                </a:lnTo>
                <a:lnTo>
                  <a:pt x="137037" y="31700"/>
                </a:lnTo>
                <a:lnTo>
                  <a:pt x="109630" y="31700"/>
                </a:lnTo>
                <a:lnTo>
                  <a:pt x="104719" y="33932"/>
                </a:lnTo>
                <a:lnTo>
                  <a:pt x="97079" y="42763"/>
                </a:lnTo>
                <a:lnTo>
                  <a:pt x="95194" y="48418"/>
                </a:lnTo>
                <a:lnTo>
                  <a:pt x="95194" y="62309"/>
                </a:lnTo>
                <a:lnTo>
                  <a:pt x="97079" y="68014"/>
                </a:lnTo>
                <a:lnTo>
                  <a:pt x="100849" y="72479"/>
                </a:lnTo>
                <a:lnTo>
                  <a:pt x="104620" y="76844"/>
                </a:lnTo>
                <a:lnTo>
                  <a:pt x="109531" y="79027"/>
                </a:lnTo>
                <a:lnTo>
                  <a:pt x="136905" y="79027"/>
                </a:lnTo>
                <a:lnTo>
                  <a:pt x="131806" y="84484"/>
                </a:lnTo>
                <a:lnTo>
                  <a:pt x="124513" y="87510"/>
                </a:lnTo>
                <a:close/>
              </a:path>
              <a:path w="648335" h="87630">
                <a:moveTo>
                  <a:pt x="136905" y="79027"/>
                </a:moveTo>
                <a:lnTo>
                  <a:pt x="121536" y="79027"/>
                </a:lnTo>
                <a:lnTo>
                  <a:pt x="126398" y="76844"/>
                </a:lnTo>
                <a:lnTo>
                  <a:pt x="130252" y="72380"/>
                </a:lnTo>
                <a:lnTo>
                  <a:pt x="133939" y="68014"/>
                </a:lnTo>
                <a:lnTo>
                  <a:pt x="135824" y="62309"/>
                </a:lnTo>
                <a:lnTo>
                  <a:pt x="135824" y="48418"/>
                </a:lnTo>
                <a:lnTo>
                  <a:pt x="133939" y="42763"/>
                </a:lnTo>
                <a:lnTo>
                  <a:pt x="130168" y="38397"/>
                </a:lnTo>
                <a:lnTo>
                  <a:pt x="126398" y="33932"/>
                </a:lnTo>
                <a:lnTo>
                  <a:pt x="121536" y="31700"/>
                </a:lnTo>
                <a:lnTo>
                  <a:pt x="137037" y="31700"/>
                </a:lnTo>
                <a:lnTo>
                  <a:pt x="143116" y="38100"/>
                </a:lnTo>
                <a:lnTo>
                  <a:pt x="145944" y="45839"/>
                </a:lnTo>
                <a:lnTo>
                  <a:pt x="145944" y="64690"/>
                </a:lnTo>
                <a:lnTo>
                  <a:pt x="143117" y="72380"/>
                </a:lnTo>
                <a:lnTo>
                  <a:pt x="136905" y="79027"/>
                </a:lnTo>
                <a:close/>
              </a:path>
              <a:path w="648335" h="87630">
                <a:moveTo>
                  <a:pt x="179492" y="33635"/>
                </a:moveTo>
                <a:lnTo>
                  <a:pt x="170935" y="33635"/>
                </a:lnTo>
                <a:lnTo>
                  <a:pt x="172324" y="31154"/>
                </a:lnTo>
                <a:lnTo>
                  <a:pt x="175003" y="28823"/>
                </a:lnTo>
                <a:lnTo>
                  <a:pt x="178971" y="26640"/>
                </a:lnTo>
                <a:lnTo>
                  <a:pt x="183039" y="24358"/>
                </a:lnTo>
                <a:lnTo>
                  <a:pt x="186958" y="23217"/>
                </a:lnTo>
                <a:lnTo>
                  <a:pt x="195491" y="23217"/>
                </a:lnTo>
                <a:lnTo>
                  <a:pt x="199212" y="24308"/>
                </a:lnTo>
                <a:lnTo>
                  <a:pt x="204570" y="28674"/>
                </a:lnTo>
                <a:lnTo>
                  <a:pt x="206356" y="31402"/>
                </a:lnTo>
                <a:lnTo>
                  <a:pt x="206437" y="31700"/>
                </a:lnTo>
                <a:lnTo>
                  <a:pt x="183932" y="31700"/>
                </a:lnTo>
                <a:lnTo>
                  <a:pt x="180906" y="32692"/>
                </a:lnTo>
                <a:lnTo>
                  <a:pt x="179492" y="33635"/>
                </a:lnTo>
                <a:close/>
              </a:path>
              <a:path w="648335" h="87630">
                <a:moveTo>
                  <a:pt x="214455" y="34676"/>
                </a:moveTo>
                <a:lnTo>
                  <a:pt x="207249" y="34676"/>
                </a:lnTo>
                <a:lnTo>
                  <a:pt x="209332" y="31303"/>
                </a:lnTo>
                <a:lnTo>
                  <a:pt x="212309" y="28574"/>
                </a:lnTo>
                <a:lnTo>
                  <a:pt x="216178" y="26491"/>
                </a:lnTo>
                <a:lnTo>
                  <a:pt x="220147" y="24308"/>
                </a:lnTo>
                <a:lnTo>
                  <a:pt x="224017" y="23217"/>
                </a:lnTo>
                <a:lnTo>
                  <a:pt x="239197" y="23217"/>
                </a:lnTo>
                <a:lnTo>
                  <a:pt x="244902" y="29368"/>
                </a:lnTo>
                <a:lnTo>
                  <a:pt x="244902" y="31700"/>
                </a:lnTo>
                <a:lnTo>
                  <a:pt x="220891" y="31700"/>
                </a:lnTo>
                <a:lnTo>
                  <a:pt x="217766" y="32642"/>
                </a:lnTo>
                <a:lnTo>
                  <a:pt x="214455" y="34676"/>
                </a:lnTo>
                <a:close/>
              </a:path>
              <a:path w="648335" h="87630">
                <a:moveTo>
                  <a:pt x="170935" y="86022"/>
                </a:moveTo>
                <a:lnTo>
                  <a:pt x="161410" y="86022"/>
                </a:lnTo>
                <a:lnTo>
                  <a:pt x="161410" y="24705"/>
                </a:lnTo>
                <a:lnTo>
                  <a:pt x="170935" y="24705"/>
                </a:lnTo>
                <a:lnTo>
                  <a:pt x="170935" y="33635"/>
                </a:lnTo>
                <a:lnTo>
                  <a:pt x="179492" y="33635"/>
                </a:lnTo>
                <a:lnTo>
                  <a:pt x="177929" y="34676"/>
                </a:lnTo>
                <a:lnTo>
                  <a:pt x="174953" y="36562"/>
                </a:lnTo>
                <a:lnTo>
                  <a:pt x="172621" y="38744"/>
                </a:lnTo>
                <a:lnTo>
                  <a:pt x="171036" y="41076"/>
                </a:lnTo>
                <a:lnTo>
                  <a:pt x="170935" y="86022"/>
                </a:lnTo>
                <a:close/>
              </a:path>
              <a:path w="648335" h="87630">
                <a:moveTo>
                  <a:pt x="207844" y="86022"/>
                </a:moveTo>
                <a:lnTo>
                  <a:pt x="198319" y="86022"/>
                </a:lnTo>
                <a:lnTo>
                  <a:pt x="198319" y="35917"/>
                </a:lnTo>
                <a:lnTo>
                  <a:pt x="194549" y="31700"/>
                </a:lnTo>
                <a:lnTo>
                  <a:pt x="206437" y="31700"/>
                </a:lnTo>
                <a:lnTo>
                  <a:pt x="207249" y="34676"/>
                </a:lnTo>
                <a:lnTo>
                  <a:pt x="214455" y="34676"/>
                </a:lnTo>
                <a:lnTo>
                  <a:pt x="211713" y="36413"/>
                </a:lnTo>
                <a:lnTo>
                  <a:pt x="209431" y="38596"/>
                </a:lnTo>
                <a:lnTo>
                  <a:pt x="207844" y="41076"/>
                </a:lnTo>
                <a:lnTo>
                  <a:pt x="207844" y="86022"/>
                </a:lnTo>
                <a:close/>
              </a:path>
              <a:path w="648335" h="87630">
                <a:moveTo>
                  <a:pt x="244902" y="86022"/>
                </a:moveTo>
                <a:lnTo>
                  <a:pt x="235377" y="86022"/>
                </a:lnTo>
                <a:lnTo>
                  <a:pt x="235377" y="35917"/>
                </a:lnTo>
                <a:lnTo>
                  <a:pt x="231607" y="31700"/>
                </a:lnTo>
                <a:lnTo>
                  <a:pt x="244902" y="31700"/>
                </a:lnTo>
                <a:lnTo>
                  <a:pt x="244902" y="86022"/>
                </a:lnTo>
                <a:close/>
              </a:path>
              <a:path w="648335" h="87630">
                <a:moveTo>
                  <a:pt x="282068" y="33635"/>
                </a:moveTo>
                <a:lnTo>
                  <a:pt x="273510" y="33635"/>
                </a:lnTo>
                <a:lnTo>
                  <a:pt x="274899" y="31154"/>
                </a:lnTo>
                <a:lnTo>
                  <a:pt x="277578" y="28823"/>
                </a:lnTo>
                <a:lnTo>
                  <a:pt x="281547" y="26640"/>
                </a:lnTo>
                <a:lnTo>
                  <a:pt x="285615" y="24358"/>
                </a:lnTo>
                <a:lnTo>
                  <a:pt x="289534" y="23217"/>
                </a:lnTo>
                <a:lnTo>
                  <a:pt x="298067" y="23217"/>
                </a:lnTo>
                <a:lnTo>
                  <a:pt x="301787" y="24308"/>
                </a:lnTo>
                <a:lnTo>
                  <a:pt x="307145" y="28674"/>
                </a:lnTo>
                <a:lnTo>
                  <a:pt x="308931" y="31402"/>
                </a:lnTo>
                <a:lnTo>
                  <a:pt x="309012" y="31700"/>
                </a:lnTo>
                <a:lnTo>
                  <a:pt x="286508" y="31700"/>
                </a:lnTo>
                <a:lnTo>
                  <a:pt x="283482" y="32692"/>
                </a:lnTo>
                <a:lnTo>
                  <a:pt x="282068" y="33635"/>
                </a:lnTo>
                <a:close/>
              </a:path>
              <a:path w="648335" h="87630">
                <a:moveTo>
                  <a:pt x="317031" y="34676"/>
                </a:moveTo>
                <a:lnTo>
                  <a:pt x="309824" y="34676"/>
                </a:lnTo>
                <a:lnTo>
                  <a:pt x="311908" y="31303"/>
                </a:lnTo>
                <a:lnTo>
                  <a:pt x="314884" y="28574"/>
                </a:lnTo>
                <a:lnTo>
                  <a:pt x="318754" y="26491"/>
                </a:lnTo>
                <a:lnTo>
                  <a:pt x="322723" y="24308"/>
                </a:lnTo>
                <a:lnTo>
                  <a:pt x="326592" y="23217"/>
                </a:lnTo>
                <a:lnTo>
                  <a:pt x="341773" y="23217"/>
                </a:lnTo>
                <a:lnTo>
                  <a:pt x="347478" y="29368"/>
                </a:lnTo>
                <a:lnTo>
                  <a:pt x="347478" y="31700"/>
                </a:lnTo>
                <a:lnTo>
                  <a:pt x="323467" y="31700"/>
                </a:lnTo>
                <a:lnTo>
                  <a:pt x="320341" y="32642"/>
                </a:lnTo>
                <a:lnTo>
                  <a:pt x="317031" y="34676"/>
                </a:lnTo>
                <a:close/>
              </a:path>
              <a:path w="648335" h="87630">
                <a:moveTo>
                  <a:pt x="273510" y="86022"/>
                </a:moveTo>
                <a:lnTo>
                  <a:pt x="263985" y="86022"/>
                </a:lnTo>
                <a:lnTo>
                  <a:pt x="263985" y="24705"/>
                </a:lnTo>
                <a:lnTo>
                  <a:pt x="273510" y="24705"/>
                </a:lnTo>
                <a:lnTo>
                  <a:pt x="273510" y="33635"/>
                </a:lnTo>
                <a:lnTo>
                  <a:pt x="282068" y="33635"/>
                </a:lnTo>
                <a:lnTo>
                  <a:pt x="280505" y="34676"/>
                </a:lnTo>
                <a:lnTo>
                  <a:pt x="277528" y="36562"/>
                </a:lnTo>
                <a:lnTo>
                  <a:pt x="275197" y="38744"/>
                </a:lnTo>
                <a:lnTo>
                  <a:pt x="273611" y="41076"/>
                </a:lnTo>
                <a:lnTo>
                  <a:pt x="273510" y="86022"/>
                </a:lnTo>
                <a:close/>
              </a:path>
              <a:path w="648335" h="87630">
                <a:moveTo>
                  <a:pt x="310420" y="86022"/>
                </a:moveTo>
                <a:lnTo>
                  <a:pt x="300895" y="86022"/>
                </a:lnTo>
                <a:lnTo>
                  <a:pt x="300895" y="35917"/>
                </a:lnTo>
                <a:lnTo>
                  <a:pt x="297124" y="31700"/>
                </a:lnTo>
                <a:lnTo>
                  <a:pt x="309012" y="31700"/>
                </a:lnTo>
                <a:lnTo>
                  <a:pt x="309824" y="34676"/>
                </a:lnTo>
                <a:lnTo>
                  <a:pt x="317031" y="34676"/>
                </a:lnTo>
                <a:lnTo>
                  <a:pt x="314289" y="36413"/>
                </a:lnTo>
                <a:lnTo>
                  <a:pt x="312007" y="38596"/>
                </a:lnTo>
                <a:lnTo>
                  <a:pt x="310420" y="41076"/>
                </a:lnTo>
                <a:lnTo>
                  <a:pt x="310420" y="86022"/>
                </a:lnTo>
                <a:close/>
              </a:path>
              <a:path w="648335" h="87630">
                <a:moveTo>
                  <a:pt x="347478" y="86022"/>
                </a:moveTo>
                <a:lnTo>
                  <a:pt x="337953" y="86022"/>
                </a:lnTo>
                <a:lnTo>
                  <a:pt x="337953" y="35917"/>
                </a:lnTo>
                <a:lnTo>
                  <a:pt x="334182" y="31700"/>
                </a:lnTo>
                <a:lnTo>
                  <a:pt x="347478" y="31700"/>
                </a:lnTo>
                <a:lnTo>
                  <a:pt x="347478" y="86022"/>
                </a:lnTo>
                <a:close/>
              </a:path>
              <a:path w="648335" h="87630">
                <a:moveTo>
                  <a:pt x="394243" y="87510"/>
                </a:moveTo>
                <a:lnTo>
                  <a:pt x="385015" y="87510"/>
                </a:lnTo>
                <a:lnTo>
                  <a:pt x="377475" y="84534"/>
                </a:lnTo>
                <a:lnTo>
                  <a:pt x="371621" y="78581"/>
                </a:lnTo>
                <a:lnTo>
                  <a:pt x="365866" y="72528"/>
                </a:lnTo>
                <a:lnTo>
                  <a:pt x="362989" y="64789"/>
                </a:lnTo>
                <a:lnTo>
                  <a:pt x="362989" y="46235"/>
                </a:lnTo>
                <a:lnTo>
                  <a:pt x="365866" y="38596"/>
                </a:lnTo>
                <a:lnTo>
                  <a:pt x="377376" y="26292"/>
                </a:lnTo>
                <a:lnTo>
                  <a:pt x="384569" y="23217"/>
                </a:lnTo>
                <a:lnTo>
                  <a:pt x="402031" y="23217"/>
                </a:lnTo>
                <a:lnTo>
                  <a:pt x="409126" y="26292"/>
                </a:lnTo>
                <a:lnTo>
                  <a:pt x="413317" y="31105"/>
                </a:lnTo>
                <a:lnTo>
                  <a:pt x="387397" y="31105"/>
                </a:lnTo>
                <a:lnTo>
                  <a:pt x="382684" y="33089"/>
                </a:lnTo>
                <a:lnTo>
                  <a:pt x="375143" y="41026"/>
                </a:lnTo>
                <a:lnTo>
                  <a:pt x="373159" y="45839"/>
                </a:lnTo>
                <a:lnTo>
                  <a:pt x="372960" y="51494"/>
                </a:lnTo>
                <a:lnTo>
                  <a:pt x="422669" y="51494"/>
                </a:lnTo>
                <a:lnTo>
                  <a:pt x="422669" y="58489"/>
                </a:lnTo>
                <a:lnTo>
                  <a:pt x="372960" y="58489"/>
                </a:lnTo>
                <a:lnTo>
                  <a:pt x="373357" y="64740"/>
                </a:lnTo>
                <a:lnTo>
                  <a:pt x="375639" y="69849"/>
                </a:lnTo>
                <a:lnTo>
                  <a:pt x="379806" y="73818"/>
                </a:lnTo>
                <a:lnTo>
                  <a:pt x="383974" y="77688"/>
                </a:lnTo>
                <a:lnTo>
                  <a:pt x="389083" y="79623"/>
                </a:lnTo>
                <a:lnTo>
                  <a:pt x="416821" y="79623"/>
                </a:lnTo>
                <a:lnTo>
                  <a:pt x="413609" y="82236"/>
                </a:lnTo>
                <a:lnTo>
                  <a:pt x="407861" y="85166"/>
                </a:lnTo>
                <a:lnTo>
                  <a:pt x="401405" y="86924"/>
                </a:lnTo>
                <a:lnTo>
                  <a:pt x="394243" y="87510"/>
                </a:lnTo>
                <a:close/>
              </a:path>
              <a:path w="648335" h="87630">
                <a:moveTo>
                  <a:pt x="422669" y="51494"/>
                </a:moveTo>
                <a:lnTo>
                  <a:pt x="413293" y="51494"/>
                </a:lnTo>
                <a:lnTo>
                  <a:pt x="413293" y="45839"/>
                </a:lnTo>
                <a:lnTo>
                  <a:pt x="411408" y="41026"/>
                </a:lnTo>
                <a:lnTo>
                  <a:pt x="407637" y="37058"/>
                </a:lnTo>
                <a:lnTo>
                  <a:pt x="403966" y="33089"/>
                </a:lnTo>
                <a:lnTo>
                  <a:pt x="399105" y="31105"/>
                </a:lnTo>
                <a:lnTo>
                  <a:pt x="413317" y="31105"/>
                </a:lnTo>
                <a:lnTo>
                  <a:pt x="414483" y="32444"/>
                </a:lnTo>
                <a:lnTo>
                  <a:pt x="419940" y="38496"/>
                </a:lnTo>
                <a:lnTo>
                  <a:pt x="422617" y="46235"/>
                </a:lnTo>
                <a:lnTo>
                  <a:pt x="422669" y="51494"/>
                </a:lnTo>
                <a:close/>
              </a:path>
              <a:path w="648335" h="87630">
                <a:moveTo>
                  <a:pt x="416821" y="79623"/>
                </a:moveTo>
                <a:lnTo>
                  <a:pt x="402577" y="79623"/>
                </a:lnTo>
                <a:lnTo>
                  <a:pt x="408878" y="77043"/>
                </a:lnTo>
                <a:lnTo>
                  <a:pt x="414037" y="71883"/>
                </a:lnTo>
                <a:lnTo>
                  <a:pt x="418651" y="78134"/>
                </a:lnTo>
                <a:lnTo>
                  <a:pt x="416821" y="79623"/>
                </a:lnTo>
                <a:close/>
              </a:path>
              <a:path w="648335" h="87630">
                <a:moveTo>
                  <a:pt x="456935" y="34676"/>
                </a:moveTo>
                <a:lnTo>
                  <a:pt x="447558" y="34676"/>
                </a:lnTo>
                <a:lnTo>
                  <a:pt x="453214" y="27136"/>
                </a:lnTo>
                <a:lnTo>
                  <a:pt x="460010" y="23366"/>
                </a:lnTo>
                <a:lnTo>
                  <a:pt x="467948" y="23366"/>
                </a:lnTo>
                <a:lnTo>
                  <a:pt x="467948" y="32891"/>
                </a:lnTo>
                <a:lnTo>
                  <a:pt x="461350" y="32891"/>
                </a:lnTo>
                <a:lnTo>
                  <a:pt x="458175" y="33932"/>
                </a:lnTo>
                <a:lnTo>
                  <a:pt x="456935" y="34676"/>
                </a:lnTo>
                <a:close/>
              </a:path>
              <a:path w="648335" h="87630">
                <a:moveTo>
                  <a:pt x="447558" y="86022"/>
                </a:moveTo>
                <a:lnTo>
                  <a:pt x="438033" y="86022"/>
                </a:lnTo>
                <a:lnTo>
                  <a:pt x="438033" y="24705"/>
                </a:lnTo>
                <a:lnTo>
                  <a:pt x="447558" y="24705"/>
                </a:lnTo>
                <a:lnTo>
                  <a:pt x="447558" y="34676"/>
                </a:lnTo>
                <a:lnTo>
                  <a:pt x="456935" y="34676"/>
                </a:lnTo>
                <a:lnTo>
                  <a:pt x="454702" y="36016"/>
                </a:lnTo>
                <a:lnTo>
                  <a:pt x="451230" y="38000"/>
                </a:lnTo>
                <a:lnTo>
                  <a:pt x="448848" y="40183"/>
                </a:lnTo>
                <a:lnTo>
                  <a:pt x="447558" y="42564"/>
                </a:lnTo>
                <a:lnTo>
                  <a:pt x="447558" y="86022"/>
                </a:lnTo>
                <a:close/>
              </a:path>
              <a:path w="648335" h="87630">
                <a:moveTo>
                  <a:pt x="467948" y="33188"/>
                </a:moveTo>
                <a:lnTo>
                  <a:pt x="464227" y="32891"/>
                </a:lnTo>
                <a:lnTo>
                  <a:pt x="467948" y="32891"/>
                </a:lnTo>
                <a:lnTo>
                  <a:pt x="467948" y="33188"/>
                </a:lnTo>
                <a:close/>
              </a:path>
              <a:path w="648335" h="87630">
                <a:moveTo>
                  <a:pt x="516439" y="87510"/>
                </a:moveTo>
                <a:lnTo>
                  <a:pt x="497985" y="87510"/>
                </a:lnTo>
                <a:lnTo>
                  <a:pt x="490593" y="84484"/>
                </a:lnTo>
                <a:lnTo>
                  <a:pt x="484838" y="78432"/>
                </a:lnTo>
                <a:lnTo>
                  <a:pt x="479183" y="72280"/>
                </a:lnTo>
                <a:lnTo>
                  <a:pt x="476355" y="64591"/>
                </a:lnTo>
                <a:lnTo>
                  <a:pt x="476355" y="46136"/>
                </a:lnTo>
                <a:lnTo>
                  <a:pt x="479183" y="38496"/>
                </a:lnTo>
                <a:lnTo>
                  <a:pt x="490593" y="26292"/>
                </a:lnTo>
                <a:lnTo>
                  <a:pt x="497985" y="23217"/>
                </a:lnTo>
                <a:lnTo>
                  <a:pt x="516440" y="23217"/>
                </a:lnTo>
                <a:lnTo>
                  <a:pt x="523931" y="26739"/>
                </a:lnTo>
                <a:lnTo>
                  <a:pt x="527843" y="31700"/>
                </a:lnTo>
                <a:lnTo>
                  <a:pt x="501209" y="31700"/>
                </a:lnTo>
                <a:lnTo>
                  <a:pt x="496100" y="33883"/>
                </a:lnTo>
                <a:lnTo>
                  <a:pt x="492131" y="38248"/>
                </a:lnTo>
                <a:lnTo>
                  <a:pt x="488261" y="42614"/>
                </a:lnTo>
                <a:lnTo>
                  <a:pt x="486327" y="48319"/>
                </a:lnTo>
                <a:lnTo>
                  <a:pt x="486327" y="62408"/>
                </a:lnTo>
                <a:lnTo>
                  <a:pt x="488261" y="68113"/>
                </a:lnTo>
                <a:lnTo>
                  <a:pt x="496000" y="76844"/>
                </a:lnTo>
                <a:lnTo>
                  <a:pt x="501110" y="79027"/>
                </a:lnTo>
                <a:lnTo>
                  <a:pt x="527843" y="79027"/>
                </a:lnTo>
                <a:lnTo>
                  <a:pt x="523931" y="83988"/>
                </a:lnTo>
                <a:lnTo>
                  <a:pt x="516439" y="87510"/>
                </a:lnTo>
                <a:close/>
              </a:path>
              <a:path w="648335" h="87630">
                <a:moveTo>
                  <a:pt x="523087" y="39737"/>
                </a:moveTo>
                <a:lnTo>
                  <a:pt x="519218" y="34379"/>
                </a:lnTo>
                <a:lnTo>
                  <a:pt x="514009" y="31700"/>
                </a:lnTo>
                <a:lnTo>
                  <a:pt x="527843" y="31700"/>
                </a:lnTo>
                <a:lnTo>
                  <a:pt x="529487" y="33783"/>
                </a:lnTo>
                <a:lnTo>
                  <a:pt x="523087" y="39737"/>
                </a:lnTo>
                <a:close/>
              </a:path>
              <a:path w="648335" h="87630">
                <a:moveTo>
                  <a:pt x="527843" y="79027"/>
                </a:moveTo>
                <a:lnTo>
                  <a:pt x="513909" y="79027"/>
                </a:lnTo>
                <a:lnTo>
                  <a:pt x="519118" y="76348"/>
                </a:lnTo>
                <a:lnTo>
                  <a:pt x="523087" y="70991"/>
                </a:lnTo>
                <a:lnTo>
                  <a:pt x="529487" y="76944"/>
                </a:lnTo>
                <a:lnTo>
                  <a:pt x="527843" y="79027"/>
                </a:lnTo>
                <a:close/>
              </a:path>
              <a:path w="648335" h="87630">
                <a:moveTo>
                  <a:pt x="549216" y="15924"/>
                </a:moveTo>
                <a:lnTo>
                  <a:pt x="545744" y="15924"/>
                </a:lnTo>
                <a:lnTo>
                  <a:pt x="544206" y="15329"/>
                </a:lnTo>
                <a:lnTo>
                  <a:pt x="542916" y="14138"/>
                </a:lnTo>
                <a:lnTo>
                  <a:pt x="541725" y="12848"/>
                </a:lnTo>
                <a:lnTo>
                  <a:pt x="541130" y="11310"/>
                </a:lnTo>
                <a:lnTo>
                  <a:pt x="541130" y="7838"/>
                </a:lnTo>
                <a:lnTo>
                  <a:pt x="541725" y="6349"/>
                </a:lnTo>
                <a:lnTo>
                  <a:pt x="542916" y="5060"/>
                </a:lnTo>
                <a:lnTo>
                  <a:pt x="544206" y="3770"/>
                </a:lnTo>
                <a:lnTo>
                  <a:pt x="545744" y="3125"/>
                </a:lnTo>
                <a:lnTo>
                  <a:pt x="549216" y="3125"/>
                </a:lnTo>
                <a:lnTo>
                  <a:pt x="550705" y="3770"/>
                </a:lnTo>
                <a:lnTo>
                  <a:pt x="553284" y="6349"/>
                </a:lnTo>
                <a:lnTo>
                  <a:pt x="553929" y="7838"/>
                </a:lnTo>
                <a:lnTo>
                  <a:pt x="553929" y="11310"/>
                </a:lnTo>
                <a:lnTo>
                  <a:pt x="553284" y="12848"/>
                </a:lnTo>
                <a:lnTo>
                  <a:pt x="551995" y="14138"/>
                </a:lnTo>
                <a:lnTo>
                  <a:pt x="550705" y="15329"/>
                </a:lnTo>
                <a:lnTo>
                  <a:pt x="549216" y="15924"/>
                </a:lnTo>
                <a:close/>
              </a:path>
              <a:path w="648335" h="87630">
                <a:moveTo>
                  <a:pt x="552292" y="86022"/>
                </a:moveTo>
                <a:lnTo>
                  <a:pt x="542767" y="86022"/>
                </a:lnTo>
                <a:lnTo>
                  <a:pt x="542767" y="24705"/>
                </a:lnTo>
                <a:lnTo>
                  <a:pt x="552292" y="24705"/>
                </a:lnTo>
                <a:lnTo>
                  <a:pt x="552292" y="86022"/>
                </a:lnTo>
                <a:close/>
              </a:path>
              <a:path w="648335" h="87630">
                <a:moveTo>
                  <a:pt x="575349" y="39885"/>
                </a:moveTo>
                <a:lnTo>
                  <a:pt x="595441" y="23217"/>
                </a:lnTo>
                <a:lnTo>
                  <a:pt x="602982" y="23217"/>
                </a:lnTo>
                <a:lnTo>
                  <a:pt x="608836" y="25052"/>
                </a:lnTo>
                <a:lnTo>
                  <a:pt x="613003" y="28723"/>
                </a:lnTo>
                <a:lnTo>
                  <a:pt x="616128" y="31402"/>
                </a:lnTo>
                <a:lnTo>
                  <a:pt x="587008" y="31402"/>
                </a:lnTo>
                <a:lnTo>
                  <a:pt x="580707" y="34230"/>
                </a:lnTo>
                <a:lnTo>
                  <a:pt x="575349" y="39885"/>
                </a:lnTo>
                <a:close/>
              </a:path>
              <a:path w="648335" h="87630">
                <a:moveTo>
                  <a:pt x="619254" y="55364"/>
                </a:moveTo>
                <a:lnTo>
                  <a:pt x="609729" y="55364"/>
                </a:lnTo>
                <a:lnTo>
                  <a:pt x="609729" y="40183"/>
                </a:lnTo>
                <a:lnTo>
                  <a:pt x="608240" y="37008"/>
                </a:lnTo>
                <a:lnTo>
                  <a:pt x="605264" y="34825"/>
                </a:lnTo>
                <a:lnTo>
                  <a:pt x="602386" y="32543"/>
                </a:lnTo>
                <a:lnTo>
                  <a:pt x="598715" y="31402"/>
                </a:lnTo>
                <a:lnTo>
                  <a:pt x="616128" y="31402"/>
                </a:lnTo>
                <a:lnTo>
                  <a:pt x="617170" y="32295"/>
                </a:lnTo>
                <a:lnTo>
                  <a:pt x="619254" y="37355"/>
                </a:lnTo>
                <a:lnTo>
                  <a:pt x="619254" y="55364"/>
                </a:lnTo>
                <a:close/>
              </a:path>
              <a:path w="648335" h="87630">
                <a:moveTo>
                  <a:pt x="597773" y="87510"/>
                </a:moveTo>
                <a:lnTo>
                  <a:pt x="583188" y="87510"/>
                </a:lnTo>
                <a:lnTo>
                  <a:pt x="578078" y="85576"/>
                </a:lnTo>
                <a:lnTo>
                  <a:pt x="569942" y="77837"/>
                </a:lnTo>
                <a:lnTo>
                  <a:pt x="567929" y="73074"/>
                </a:lnTo>
                <a:lnTo>
                  <a:pt x="567908" y="61317"/>
                </a:lnTo>
                <a:lnTo>
                  <a:pt x="569892" y="56455"/>
                </a:lnTo>
                <a:lnTo>
                  <a:pt x="573861" y="52685"/>
                </a:lnTo>
                <a:lnTo>
                  <a:pt x="577929" y="48914"/>
                </a:lnTo>
                <a:lnTo>
                  <a:pt x="583088" y="47029"/>
                </a:lnTo>
                <a:lnTo>
                  <a:pt x="598170" y="47029"/>
                </a:lnTo>
                <a:lnTo>
                  <a:pt x="604966" y="49807"/>
                </a:lnTo>
                <a:lnTo>
                  <a:pt x="608453" y="53875"/>
                </a:lnTo>
                <a:lnTo>
                  <a:pt x="588297" y="53875"/>
                </a:lnTo>
                <a:lnTo>
                  <a:pt x="584676" y="55165"/>
                </a:lnTo>
                <a:lnTo>
                  <a:pt x="581898" y="57745"/>
                </a:lnTo>
                <a:lnTo>
                  <a:pt x="579120" y="60225"/>
                </a:lnTo>
                <a:lnTo>
                  <a:pt x="577731" y="63450"/>
                </a:lnTo>
                <a:lnTo>
                  <a:pt x="577731" y="71288"/>
                </a:lnTo>
                <a:lnTo>
                  <a:pt x="579120" y="74463"/>
                </a:lnTo>
                <a:lnTo>
                  <a:pt x="584676" y="79424"/>
                </a:lnTo>
                <a:lnTo>
                  <a:pt x="588297" y="80664"/>
                </a:lnTo>
                <a:lnTo>
                  <a:pt x="608235" y="80664"/>
                </a:lnTo>
                <a:lnTo>
                  <a:pt x="604569" y="84683"/>
                </a:lnTo>
                <a:lnTo>
                  <a:pt x="597773" y="87510"/>
                </a:lnTo>
                <a:close/>
              </a:path>
              <a:path w="648335" h="87630">
                <a:moveTo>
                  <a:pt x="608235" y="80664"/>
                </a:moveTo>
                <a:lnTo>
                  <a:pt x="600303" y="80664"/>
                </a:lnTo>
                <a:lnTo>
                  <a:pt x="605958" y="78134"/>
                </a:lnTo>
                <a:lnTo>
                  <a:pt x="609729" y="73074"/>
                </a:lnTo>
                <a:lnTo>
                  <a:pt x="609618" y="61317"/>
                </a:lnTo>
                <a:lnTo>
                  <a:pt x="605958" y="56405"/>
                </a:lnTo>
                <a:lnTo>
                  <a:pt x="600303" y="53875"/>
                </a:lnTo>
                <a:lnTo>
                  <a:pt x="608453" y="53875"/>
                </a:lnTo>
                <a:lnTo>
                  <a:pt x="609729" y="55364"/>
                </a:lnTo>
                <a:lnTo>
                  <a:pt x="619254" y="55364"/>
                </a:lnTo>
                <a:lnTo>
                  <a:pt x="619254" y="79027"/>
                </a:lnTo>
                <a:lnTo>
                  <a:pt x="609729" y="79027"/>
                </a:lnTo>
                <a:lnTo>
                  <a:pt x="608235" y="80664"/>
                </a:lnTo>
                <a:close/>
              </a:path>
              <a:path w="648335" h="87630">
                <a:moveTo>
                  <a:pt x="619254" y="86022"/>
                </a:moveTo>
                <a:lnTo>
                  <a:pt x="609729" y="86022"/>
                </a:lnTo>
                <a:lnTo>
                  <a:pt x="609729" y="79027"/>
                </a:lnTo>
                <a:lnTo>
                  <a:pt x="619254" y="79027"/>
                </a:lnTo>
                <a:lnTo>
                  <a:pt x="619254" y="86022"/>
                </a:lnTo>
                <a:close/>
              </a:path>
              <a:path w="648335" h="87630">
                <a:moveTo>
                  <a:pt x="647759" y="86022"/>
                </a:moveTo>
                <a:lnTo>
                  <a:pt x="638234" y="86022"/>
                </a:lnTo>
                <a:lnTo>
                  <a:pt x="638234" y="1339"/>
                </a:lnTo>
                <a:lnTo>
                  <a:pt x="647759" y="1339"/>
                </a:lnTo>
                <a:lnTo>
                  <a:pt x="647759" y="8602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1" name="object 11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58526" y="3547186"/>
            <a:ext cx="1135955" cy="108049"/>
          </a:xfrm>
          <a:prstGeom prst="rect">
            <a:avLst/>
          </a:prstGeom>
        </p:spPr>
      </p:pic>
      <p:pic>
        <p:nvPicPr>
          <p:cNvPr id="12" name="object 12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63938" y="3850647"/>
            <a:ext cx="1128257" cy="94952"/>
          </a:xfrm>
          <a:prstGeom prst="rect">
            <a:avLst/>
          </a:prstGeom>
        </p:spPr>
      </p:pic>
      <p:sp>
        <p:nvSpPr>
          <p:cNvPr id="13" name="object 13" descr=""/>
          <p:cNvSpPr/>
          <p:nvPr/>
        </p:nvSpPr>
        <p:spPr>
          <a:xfrm>
            <a:off x="7559390" y="2630405"/>
            <a:ext cx="661670" cy="88900"/>
          </a:xfrm>
          <a:custGeom>
            <a:avLst/>
            <a:gdLst/>
            <a:ahLst/>
            <a:cxnLst/>
            <a:rect l="l" t="t" r="r" b="b"/>
            <a:pathLst>
              <a:path w="661670" h="88900">
                <a:moveTo>
                  <a:pt x="51059" y="72628"/>
                </a:moveTo>
                <a:lnTo>
                  <a:pt x="25350" y="72628"/>
                </a:lnTo>
                <a:lnTo>
                  <a:pt x="28575" y="71387"/>
                </a:lnTo>
                <a:lnTo>
                  <a:pt x="33337" y="66426"/>
                </a:lnTo>
                <a:lnTo>
                  <a:pt x="34528" y="63103"/>
                </a:lnTo>
                <a:lnTo>
                  <a:pt x="34528" y="2381"/>
                </a:lnTo>
                <a:lnTo>
                  <a:pt x="52536" y="2381"/>
                </a:lnTo>
                <a:lnTo>
                  <a:pt x="52536" y="68560"/>
                </a:lnTo>
                <a:lnTo>
                  <a:pt x="51059" y="72628"/>
                </a:lnTo>
                <a:close/>
              </a:path>
              <a:path w="661670" h="88900">
                <a:moveTo>
                  <a:pt x="32097" y="88552"/>
                </a:moveTo>
                <a:lnTo>
                  <a:pt x="13245" y="88552"/>
                </a:lnTo>
                <a:lnTo>
                  <a:pt x="5655" y="85824"/>
                </a:lnTo>
                <a:lnTo>
                  <a:pt x="0" y="80367"/>
                </a:lnTo>
                <a:lnTo>
                  <a:pt x="7887" y="66526"/>
                </a:lnTo>
                <a:lnTo>
                  <a:pt x="12253" y="70594"/>
                </a:lnTo>
                <a:lnTo>
                  <a:pt x="16718" y="72628"/>
                </a:lnTo>
                <a:lnTo>
                  <a:pt x="51059" y="72628"/>
                </a:lnTo>
                <a:lnTo>
                  <a:pt x="49907" y="75803"/>
                </a:lnTo>
                <a:lnTo>
                  <a:pt x="44648" y="80962"/>
                </a:lnTo>
                <a:lnTo>
                  <a:pt x="39389" y="86022"/>
                </a:lnTo>
                <a:lnTo>
                  <a:pt x="32097" y="88552"/>
                </a:lnTo>
                <a:close/>
              </a:path>
              <a:path w="661670" h="88900">
                <a:moveTo>
                  <a:pt x="79656" y="19198"/>
                </a:moveTo>
                <a:lnTo>
                  <a:pt x="74298" y="19198"/>
                </a:lnTo>
                <a:lnTo>
                  <a:pt x="72066" y="18256"/>
                </a:lnTo>
                <a:lnTo>
                  <a:pt x="68295" y="14485"/>
                </a:lnTo>
                <a:lnTo>
                  <a:pt x="67353" y="12203"/>
                </a:lnTo>
                <a:lnTo>
                  <a:pt x="67353" y="6846"/>
                </a:lnTo>
                <a:lnTo>
                  <a:pt x="68295" y="4613"/>
                </a:lnTo>
                <a:lnTo>
                  <a:pt x="70180" y="2827"/>
                </a:lnTo>
                <a:lnTo>
                  <a:pt x="72066" y="942"/>
                </a:lnTo>
                <a:lnTo>
                  <a:pt x="74298" y="0"/>
                </a:lnTo>
                <a:lnTo>
                  <a:pt x="79656" y="0"/>
                </a:lnTo>
                <a:lnTo>
                  <a:pt x="81938" y="942"/>
                </a:lnTo>
                <a:lnTo>
                  <a:pt x="83724" y="2827"/>
                </a:lnTo>
                <a:lnTo>
                  <a:pt x="85609" y="4613"/>
                </a:lnTo>
                <a:lnTo>
                  <a:pt x="86551" y="6846"/>
                </a:lnTo>
                <a:lnTo>
                  <a:pt x="86551" y="12203"/>
                </a:lnTo>
                <a:lnTo>
                  <a:pt x="85609" y="14485"/>
                </a:lnTo>
                <a:lnTo>
                  <a:pt x="83724" y="16371"/>
                </a:lnTo>
                <a:lnTo>
                  <a:pt x="81938" y="18256"/>
                </a:lnTo>
                <a:lnTo>
                  <a:pt x="79656" y="19198"/>
                </a:lnTo>
                <a:close/>
              </a:path>
              <a:path w="661670" h="88900">
                <a:moveTo>
                  <a:pt x="85063" y="87064"/>
                </a:moveTo>
                <a:lnTo>
                  <a:pt x="68990" y="87064"/>
                </a:lnTo>
                <a:lnTo>
                  <a:pt x="68990" y="25747"/>
                </a:lnTo>
                <a:lnTo>
                  <a:pt x="85063" y="25747"/>
                </a:lnTo>
                <a:lnTo>
                  <a:pt x="85063" y="87064"/>
                </a:lnTo>
                <a:close/>
              </a:path>
              <a:path w="661670" h="88900">
                <a:moveTo>
                  <a:pt x="120456" y="25747"/>
                </a:moveTo>
                <a:lnTo>
                  <a:pt x="104234" y="25747"/>
                </a:lnTo>
                <a:lnTo>
                  <a:pt x="104234" y="8929"/>
                </a:lnTo>
                <a:lnTo>
                  <a:pt x="120456" y="8929"/>
                </a:lnTo>
                <a:lnTo>
                  <a:pt x="120456" y="25747"/>
                </a:lnTo>
                <a:close/>
              </a:path>
              <a:path w="661670" h="88900">
                <a:moveTo>
                  <a:pt x="132957" y="39885"/>
                </a:moveTo>
                <a:lnTo>
                  <a:pt x="94113" y="39885"/>
                </a:lnTo>
                <a:lnTo>
                  <a:pt x="94113" y="25747"/>
                </a:lnTo>
                <a:lnTo>
                  <a:pt x="132957" y="25747"/>
                </a:lnTo>
                <a:lnTo>
                  <a:pt x="132957" y="39885"/>
                </a:lnTo>
                <a:close/>
              </a:path>
              <a:path w="661670" h="88900">
                <a:moveTo>
                  <a:pt x="127798" y="88552"/>
                </a:moveTo>
                <a:lnTo>
                  <a:pt x="110038" y="88552"/>
                </a:lnTo>
                <a:lnTo>
                  <a:pt x="104234" y="82996"/>
                </a:lnTo>
                <a:lnTo>
                  <a:pt x="104234" y="39885"/>
                </a:lnTo>
                <a:lnTo>
                  <a:pt x="120456" y="39885"/>
                </a:lnTo>
                <a:lnTo>
                  <a:pt x="120456" y="69453"/>
                </a:lnTo>
                <a:lnTo>
                  <a:pt x="120952" y="71040"/>
                </a:lnTo>
                <a:lnTo>
                  <a:pt x="122936" y="73620"/>
                </a:lnTo>
                <a:lnTo>
                  <a:pt x="124325" y="74265"/>
                </a:lnTo>
                <a:lnTo>
                  <a:pt x="132119" y="74265"/>
                </a:lnTo>
                <a:lnTo>
                  <a:pt x="135041" y="84683"/>
                </a:lnTo>
                <a:lnTo>
                  <a:pt x="132263" y="87262"/>
                </a:lnTo>
                <a:lnTo>
                  <a:pt x="127798" y="88552"/>
                </a:lnTo>
                <a:close/>
              </a:path>
              <a:path w="661670" h="88900">
                <a:moveTo>
                  <a:pt x="132119" y="74265"/>
                </a:moveTo>
                <a:lnTo>
                  <a:pt x="128592" y="74265"/>
                </a:lnTo>
                <a:lnTo>
                  <a:pt x="130427" y="73669"/>
                </a:lnTo>
                <a:lnTo>
                  <a:pt x="131618" y="72479"/>
                </a:lnTo>
                <a:lnTo>
                  <a:pt x="132119" y="74265"/>
                </a:lnTo>
                <a:close/>
              </a:path>
              <a:path w="661670" h="88900">
                <a:moveTo>
                  <a:pt x="177603" y="88552"/>
                </a:moveTo>
                <a:lnTo>
                  <a:pt x="163117" y="88552"/>
                </a:lnTo>
                <a:lnTo>
                  <a:pt x="155229" y="85576"/>
                </a:lnTo>
                <a:lnTo>
                  <a:pt x="149077" y="79623"/>
                </a:lnTo>
                <a:lnTo>
                  <a:pt x="143025" y="73669"/>
                </a:lnTo>
                <a:lnTo>
                  <a:pt x="139999" y="65930"/>
                </a:lnTo>
                <a:lnTo>
                  <a:pt x="139999" y="47178"/>
                </a:lnTo>
                <a:lnTo>
                  <a:pt x="143025" y="39538"/>
                </a:lnTo>
                <a:lnTo>
                  <a:pt x="149077" y="33486"/>
                </a:lnTo>
                <a:lnTo>
                  <a:pt x="155130" y="27334"/>
                </a:lnTo>
                <a:lnTo>
                  <a:pt x="162720" y="24258"/>
                </a:lnTo>
                <a:lnTo>
                  <a:pt x="180877" y="24258"/>
                </a:lnTo>
                <a:lnTo>
                  <a:pt x="188219" y="27384"/>
                </a:lnTo>
                <a:lnTo>
                  <a:pt x="193875" y="33635"/>
                </a:lnTo>
                <a:lnTo>
                  <a:pt x="196467" y="37058"/>
                </a:lnTo>
                <a:lnTo>
                  <a:pt x="167582" y="37058"/>
                </a:lnTo>
                <a:lnTo>
                  <a:pt x="164059" y="38348"/>
                </a:lnTo>
                <a:lnTo>
                  <a:pt x="161281" y="40927"/>
                </a:lnTo>
                <a:lnTo>
                  <a:pt x="158602" y="43507"/>
                </a:lnTo>
                <a:lnTo>
                  <a:pt x="157064" y="46732"/>
                </a:lnTo>
                <a:lnTo>
                  <a:pt x="156668" y="50601"/>
                </a:lnTo>
                <a:lnTo>
                  <a:pt x="201911" y="50601"/>
                </a:lnTo>
                <a:lnTo>
                  <a:pt x="201967" y="50824"/>
                </a:lnTo>
                <a:lnTo>
                  <a:pt x="202507" y="58042"/>
                </a:lnTo>
                <a:lnTo>
                  <a:pt x="202507" y="61614"/>
                </a:lnTo>
                <a:lnTo>
                  <a:pt x="156965" y="61614"/>
                </a:lnTo>
                <a:lnTo>
                  <a:pt x="157461" y="65484"/>
                </a:lnTo>
                <a:lnTo>
                  <a:pt x="159198" y="68808"/>
                </a:lnTo>
                <a:lnTo>
                  <a:pt x="165151" y="74364"/>
                </a:lnTo>
                <a:lnTo>
                  <a:pt x="169268" y="75753"/>
                </a:lnTo>
                <a:lnTo>
                  <a:pt x="195082" y="75753"/>
                </a:lnTo>
                <a:lnTo>
                  <a:pt x="198042" y="80069"/>
                </a:lnTo>
                <a:lnTo>
                  <a:pt x="194966" y="82847"/>
                </a:lnTo>
                <a:lnTo>
                  <a:pt x="191196" y="84980"/>
                </a:lnTo>
                <a:lnTo>
                  <a:pt x="186731" y="86469"/>
                </a:lnTo>
                <a:lnTo>
                  <a:pt x="182266" y="87858"/>
                </a:lnTo>
                <a:lnTo>
                  <a:pt x="177603" y="88552"/>
                </a:lnTo>
                <a:close/>
              </a:path>
              <a:path w="661670" h="88900">
                <a:moveTo>
                  <a:pt x="201911" y="50601"/>
                </a:moveTo>
                <a:lnTo>
                  <a:pt x="186880" y="50601"/>
                </a:lnTo>
                <a:lnTo>
                  <a:pt x="186582" y="46533"/>
                </a:lnTo>
                <a:lnTo>
                  <a:pt x="185044" y="43259"/>
                </a:lnTo>
                <a:lnTo>
                  <a:pt x="179488" y="38298"/>
                </a:lnTo>
                <a:lnTo>
                  <a:pt x="176015" y="37058"/>
                </a:lnTo>
                <a:lnTo>
                  <a:pt x="196467" y="37058"/>
                </a:lnTo>
                <a:lnTo>
                  <a:pt x="197651" y="38620"/>
                </a:lnTo>
                <a:lnTo>
                  <a:pt x="200349" y="44350"/>
                </a:lnTo>
                <a:lnTo>
                  <a:pt x="201911" y="50601"/>
                </a:lnTo>
                <a:close/>
              </a:path>
              <a:path w="661670" h="88900">
                <a:moveTo>
                  <a:pt x="195082" y="75753"/>
                </a:moveTo>
                <a:lnTo>
                  <a:pt x="177107" y="75753"/>
                </a:lnTo>
                <a:lnTo>
                  <a:pt x="179934" y="75257"/>
                </a:lnTo>
                <a:lnTo>
                  <a:pt x="183010" y="74265"/>
                </a:lnTo>
                <a:lnTo>
                  <a:pt x="186185" y="73173"/>
                </a:lnTo>
                <a:lnTo>
                  <a:pt x="188814" y="71635"/>
                </a:lnTo>
                <a:lnTo>
                  <a:pt x="190898" y="69651"/>
                </a:lnTo>
                <a:lnTo>
                  <a:pt x="195082" y="75753"/>
                </a:lnTo>
                <a:close/>
              </a:path>
              <a:path w="661670" h="88900">
                <a:moveTo>
                  <a:pt x="262055" y="76200"/>
                </a:moveTo>
                <a:lnTo>
                  <a:pt x="243837" y="76200"/>
                </a:lnTo>
                <a:lnTo>
                  <a:pt x="247260" y="73967"/>
                </a:lnTo>
                <a:lnTo>
                  <a:pt x="247189" y="67716"/>
                </a:lnTo>
                <a:lnTo>
                  <a:pt x="246367" y="66575"/>
                </a:lnTo>
                <a:lnTo>
                  <a:pt x="244581" y="65782"/>
                </a:lnTo>
                <a:lnTo>
                  <a:pt x="242795" y="64889"/>
                </a:lnTo>
                <a:lnTo>
                  <a:pt x="240563" y="64144"/>
                </a:lnTo>
                <a:lnTo>
                  <a:pt x="237884" y="63549"/>
                </a:lnTo>
                <a:lnTo>
                  <a:pt x="229103" y="61763"/>
                </a:lnTo>
                <a:lnTo>
                  <a:pt x="221160" y="59168"/>
                </a:lnTo>
                <a:lnTo>
                  <a:pt x="215485" y="55252"/>
                </a:lnTo>
                <a:lnTo>
                  <a:pt x="212079" y="50006"/>
                </a:lnTo>
                <a:lnTo>
                  <a:pt x="211066" y="44152"/>
                </a:lnTo>
                <a:lnTo>
                  <a:pt x="210946" y="37802"/>
                </a:lnTo>
                <a:lnTo>
                  <a:pt x="213278" y="33188"/>
                </a:lnTo>
                <a:lnTo>
                  <a:pt x="222604" y="26044"/>
                </a:lnTo>
                <a:lnTo>
                  <a:pt x="228607" y="24258"/>
                </a:lnTo>
                <a:lnTo>
                  <a:pt x="235949" y="24258"/>
                </a:lnTo>
                <a:lnTo>
                  <a:pt x="242916" y="24779"/>
                </a:lnTo>
                <a:lnTo>
                  <a:pt x="249381" y="26342"/>
                </a:lnTo>
                <a:lnTo>
                  <a:pt x="255344" y="28947"/>
                </a:lnTo>
                <a:lnTo>
                  <a:pt x="260804" y="32593"/>
                </a:lnTo>
                <a:lnTo>
                  <a:pt x="258414" y="36611"/>
                </a:lnTo>
                <a:lnTo>
                  <a:pt x="233122" y="36611"/>
                </a:lnTo>
                <a:lnTo>
                  <a:pt x="230740" y="37207"/>
                </a:lnTo>
                <a:lnTo>
                  <a:pt x="228954" y="38397"/>
                </a:lnTo>
                <a:lnTo>
                  <a:pt x="227268" y="39489"/>
                </a:lnTo>
                <a:lnTo>
                  <a:pt x="226424" y="40878"/>
                </a:lnTo>
                <a:lnTo>
                  <a:pt x="226424" y="44152"/>
                </a:lnTo>
                <a:lnTo>
                  <a:pt x="227317" y="45342"/>
                </a:lnTo>
                <a:lnTo>
                  <a:pt x="238579" y="48567"/>
                </a:lnTo>
                <a:lnTo>
                  <a:pt x="241506" y="49212"/>
                </a:lnTo>
                <a:lnTo>
                  <a:pt x="244624" y="50015"/>
                </a:lnTo>
                <a:lnTo>
                  <a:pt x="247756" y="50700"/>
                </a:lnTo>
                <a:lnTo>
                  <a:pt x="250683" y="51792"/>
                </a:lnTo>
                <a:lnTo>
                  <a:pt x="253362" y="53280"/>
                </a:lnTo>
                <a:lnTo>
                  <a:pt x="256140" y="54669"/>
                </a:lnTo>
                <a:lnTo>
                  <a:pt x="258373" y="56604"/>
                </a:lnTo>
                <a:lnTo>
                  <a:pt x="260122" y="59168"/>
                </a:lnTo>
                <a:lnTo>
                  <a:pt x="261845" y="61466"/>
                </a:lnTo>
                <a:lnTo>
                  <a:pt x="262738" y="64740"/>
                </a:lnTo>
                <a:lnTo>
                  <a:pt x="262738" y="74860"/>
                </a:lnTo>
                <a:lnTo>
                  <a:pt x="262055" y="76200"/>
                </a:lnTo>
                <a:close/>
              </a:path>
              <a:path w="661670" h="88900">
                <a:moveTo>
                  <a:pt x="254255" y="43606"/>
                </a:moveTo>
                <a:lnTo>
                  <a:pt x="252469" y="41721"/>
                </a:lnTo>
                <a:lnTo>
                  <a:pt x="249939" y="40084"/>
                </a:lnTo>
                <a:lnTo>
                  <a:pt x="246665" y="38695"/>
                </a:lnTo>
                <a:lnTo>
                  <a:pt x="243490" y="37306"/>
                </a:lnTo>
                <a:lnTo>
                  <a:pt x="239968" y="36611"/>
                </a:lnTo>
                <a:lnTo>
                  <a:pt x="258414" y="36611"/>
                </a:lnTo>
                <a:lnTo>
                  <a:pt x="254255" y="43606"/>
                </a:lnTo>
                <a:close/>
              </a:path>
              <a:path w="661670" h="88900">
                <a:moveTo>
                  <a:pt x="244284" y="88552"/>
                </a:moveTo>
                <a:lnTo>
                  <a:pt x="230889" y="88552"/>
                </a:lnTo>
                <a:lnTo>
                  <a:pt x="225779" y="87709"/>
                </a:lnTo>
                <a:lnTo>
                  <a:pt x="216056" y="84335"/>
                </a:lnTo>
                <a:lnTo>
                  <a:pt x="212038" y="82004"/>
                </a:lnTo>
                <a:lnTo>
                  <a:pt x="208863" y="79027"/>
                </a:lnTo>
                <a:lnTo>
                  <a:pt x="215858" y="67716"/>
                </a:lnTo>
                <a:lnTo>
                  <a:pt x="218338" y="69998"/>
                </a:lnTo>
                <a:lnTo>
                  <a:pt x="221563" y="71983"/>
                </a:lnTo>
                <a:lnTo>
                  <a:pt x="225531" y="73669"/>
                </a:lnTo>
                <a:lnTo>
                  <a:pt x="229599" y="75356"/>
                </a:lnTo>
                <a:lnTo>
                  <a:pt x="233419" y="76200"/>
                </a:lnTo>
                <a:lnTo>
                  <a:pt x="262055" y="76200"/>
                </a:lnTo>
                <a:lnTo>
                  <a:pt x="260308" y="79623"/>
                </a:lnTo>
                <a:lnTo>
                  <a:pt x="255446" y="83194"/>
                </a:lnTo>
                <a:lnTo>
                  <a:pt x="250683" y="86766"/>
                </a:lnTo>
                <a:lnTo>
                  <a:pt x="244284" y="88552"/>
                </a:lnTo>
                <a:close/>
              </a:path>
              <a:path w="661670" h="88900">
                <a:moveTo>
                  <a:pt x="290849" y="87064"/>
                </a:moveTo>
                <a:lnTo>
                  <a:pt x="274776" y="87064"/>
                </a:lnTo>
                <a:lnTo>
                  <a:pt x="274776" y="2381"/>
                </a:lnTo>
                <a:lnTo>
                  <a:pt x="290849" y="2381"/>
                </a:lnTo>
                <a:lnTo>
                  <a:pt x="290849" y="33783"/>
                </a:lnTo>
                <a:lnTo>
                  <a:pt x="331066" y="33783"/>
                </a:lnTo>
                <a:lnTo>
                  <a:pt x="332372" y="37504"/>
                </a:lnTo>
                <a:lnTo>
                  <a:pt x="332372" y="38546"/>
                </a:lnTo>
                <a:lnTo>
                  <a:pt x="299283" y="38546"/>
                </a:lnTo>
                <a:lnTo>
                  <a:pt x="294619" y="40977"/>
                </a:lnTo>
                <a:lnTo>
                  <a:pt x="290849" y="45839"/>
                </a:lnTo>
                <a:lnTo>
                  <a:pt x="290849" y="87064"/>
                </a:lnTo>
                <a:close/>
              </a:path>
              <a:path w="661670" h="88900">
                <a:moveTo>
                  <a:pt x="331066" y="33783"/>
                </a:moveTo>
                <a:lnTo>
                  <a:pt x="290849" y="33783"/>
                </a:lnTo>
                <a:lnTo>
                  <a:pt x="292833" y="31402"/>
                </a:lnTo>
                <a:lnTo>
                  <a:pt x="295661" y="29219"/>
                </a:lnTo>
                <a:lnTo>
                  <a:pt x="303003" y="25251"/>
                </a:lnTo>
                <a:lnTo>
                  <a:pt x="307369" y="24258"/>
                </a:lnTo>
                <a:lnTo>
                  <a:pt x="319176" y="24258"/>
                </a:lnTo>
                <a:lnTo>
                  <a:pt x="324187" y="25995"/>
                </a:lnTo>
                <a:lnTo>
                  <a:pt x="327461" y="29467"/>
                </a:lnTo>
                <a:lnTo>
                  <a:pt x="330735" y="32841"/>
                </a:lnTo>
                <a:lnTo>
                  <a:pt x="331066" y="33783"/>
                </a:lnTo>
                <a:close/>
              </a:path>
              <a:path w="661670" h="88900">
                <a:moveTo>
                  <a:pt x="332372" y="87064"/>
                </a:moveTo>
                <a:lnTo>
                  <a:pt x="316299" y="87064"/>
                </a:lnTo>
                <a:lnTo>
                  <a:pt x="316299" y="42267"/>
                </a:lnTo>
                <a:lnTo>
                  <a:pt x="312479" y="38546"/>
                </a:lnTo>
                <a:lnTo>
                  <a:pt x="332372" y="38546"/>
                </a:lnTo>
                <a:lnTo>
                  <a:pt x="332372" y="87064"/>
                </a:lnTo>
                <a:close/>
              </a:path>
              <a:path w="661670" h="88900">
                <a:moveTo>
                  <a:pt x="399212" y="87064"/>
                </a:moveTo>
                <a:lnTo>
                  <a:pt x="381203" y="87064"/>
                </a:lnTo>
                <a:lnTo>
                  <a:pt x="381203" y="2381"/>
                </a:lnTo>
                <a:lnTo>
                  <a:pt x="399212" y="2381"/>
                </a:lnTo>
                <a:lnTo>
                  <a:pt x="399212" y="35718"/>
                </a:lnTo>
                <a:lnTo>
                  <a:pt x="457403" y="35718"/>
                </a:lnTo>
                <a:lnTo>
                  <a:pt x="457403" y="51494"/>
                </a:lnTo>
                <a:lnTo>
                  <a:pt x="399212" y="51494"/>
                </a:lnTo>
                <a:lnTo>
                  <a:pt x="399212" y="87064"/>
                </a:lnTo>
                <a:close/>
              </a:path>
              <a:path w="661670" h="88900">
                <a:moveTo>
                  <a:pt x="457403" y="35718"/>
                </a:moveTo>
                <a:lnTo>
                  <a:pt x="439246" y="35718"/>
                </a:lnTo>
                <a:lnTo>
                  <a:pt x="439246" y="2381"/>
                </a:lnTo>
                <a:lnTo>
                  <a:pt x="457403" y="2381"/>
                </a:lnTo>
                <a:lnTo>
                  <a:pt x="457403" y="35718"/>
                </a:lnTo>
                <a:close/>
              </a:path>
              <a:path w="661670" h="88900">
                <a:moveTo>
                  <a:pt x="457403" y="87064"/>
                </a:moveTo>
                <a:lnTo>
                  <a:pt x="439246" y="87064"/>
                </a:lnTo>
                <a:lnTo>
                  <a:pt x="439246" y="51494"/>
                </a:lnTo>
                <a:lnTo>
                  <a:pt x="457403" y="51494"/>
                </a:lnTo>
                <a:lnTo>
                  <a:pt x="457403" y="87064"/>
                </a:lnTo>
                <a:close/>
              </a:path>
              <a:path w="661670" h="88900">
                <a:moveTo>
                  <a:pt x="479064" y="44648"/>
                </a:moveTo>
                <a:lnTo>
                  <a:pt x="472962" y="33932"/>
                </a:lnTo>
                <a:lnTo>
                  <a:pt x="478878" y="29700"/>
                </a:lnTo>
                <a:lnTo>
                  <a:pt x="485315" y="26677"/>
                </a:lnTo>
                <a:lnTo>
                  <a:pt x="492273" y="24863"/>
                </a:lnTo>
                <a:lnTo>
                  <a:pt x="499751" y="24258"/>
                </a:lnTo>
                <a:lnTo>
                  <a:pt x="508383" y="24258"/>
                </a:lnTo>
                <a:lnTo>
                  <a:pt x="514981" y="26292"/>
                </a:lnTo>
                <a:lnTo>
                  <a:pt x="519545" y="30360"/>
                </a:lnTo>
                <a:lnTo>
                  <a:pt x="524209" y="34329"/>
                </a:lnTo>
                <a:lnTo>
                  <a:pt x="525445" y="37355"/>
                </a:lnTo>
                <a:lnTo>
                  <a:pt x="490226" y="37355"/>
                </a:lnTo>
                <a:lnTo>
                  <a:pt x="484223" y="39786"/>
                </a:lnTo>
                <a:lnTo>
                  <a:pt x="479064" y="44648"/>
                </a:lnTo>
                <a:close/>
              </a:path>
              <a:path w="661670" h="88900">
                <a:moveTo>
                  <a:pt x="526540" y="55959"/>
                </a:moveTo>
                <a:lnTo>
                  <a:pt x="510467" y="55959"/>
                </a:lnTo>
                <a:lnTo>
                  <a:pt x="510467" y="44598"/>
                </a:lnTo>
                <a:lnTo>
                  <a:pt x="509227" y="42068"/>
                </a:lnTo>
                <a:lnTo>
                  <a:pt x="506746" y="40183"/>
                </a:lnTo>
                <a:lnTo>
                  <a:pt x="504365" y="38298"/>
                </a:lnTo>
                <a:lnTo>
                  <a:pt x="501140" y="37355"/>
                </a:lnTo>
                <a:lnTo>
                  <a:pt x="525445" y="37355"/>
                </a:lnTo>
                <a:lnTo>
                  <a:pt x="526439" y="39786"/>
                </a:lnTo>
                <a:lnTo>
                  <a:pt x="526540" y="55959"/>
                </a:lnTo>
                <a:close/>
              </a:path>
              <a:path w="661670" h="88900">
                <a:moveTo>
                  <a:pt x="499553" y="88552"/>
                </a:moveTo>
                <a:lnTo>
                  <a:pt x="485166" y="88552"/>
                </a:lnTo>
                <a:lnTo>
                  <a:pt x="480106" y="86667"/>
                </a:lnTo>
                <a:lnTo>
                  <a:pt x="471771" y="79126"/>
                </a:lnTo>
                <a:lnTo>
                  <a:pt x="469688" y="74265"/>
                </a:lnTo>
                <a:lnTo>
                  <a:pt x="469688" y="62259"/>
                </a:lnTo>
                <a:lnTo>
                  <a:pt x="471672" y="57447"/>
                </a:lnTo>
                <a:lnTo>
                  <a:pt x="479610" y="50303"/>
                </a:lnTo>
                <a:lnTo>
                  <a:pt x="484769" y="48517"/>
                </a:lnTo>
                <a:lnTo>
                  <a:pt x="499850" y="48517"/>
                </a:lnTo>
                <a:lnTo>
                  <a:pt x="506300" y="50998"/>
                </a:lnTo>
                <a:lnTo>
                  <a:pt x="510467" y="55959"/>
                </a:lnTo>
                <a:lnTo>
                  <a:pt x="526540" y="55959"/>
                </a:lnTo>
                <a:lnTo>
                  <a:pt x="526540" y="59382"/>
                </a:lnTo>
                <a:lnTo>
                  <a:pt x="494344" y="59382"/>
                </a:lnTo>
                <a:lnTo>
                  <a:pt x="491615" y="60176"/>
                </a:lnTo>
                <a:lnTo>
                  <a:pt x="487051" y="63351"/>
                </a:lnTo>
                <a:lnTo>
                  <a:pt x="485910" y="65633"/>
                </a:lnTo>
                <a:lnTo>
                  <a:pt x="485910" y="71487"/>
                </a:lnTo>
                <a:lnTo>
                  <a:pt x="487051" y="73719"/>
                </a:lnTo>
                <a:lnTo>
                  <a:pt x="491615" y="76894"/>
                </a:lnTo>
                <a:lnTo>
                  <a:pt x="494344" y="77688"/>
                </a:lnTo>
                <a:lnTo>
                  <a:pt x="526540" y="77688"/>
                </a:lnTo>
                <a:lnTo>
                  <a:pt x="526540" y="80664"/>
                </a:lnTo>
                <a:lnTo>
                  <a:pt x="510467" y="80664"/>
                </a:lnTo>
                <a:lnTo>
                  <a:pt x="506002" y="85923"/>
                </a:lnTo>
                <a:lnTo>
                  <a:pt x="499553" y="88552"/>
                </a:lnTo>
                <a:close/>
              </a:path>
              <a:path w="661670" h="88900">
                <a:moveTo>
                  <a:pt x="526540" y="77688"/>
                </a:moveTo>
                <a:lnTo>
                  <a:pt x="503472" y="77688"/>
                </a:lnTo>
                <a:lnTo>
                  <a:pt x="507788" y="75902"/>
                </a:lnTo>
                <a:lnTo>
                  <a:pt x="510467" y="72330"/>
                </a:lnTo>
                <a:lnTo>
                  <a:pt x="510467" y="64740"/>
                </a:lnTo>
                <a:lnTo>
                  <a:pt x="507788" y="61168"/>
                </a:lnTo>
                <a:lnTo>
                  <a:pt x="503472" y="59382"/>
                </a:lnTo>
                <a:lnTo>
                  <a:pt x="526540" y="59382"/>
                </a:lnTo>
                <a:lnTo>
                  <a:pt x="526540" y="77688"/>
                </a:lnTo>
                <a:close/>
              </a:path>
              <a:path w="661670" h="88900">
                <a:moveTo>
                  <a:pt x="526540" y="87064"/>
                </a:moveTo>
                <a:lnTo>
                  <a:pt x="510467" y="87064"/>
                </a:lnTo>
                <a:lnTo>
                  <a:pt x="510467" y="80664"/>
                </a:lnTo>
                <a:lnTo>
                  <a:pt x="526540" y="80664"/>
                </a:lnTo>
                <a:lnTo>
                  <a:pt x="526540" y="87064"/>
                </a:lnTo>
                <a:close/>
              </a:path>
              <a:path w="661670" h="88900">
                <a:moveTo>
                  <a:pt x="558713" y="87064"/>
                </a:moveTo>
                <a:lnTo>
                  <a:pt x="542640" y="87064"/>
                </a:lnTo>
                <a:lnTo>
                  <a:pt x="542640" y="2381"/>
                </a:lnTo>
                <a:lnTo>
                  <a:pt x="558713" y="2381"/>
                </a:lnTo>
                <a:lnTo>
                  <a:pt x="558713" y="87064"/>
                </a:lnTo>
                <a:close/>
              </a:path>
              <a:path w="661670" h="88900">
                <a:moveTo>
                  <a:pt x="580116" y="44648"/>
                </a:moveTo>
                <a:lnTo>
                  <a:pt x="574014" y="33932"/>
                </a:lnTo>
                <a:lnTo>
                  <a:pt x="579930" y="29700"/>
                </a:lnTo>
                <a:lnTo>
                  <a:pt x="586367" y="26677"/>
                </a:lnTo>
                <a:lnTo>
                  <a:pt x="593325" y="24863"/>
                </a:lnTo>
                <a:lnTo>
                  <a:pt x="600803" y="24258"/>
                </a:lnTo>
                <a:lnTo>
                  <a:pt x="609435" y="24258"/>
                </a:lnTo>
                <a:lnTo>
                  <a:pt x="616034" y="26292"/>
                </a:lnTo>
                <a:lnTo>
                  <a:pt x="620598" y="30360"/>
                </a:lnTo>
                <a:lnTo>
                  <a:pt x="625261" y="34329"/>
                </a:lnTo>
                <a:lnTo>
                  <a:pt x="626498" y="37355"/>
                </a:lnTo>
                <a:lnTo>
                  <a:pt x="591278" y="37355"/>
                </a:lnTo>
                <a:lnTo>
                  <a:pt x="585276" y="39786"/>
                </a:lnTo>
                <a:lnTo>
                  <a:pt x="580116" y="44648"/>
                </a:lnTo>
                <a:close/>
              </a:path>
              <a:path w="661670" h="88900">
                <a:moveTo>
                  <a:pt x="627592" y="55959"/>
                </a:moveTo>
                <a:lnTo>
                  <a:pt x="611519" y="55959"/>
                </a:lnTo>
                <a:lnTo>
                  <a:pt x="611519" y="44598"/>
                </a:lnTo>
                <a:lnTo>
                  <a:pt x="610279" y="42068"/>
                </a:lnTo>
                <a:lnTo>
                  <a:pt x="607798" y="40183"/>
                </a:lnTo>
                <a:lnTo>
                  <a:pt x="605417" y="38298"/>
                </a:lnTo>
                <a:lnTo>
                  <a:pt x="602192" y="37355"/>
                </a:lnTo>
                <a:lnTo>
                  <a:pt x="626498" y="37355"/>
                </a:lnTo>
                <a:lnTo>
                  <a:pt x="627491" y="39786"/>
                </a:lnTo>
                <a:lnTo>
                  <a:pt x="627592" y="55959"/>
                </a:lnTo>
                <a:close/>
              </a:path>
              <a:path w="661670" h="88900">
                <a:moveTo>
                  <a:pt x="600605" y="88552"/>
                </a:moveTo>
                <a:lnTo>
                  <a:pt x="586218" y="88552"/>
                </a:lnTo>
                <a:lnTo>
                  <a:pt x="581158" y="86667"/>
                </a:lnTo>
                <a:lnTo>
                  <a:pt x="572824" y="79126"/>
                </a:lnTo>
                <a:lnTo>
                  <a:pt x="570740" y="74265"/>
                </a:lnTo>
                <a:lnTo>
                  <a:pt x="570740" y="62259"/>
                </a:lnTo>
                <a:lnTo>
                  <a:pt x="572724" y="57447"/>
                </a:lnTo>
                <a:lnTo>
                  <a:pt x="580662" y="50303"/>
                </a:lnTo>
                <a:lnTo>
                  <a:pt x="585821" y="48517"/>
                </a:lnTo>
                <a:lnTo>
                  <a:pt x="600903" y="48517"/>
                </a:lnTo>
                <a:lnTo>
                  <a:pt x="607352" y="50998"/>
                </a:lnTo>
                <a:lnTo>
                  <a:pt x="611519" y="55959"/>
                </a:lnTo>
                <a:lnTo>
                  <a:pt x="627592" y="55959"/>
                </a:lnTo>
                <a:lnTo>
                  <a:pt x="627592" y="59382"/>
                </a:lnTo>
                <a:lnTo>
                  <a:pt x="595396" y="59382"/>
                </a:lnTo>
                <a:lnTo>
                  <a:pt x="592667" y="60176"/>
                </a:lnTo>
                <a:lnTo>
                  <a:pt x="588103" y="63351"/>
                </a:lnTo>
                <a:lnTo>
                  <a:pt x="586962" y="65633"/>
                </a:lnTo>
                <a:lnTo>
                  <a:pt x="586962" y="71487"/>
                </a:lnTo>
                <a:lnTo>
                  <a:pt x="588103" y="73719"/>
                </a:lnTo>
                <a:lnTo>
                  <a:pt x="592667" y="76894"/>
                </a:lnTo>
                <a:lnTo>
                  <a:pt x="595396" y="77688"/>
                </a:lnTo>
                <a:lnTo>
                  <a:pt x="627592" y="77688"/>
                </a:lnTo>
                <a:lnTo>
                  <a:pt x="627592" y="80664"/>
                </a:lnTo>
                <a:lnTo>
                  <a:pt x="611519" y="80664"/>
                </a:lnTo>
                <a:lnTo>
                  <a:pt x="607054" y="85923"/>
                </a:lnTo>
                <a:lnTo>
                  <a:pt x="600605" y="88552"/>
                </a:lnTo>
                <a:close/>
              </a:path>
              <a:path w="661670" h="88900">
                <a:moveTo>
                  <a:pt x="627592" y="77688"/>
                </a:moveTo>
                <a:lnTo>
                  <a:pt x="604524" y="77688"/>
                </a:lnTo>
                <a:lnTo>
                  <a:pt x="608840" y="75902"/>
                </a:lnTo>
                <a:lnTo>
                  <a:pt x="611519" y="72330"/>
                </a:lnTo>
                <a:lnTo>
                  <a:pt x="611519" y="64740"/>
                </a:lnTo>
                <a:lnTo>
                  <a:pt x="608840" y="61168"/>
                </a:lnTo>
                <a:lnTo>
                  <a:pt x="604524" y="59382"/>
                </a:lnTo>
                <a:lnTo>
                  <a:pt x="627592" y="59382"/>
                </a:lnTo>
                <a:lnTo>
                  <a:pt x="627592" y="77688"/>
                </a:lnTo>
                <a:close/>
              </a:path>
              <a:path w="661670" h="88900">
                <a:moveTo>
                  <a:pt x="627592" y="87064"/>
                </a:moveTo>
                <a:lnTo>
                  <a:pt x="611519" y="87064"/>
                </a:lnTo>
                <a:lnTo>
                  <a:pt x="611519" y="80664"/>
                </a:lnTo>
                <a:lnTo>
                  <a:pt x="627592" y="80664"/>
                </a:lnTo>
                <a:lnTo>
                  <a:pt x="627592" y="87064"/>
                </a:lnTo>
                <a:close/>
              </a:path>
              <a:path w="661670" h="88900">
                <a:moveTo>
                  <a:pt x="654358" y="19198"/>
                </a:moveTo>
                <a:lnTo>
                  <a:pt x="649001" y="19198"/>
                </a:lnTo>
                <a:lnTo>
                  <a:pt x="646768" y="18256"/>
                </a:lnTo>
                <a:lnTo>
                  <a:pt x="642998" y="14485"/>
                </a:lnTo>
                <a:lnTo>
                  <a:pt x="642055" y="12203"/>
                </a:lnTo>
                <a:lnTo>
                  <a:pt x="642055" y="6846"/>
                </a:lnTo>
                <a:lnTo>
                  <a:pt x="642998" y="4613"/>
                </a:lnTo>
                <a:lnTo>
                  <a:pt x="644883" y="2827"/>
                </a:lnTo>
                <a:lnTo>
                  <a:pt x="646768" y="942"/>
                </a:lnTo>
                <a:lnTo>
                  <a:pt x="649001" y="0"/>
                </a:lnTo>
                <a:lnTo>
                  <a:pt x="654358" y="0"/>
                </a:lnTo>
                <a:lnTo>
                  <a:pt x="656640" y="942"/>
                </a:lnTo>
                <a:lnTo>
                  <a:pt x="658426" y="2827"/>
                </a:lnTo>
                <a:lnTo>
                  <a:pt x="660311" y="4613"/>
                </a:lnTo>
                <a:lnTo>
                  <a:pt x="661254" y="6846"/>
                </a:lnTo>
                <a:lnTo>
                  <a:pt x="661254" y="12203"/>
                </a:lnTo>
                <a:lnTo>
                  <a:pt x="660311" y="14485"/>
                </a:lnTo>
                <a:lnTo>
                  <a:pt x="658426" y="16371"/>
                </a:lnTo>
                <a:lnTo>
                  <a:pt x="656640" y="18256"/>
                </a:lnTo>
                <a:lnTo>
                  <a:pt x="654358" y="19198"/>
                </a:lnTo>
                <a:close/>
              </a:path>
              <a:path w="661670" h="88900">
                <a:moveTo>
                  <a:pt x="659766" y="87064"/>
                </a:moveTo>
                <a:lnTo>
                  <a:pt x="643692" y="87064"/>
                </a:lnTo>
                <a:lnTo>
                  <a:pt x="643692" y="25747"/>
                </a:lnTo>
                <a:lnTo>
                  <a:pt x="659766" y="25747"/>
                </a:lnTo>
                <a:lnTo>
                  <a:pt x="659766" y="870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 descr=""/>
          <p:cNvSpPr/>
          <p:nvPr/>
        </p:nvSpPr>
        <p:spPr>
          <a:xfrm>
            <a:off x="7683676" y="2785186"/>
            <a:ext cx="417195" cy="86360"/>
          </a:xfrm>
          <a:custGeom>
            <a:avLst/>
            <a:gdLst/>
            <a:ahLst/>
            <a:cxnLst/>
            <a:rect l="l" t="t" r="r" b="b"/>
            <a:pathLst>
              <a:path w="417195" h="86360">
                <a:moveTo>
                  <a:pt x="12055" y="84683"/>
                </a:moveTo>
                <a:lnTo>
                  <a:pt x="0" y="84683"/>
                </a:lnTo>
                <a:lnTo>
                  <a:pt x="33932" y="0"/>
                </a:lnTo>
                <a:lnTo>
                  <a:pt x="47029" y="0"/>
                </a:lnTo>
                <a:lnTo>
                  <a:pt x="51421" y="10864"/>
                </a:lnTo>
                <a:lnTo>
                  <a:pt x="40630" y="10864"/>
                </a:lnTo>
                <a:lnTo>
                  <a:pt x="22621" y="56554"/>
                </a:lnTo>
                <a:lnTo>
                  <a:pt x="69890" y="56554"/>
                </a:lnTo>
                <a:lnTo>
                  <a:pt x="73680" y="65930"/>
                </a:lnTo>
                <a:lnTo>
                  <a:pt x="19496" y="65930"/>
                </a:lnTo>
                <a:lnTo>
                  <a:pt x="12055" y="84683"/>
                </a:lnTo>
                <a:close/>
              </a:path>
              <a:path w="417195" h="86360">
                <a:moveTo>
                  <a:pt x="69890" y="56554"/>
                </a:moveTo>
                <a:lnTo>
                  <a:pt x="58489" y="56554"/>
                </a:lnTo>
                <a:lnTo>
                  <a:pt x="40630" y="10864"/>
                </a:lnTo>
                <a:lnTo>
                  <a:pt x="51421" y="10864"/>
                </a:lnTo>
                <a:lnTo>
                  <a:pt x="69890" y="56554"/>
                </a:lnTo>
                <a:close/>
              </a:path>
              <a:path w="417195" h="86360">
                <a:moveTo>
                  <a:pt x="81260" y="84683"/>
                </a:moveTo>
                <a:lnTo>
                  <a:pt x="69205" y="84683"/>
                </a:lnTo>
                <a:lnTo>
                  <a:pt x="61614" y="65930"/>
                </a:lnTo>
                <a:lnTo>
                  <a:pt x="73680" y="65930"/>
                </a:lnTo>
                <a:lnTo>
                  <a:pt x="81260" y="84683"/>
                </a:lnTo>
                <a:close/>
              </a:path>
              <a:path w="417195" h="86360">
                <a:moveTo>
                  <a:pt x="145743" y="32593"/>
                </a:moveTo>
                <a:lnTo>
                  <a:pt x="136366" y="32593"/>
                </a:lnTo>
                <a:lnTo>
                  <a:pt x="136366" y="0"/>
                </a:lnTo>
                <a:lnTo>
                  <a:pt x="145743" y="0"/>
                </a:lnTo>
                <a:lnTo>
                  <a:pt x="145743" y="32593"/>
                </a:lnTo>
                <a:close/>
              </a:path>
              <a:path w="417195" h="86360">
                <a:moveTo>
                  <a:pt x="119896" y="86171"/>
                </a:moveTo>
                <a:lnTo>
                  <a:pt x="107395" y="86171"/>
                </a:lnTo>
                <a:lnTo>
                  <a:pt x="100797" y="83294"/>
                </a:lnTo>
                <a:lnTo>
                  <a:pt x="95736" y="77539"/>
                </a:lnTo>
                <a:lnTo>
                  <a:pt x="90775" y="71685"/>
                </a:lnTo>
                <a:lnTo>
                  <a:pt x="88295" y="63847"/>
                </a:lnTo>
                <a:lnTo>
                  <a:pt x="88295" y="44201"/>
                </a:lnTo>
                <a:lnTo>
                  <a:pt x="90825" y="36413"/>
                </a:lnTo>
                <a:lnTo>
                  <a:pt x="95885" y="30658"/>
                </a:lnTo>
                <a:lnTo>
                  <a:pt x="100945" y="24804"/>
                </a:lnTo>
                <a:lnTo>
                  <a:pt x="107494" y="21877"/>
                </a:lnTo>
                <a:lnTo>
                  <a:pt x="119698" y="21877"/>
                </a:lnTo>
                <a:lnTo>
                  <a:pt x="123567" y="22820"/>
                </a:lnTo>
                <a:lnTo>
                  <a:pt x="127139" y="24705"/>
                </a:lnTo>
                <a:lnTo>
                  <a:pt x="130810" y="26590"/>
                </a:lnTo>
                <a:lnTo>
                  <a:pt x="133886" y="29219"/>
                </a:lnTo>
                <a:lnTo>
                  <a:pt x="134725" y="30360"/>
                </a:lnTo>
                <a:lnTo>
                  <a:pt x="111959" y="30360"/>
                </a:lnTo>
                <a:lnTo>
                  <a:pt x="107196" y="32543"/>
                </a:lnTo>
                <a:lnTo>
                  <a:pt x="103624" y="36909"/>
                </a:lnTo>
                <a:lnTo>
                  <a:pt x="100052" y="41175"/>
                </a:lnTo>
                <a:lnTo>
                  <a:pt x="98266" y="46880"/>
                </a:lnTo>
                <a:lnTo>
                  <a:pt x="98266" y="61069"/>
                </a:lnTo>
                <a:lnTo>
                  <a:pt x="100003" y="66774"/>
                </a:lnTo>
                <a:lnTo>
                  <a:pt x="103475" y="71139"/>
                </a:lnTo>
                <a:lnTo>
                  <a:pt x="107047" y="75505"/>
                </a:lnTo>
                <a:lnTo>
                  <a:pt x="111859" y="77688"/>
                </a:lnTo>
                <a:lnTo>
                  <a:pt x="134753" y="77688"/>
                </a:lnTo>
                <a:lnTo>
                  <a:pt x="133985" y="78680"/>
                </a:lnTo>
                <a:lnTo>
                  <a:pt x="131009" y="81210"/>
                </a:lnTo>
                <a:lnTo>
                  <a:pt x="123865" y="85179"/>
                </a:lnTo>
                <a:lnTo>
                  <a:pt x="119896" y="86171"/>
                </a:lnTo>
                <a:close/>
              </a:path>
              <a:path w="417195" h="86360">
                <a:moveTo>
                  <a:pt x="134753" y="77688"/>
                </a:moveTo>
                <a:lnTo>
                  <a:pt x="121682" y="77688"/>
                </a:lnTo>
                <a:lnTo>
                  <a:pt x="125254" y="76795"/>
                </a:lnTo>
                <a:lnTo>
                  <a:pt x="128627" y="75009"/>
                </a:lnTo>
                <a:lnTo>
                  <a:pt x="132001" y="73124"/>
                </a:lnTo>
                <a:lnTo>
                  <a:pt x="134581" y="70792"/>
                </a:lnTo>
                <a:lnTo>
                  <a:pt x="136366" y="68014"/>
                </a:lnTo>
                <a:lnTo>
                  <a:pt x="136366" y="40183"/>
                </a:lnTo>
                <a:lnTo>
                  <a:pt x="134581" y="37504"/>
                </a:lnTo>
                <a:lnTo>
                  <a:pt x="132001" y="35222"/>
                </a:lnTo>
                <a:lnTo>
                  <a:pt x="128627" y="33337"/>
                </a:lnTo>
                <a:lnTo>
                  <a:pt x="125254" y="31353"/>
                </a:lnTo>
                <a:lnTo>
                  <a:pt x="121682" y="30360"/>
                </a:lnTo>
                <a:lnTo>
                  <a:pt x="134725" y="30360"/>
                </a:lnTo>
                <a:lnTo>
                  <a:pt x="136366" y="32593"/>
                </a:lnTo>
                <a:lnTo>
                  <a:pt x="145743" y="32593"/>
                </a:lnTo>
                <a:lnTo>
                  <a:pt x="145743" y="75604"/>
                </a:lnTo>
                <a:lnTo>
                  <a:pt x="136366" y="75604"/>
                </a:lnTo>
                <a:lnTo>
                  <a:pt x="134753" y="77688"/>
                </a:lnTo>
                <a:close/>
              </a:path>
              <a:path w="417195" h="86360">
                <a:moveTo>
                  <a:pt x="145743" y="84683"/>
                </a:moveTo>
                <a:lnTo>
                  <a:pt x="136366" y="84683"/>
                </a:lnTo>
                <a:lnTo>
                  <a:pt x="136366" y="75604"/>
                </a:lnTo>
                <a:lnTo>
                  <a:pt x="145743" y="75604"/>
                </a:lnTo>
                <a:lnTo>
                  <a:pt x="145743" y="84683"/>
                </a:lnTo>
                <a:close/>
              </a:path>
              <a:path w="417195" h="86360">
                <a:moveTo>
                  <a:pt x="191652" y="84683"/>
                </a:moveTo>
                <a:lnTo>
                  <a:pt x="181234" y="84683"/>
                </a:lnTo>
                <a:lnTo>
                  <a:pt x="155785" y="23366"/>
                </a:lnTo>
                <a:lnTo>
                  <a:pt x="166054" y="23366"/>
                </a:lnTo>
                <a:lnTo>
                  <a:pt x="186443" y="73669"/>
                </a:lnTo>
                <a:lnTo>
                  <a:pt x="196223" y="73669"/>
                </a:lnTo>
                <a:lnTo>
                  <a:pt x="191652" y="84683"/>
                </a:lnTo>
                <a:close/>
              </a:path>
              <a:path w="417195" h="86360">
                <a:moveTo>
                  <a:pt x="196223" y="73669"/>
                </a:moveTo>
                <a:lnTo>
                  <a:pt x="186443" y="73669"/>
                </a:lnTo>
                <a:lnTo>
                  <a:pt x="206684" y="23366"/>
                </a:lnTo>
                <a:lnTo>
                  <a:pt x="217102" y="23366"/>
                </a:lnTo>
                <a:lnTo>
                  <a:pt x="196223" y="73669"/>
                </a:lnTo>
                <a:close/>
              </a:path>
              <a:path w="417195" h="86360">
                <a:moveTo>
                  <a:pt x="233518" y="14585"/>
                </a:moveTo>
                <a:lnTo>
                  <a:pt x="230045" y="14585"/>
                </a:lnTo>
                <a:lnTo>
                  <a:pt x="228507" y="13989"/>
                </a:lnTo>
                <a:lnTo>
                  <a:pt x="227217" y="12799"/>
                </a:lnTo>
                <a:lnTo>
                  <a:pt x="226027" y="11509"/>
                </a:lnTo>
                <a:lnTo>
                  <a:pt x="225432" y="9971"/>
                </a:lnTo>
                <a:lnTo>
                  <a:pt x="225432" y="6498"/>
                </a:lnTo>
                <a:lnTo>
                  <a:pt x="226027" y="5010"/>
                </a:lnTo>
                <a:lnTo>
                  <a:pt x="227217" y="3720"/>
                </a:lnTo>
                <a:lnTo>
                  <a:pt x="228507" y="2430"/>
                </a:lnTo>
                <a:lnTo>
                  <a:pt x="230045" y="1785"/>
                </a:lnTo>
                <a:lnTo>
                  <a:pt x="233518" y="1785"/>
                </a:lnTo>
                <a:lnTo>
                  <a:pt x="235006" y="2430"/>
                </a:lnTo>
                <a:lnTo>
                  <a:pt x="237586" y="5010"/>
                </a:lnTo>
                <a:lnTo>
                  <a:pt x="238231" y="6498"/>
                </a:lnTo>
                <a:lnTo>
                  <a:pt x="238231" y="9971"/>
                </a:lnTo>
                <a:lnTo>
                  <a:pt x="237586" y="11509"/>
                </a:lnTo>
                <a:lnTo>
                  <a:pt x="236296" y="12799"/>
                </a:lnTo>
                <a:lnTo>
                  <a:pt x="235006" y="13989"/>
                </a:lnTo>
                <a:lnTo>
                  <a:pt x="233518" y="14585"/>
                </a:lnTo>
                <a:close/>
              </a:path>
              <a:path w="417195" h="86360">
                <a:moveTo>
                  <a:pt x="236594" y="84683"/>
                </a:moveTo>
                <a:lnTo>
                  <a:pt x="227069" y="84683"/>
                </a:lnTo>
                <a:lnTo>
                  <a:pt x="227069" y="23366"/>
                </a:lnTo>
                <a:lnTo>
                  <a:pt x="236594" y="23366"/>
                </a:lnTo>
                <a:lnTo>
                  <a:pt x="236594" y="84683"/>
                </a:lnTo>
                <a:close/>
              </a:path>
              <a:path w="417195" h="86360">
                <a:moveTo>
                  <a:pt x="296282" y="78432"/>
                </a:moveTo>
                <a:lnTo>
                  <a:pt x="280189" y="78432"/>
                </a:lnTo>
                <a:lnTo>
                  <a:pt x="283761" y="77440"/>
                </a:lnTo>
                <a:lnTo>
                  <a:pt x="286142" y="75455"/>
                </a:lnTo>
                <a:lnTo>
                  <a:pt x="288623" y="73471"/>
                </a:lnTo>
                <a:lnTo>
                  <a:pt x="289863" y="70941"/>
                </a:lnTo>
                <a:lnTo>
                  <a:pt x="289863" y="65186"/>
                </a:lnTo>
                <a:lnTo>
                  <a:pt x="288523" y="63103"/>
                </a:lnTo>
                <a:lnTo>
                  <a:pt x="285844" y="61614"/>
                </a:lnTo>
                <a:lnTo>
                  <a:pt x="283265" y="60027"/>
                </a:lnTo>
                <a:lnTo>
                  <a:pt x="278304" y="58340"/>
                </a:lnTo>
                <a:lnTo>
                  <a:pt x="270962" y="56554"/>
                </a:lnTo>
                <a:lnTo>
                  <a:pt x="264810" y="55364"/>
                </a:lnTo>
                <a:lnTo>
                  <a:pt x="260097" y="53379"/>
                </a:lnTo>
                <a:lnTo>
                  <a:pt x="253549" y="47823"/>
                </a:lnTo>
                <a:lnTo>
                  <a:pt x="251912" y="44102"/>
                </a:lnTo>
                <a:lnTo>
                  <a:pt x="251936" y="34230"/>
                </a:lnTo>
                <a:lnTo>
                  <a:pt x="253995" y="30063"/>
                </a:lnTo>
                <a:lnTo>
                  <a:pt x="262330" y="23514"/>
                </a:lnTo>
                <a:lnTo>
                  <a:pt x="267886" y="21877"/>
                </a:lnTo>
                <a:lnTo>
                  <a:pt x="284058" y="21877"/>
                </a:lnTo>
                <a:lnTo>
                  <a:pt x="291599" y="24804"/>
                </a:lnTo>
                <a:lnTo>
                  <a:pt x="296411" y="29616"/>
                </a:lnTo>
                <a:lnTo>
                  <a:pt x="270565" y="29616"/>
                </a:lnTo>
                <a:lnTo>
                  <a:pt x="267241" y="30559"/>
                </a:lnTo>
                <a:lnTo>
                  <a:pt x="264860" y="32444"/>
                </a:lnTo>
                <a:lnTo>
                  <a:pt x="262478" y="34230"/>
                </a:lnTo>
                <a:lnTo>
                  <a:pt x="261288" y="36512"/>
                </a:lnTo>
                <a:lnTo>
                  <a:pt x="261288" y="41671"/>
                </a:lnTo>
                <a:lnTo>
                  <a:pt x="262627" y="43606"/>
                </a:lnTo>
                <a:lnTo>
                  <a:pt x="265306" y="45094"/>
                </a:lnTo>
                <a:lnTo>
                  <a:pt x="267985" y="46483"/>
                </a:lnTo>
                <a:lnTo>
                  <a:pt x="272946" y="47972"/>
                </a:lnTo>
                <a:lnTo>
                  <a:pt x="286440" y="50948"/>
                </a:lnTo>
                <a:lnTo>
                  <a:pt x="291153" y="53131"/>
                </a:lnTo>
                <a:lnTo>
                  <a:pt x="294328" y="56108"/>
                </a:lnTo>
                <a:lnTo>
                  <a:pt x="297602" y="58985"/>
                </a:lnTo>
                <a:lnTo>
                  <a:pt x="299239" y="62855"/>
                </a:lnTo>
                <a:lnTo>
                  <a:pt x="299190" y="73471"/>
                </a:lnTo>
                <a:lnTo>
                  <a:pt x="297007" y="77886"/>
                </a:lnTo>
                <a:lnTo>
                  <a:pt x="296282" y="78432"/>
                </a:lnTo>
                <a:close/>
              </a:path>
              <a:path w="417195" h="86360">
                <a:moveTo>
                  <a:pt x="293137" y="37355"/>
                </a:moveTo>
                <a:lnTo>
                  <a:pt x="291252" y="35173"/>
                </a:lnTo>
                <a:lnTo>
                  <a:pt x="288722" y="33337"/>
                </a:lnTo>
                <a:lnTo>
                  <a:pt x="282372" y="30360"/>
                </a:lnTo>
                <a:lnTo>
                  <a:pt x="278800" y="29616"/>
                </a:lnTo>
                <a:lnTo>
                  <a:pt x="296411" y="29616"/>
                </a:lnTo>
                <a:lnTo>
                  <a:pt x="297453" y="30658"/>
                </a:lnTo>
                <a:lnTo>
                  <a:pt x="293137" y="37355"/>
                </a:lnTo>
                <a:close/>
              </a:path>
              <a:path w="417195" h="86360">
                <a:moveTo>
                  <a:pt x="282322" y="86171"/>
                </a:moveTo>
                <a:lnTo>
                  <a:pt x="274980" y="86171"/>
                </a:lnTo>
                <a:lnTo>
                  <a:pt x="267632" y="85566"/>
                </a:lnTo>
                <a:lnTo>
                  <a:pt x="261064" y="83753"/>
                </a:lnTo>
                <a:lnTo>
                  <a:pt x="255279" y="80729"/>
                </a:lnTo>
                <a:lnTo>
                  <a:pt x="250274" y="76497"/>
                </a:lnTo>
                <a:lnTo>
                  <a:pt x="255186" y="69651"/>
                </a:lnTo>
                <a:lnTo>
                  <a:pt x="257269" y="72032"/>
                </a:lnTo>
                <a:lnTo>
                  <a:pt x="260097" y="74116"/>
                </a:lnTo>
                <a:lnTo>
                  <a:pt x="263669" y="75902"/>
                </a:lnTo>
                <a:lnTo>
                  <a:pt x="267241" y="77589"/>
                </a:lnTo>
                <a:lnTo>
                  <a:pt x="271160" y="78432"/>
                </a:lnTo>
                <a:lnTo>
                  <a:pt x="296282" y="78432"/>
                </a:lnTo>
                <a:lnTo>
                  <a:pt x="288176" y="84534"/>
                </a:lnTo>
                <a:lnTo>
                  <a:pt x="282322" y="86171"/>
                </a:lnTo>
                <a:close/>
              </a:path>
              <a:path w="417195" h="86360">
                <a:moveTo>
                  <a:pt x="350383" y="86171"/>
                </a:moveTo>
                <a:lnTo>
                  <a:pt x="332523" y="86171"/>
                </a:lnTo>
                <a:lnTo>
                  <a:pt x="325231" y="83145"/>
                </a:lnTo>
                <a:lnTo>
                  <a:pt x="313920" y="71040"/>
                </a:lnTo>
                <a:lnTo>
                  <a:pt x="311092" y="63351"/>
                </a:lnTo>
                <a:lnTo>
                  <a:pt x="311092" y="44499"/>
                </a:lnTo>
                <a:lnTo>
                  <a:pt x="313920" y="36760"/>
                </a:lnTo>
                <a:lnTo>
                  <a:pt x="325231" y="24854"/>
                </a:lnTo>
                <a:lnTo>
                  <a:pt x="332523" y="21877"/>
                </a:lnTo>
                <a:lnTo>
                  <a:pt x="350383" y="21877"/>
                </a:lnTo>
                <a:lnTo>
                  <a:pt x="357675" y="24854"/>
                </a:lnTo>
                <a:lnTo>
                  <a:pt x="362907" y="30360"/>
                </a:lnTo>
                <a:lnTo>
                  <a:pt x="335500" y="30360"/>
                </a:lnTo>
                <a:lnTo>
                  <a:pt x="330589" y="32593"/>
                </a:lnTo>
                <a:lnTo>
                  <a:pt x="322949" y="41423"/>
                </a:lnTo>
                <a:lnTo>
                  <a:pt x="321064" y="47079"/>
                </a:lnTo>
                <a:lnTo>
                  <a:pt x="321064" y="60969"/>
                </a:lnTo>
                <a:lnTo>
                  <a:pt x="322949" y="66675"/>
                </a:lnTo>
                <a:lnTo>
                  <a:pt x="326719" y="71139"/>
                </a:lnTo>
                <a:lnTo>
                  <a:pt x="330489" y="75505"/>
                </a:lnTo>
                <a:lnTo>
                  <a:pt x="335401" y="77688"/>
                </a:lnTo>
                <a:lnTo>
                  <a:pt x="362775" y="77688"/>
                </a:lnTo>
                <a:lnTo>
                  <a:pt x="357675" y="83145"/>
                </a:lnTo>
                <a:lnTo>
                  <a:pt x="350383" y="86171"/>
                </a:lnTo>
                <a:close/>
              </a:path>
              <a:path w="417195" h="86360">
                <a:moveTo>
                  <a:pt x="362775" y="77688"/>
                </a:moveTo>
                <a:lnTo>
                  <a:pt x="347406" y="77688"/>
                </a:lnTo>
                <a:lnTo>
                  <a:pt x="352268" y="75505"/>
                </a:lnTo>
                <a:lnTo>
                  <a:pt x="356122" y="71040"/>
                </a:lnTo>
                <a:lnTo>
                  <a:pt x="359809" y="66675"/>
                </a:lnTo>
                <a:lnTo>
                  <a:pt x="361694" y="60969"/>
                </a:lnTo>
                <a:lnTo>
                  <a:pt x="361694" y="47079"/>
                </a:lnTo>
                <a:lnTo>
                  <a:pt x="359809" y="41423"/>
                </a:lnTo>
                <a:lnTo>
                  <a:pt x="356038" y="37058"/>
                </a:lnTo>
                <a:lnTo>
                  <a:pt x="352268" y="32593"/>
                </a:lnTo>
                <a:lnTo>
                  <a:pt x="347406" y="30360"/>
                </a:lnTo>
                <a:lnTo>
                  <a:pt x="362907" y="30360"/>
                </a:lnTo>
                <a:lnTo>
                  <a:pt x="368986" y="36760"/>
                </a:lnTo>
                <a:lnTo>
                  <a:pt x="371814" y="44499"/>
                </a:lnTo>
                <a:lnTo>
                  <a:pt x="371814" y="63351"/>
                </a:lnTo>
                <a:lnTo>
                  <a:pt x="368986" y="71040"/>
                </a:lnTo>
                <a:lnTo>
                  <a:pt x="362775" y="77688"/>
                </a:lnTo>
                <a:close/>
              </a:path>
              <a:path w="417195" h="86360">
                <a:moveTo>
                  <a:pt x="406181" y="33337"/>
                </a:moveTo>
                <a:lnTo>
                  <a:pt x="396804" y="33337"/>
                </a:lnTo>
                <a:lnTo>
                  <a:pt x="402460" y="25796"/>
                </a:lnTo>
                <a:lnTo>
                  <a:pt x="409256" y="22026"/>
                </a:lnTo>
                <a:lnTo>
                  <a:pt x="417194" y="22026"/>
                </a:lnTo>
                <a:lnTo>
                  <a:pt x="417194" y="31551"/>
                </a:lnTo>
                <a:lnTo>
                  <a:pt x="410596" y="31551"/>
                </a:lnTo>
                <a:lnTo>
                  <a:pt x="407421" y="32593"/>
                </a:lnTo>
                <a:lnTo>
                  <a:pt x="406181" y="33337"/>
                </a:lnTo>
                <a:close/>
              </a:path>
              <a:path w="417195" h="86360">
                <a:moveTo>
                  <a:pt x="396804" y="84683"/>
                </a:moveTo>
                <a:lnTo>
                  <a:pt x="387279" y="84683"/>
                </a:lnTo>
                <a:lnTo>
                  <a:pt x="387279" y="23366"/>
                </a:lnTo>
                <a:lnTo>
                  <a:pt x="396804" y="23366"/>
                </a:lnTo>
                <a:lnTo>
                  <a:pt x="396804" y="33337"/>
                </a:lnTo>
                <a:lnTo>
                  <a:pt x="406181" y="33337"/>
                </a:lnTo>
                <a:lnTo>
                  <a:pt x="403948" y="34676"/>
                </a:lnTo>
                <a:lnTo>
                  <a:pt x="400475" y="36661"/>
                </a:lnTo>
                <a:lnTo>
                  <a:pt x="398094" y="38844"/>
                </a:lnTo>
                <a:lnTo>
                  <a:pt x="396804" y="41225"/>
                </a:lnTo>
                <a:lnTo>
                  <a:pt x="396804" y="84683"/>
                </a:lnTo>
                <a:close/>
              </a:path>
              <a:path w="417195" h="86360">
                <a:moveTo>
                  <a:pt x="417194" y="31849"/>
                </a:moveTo>
                <a:lnTo>
                  <a:pt x="413473" y="31551"/>
                </a:lnTo>
                <a:lnTo>
                  <a:pt x="417194" y="31551"/>
                </a:lnTo>
                <a:lnTo>
                  <a:pt x="417194" y="318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5" name="object 15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7333761" y="3547186"/>
            <a:ext cx="1122420" cy="108049"/>
          </a:xfrm>
          <a:prstGeom prst="rect">
            <a:avLst/>
          </a:prstGeom>
        </p:spPr>
      </p:pic>
      <p:grpSp>
        <p:nvGrpSpPr>
          <p:cNvPr id="16" name="object 16" descr=""/>
          <p:cNvGrpSpPr/>
          <p:nvPr/>
        </p:nvGrpSpPr>
        <p:grpSpPr>
          <a:xfrm>
            <a:off x="7353310" y="3851986"/>
            <a:ext cx="1088390" cy="262255"/>
            <a:chOff x="7353310" y="3851986"/>
            <a:chExt cx="1088390" cy="262255"/>
          </a:xfrm>
        </p:grpSpPr>
        <p:pic>
          <p:nvPicPr>
            <p:cNvPr id="17" name="object 17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524249" y="3851986"/>
              <a:ext cx="737689" cy="109537"/>
            </a:xfrm>
            <a:prstGeom prst="rect">
              <a:avLst/>
            </a:prstGeom>
          </p:spPr>
        </p:pic>
        <p:pic>
          <p:nvPicPr>
            <p:cNvPr id="18" name="object 18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353310" y="4004386"/>
              <a:ext cx="1088300" cy="109537"/>
            </a:xfrm>
            <a:prstGeom prst="rect">
              <a:avLst/>
            </a:prstGeom>
          </p:spPr>
        </p:pic>
      </p:grpSp>
      <p:grpSp>
        <p:nvGrpSpPr>
          <p:cNvPr id="19" name="object 19" descr=""/>
          <p:cNvGrpSpPr/>
          <p:nvPr/>
        </p:nvGrpSpPr>
        <p:grpSpPr>
          <a:xfrm>
            <a:off x="362622" y="337431"/>
            <a:ext cx="8178165" cy="644525"/>
            <a:chOff x="362622" y="337431"/>
            <a:chExt cx="8178165" cy="644525"/>
          </a:xfrm>
        </p:grpSpPr>
        <p:pic>
          <p:nvPicPr>
            <p:cNvPr id="20" name="object 20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62622" y="337431"/>
              <a:ext cx="8178051" cy="269081"/>
            </a:xfrm>
            <a:prstGeom prst="rect">
              <a:avLst/>
            </a:prstGeom>
          </p:spPr>
        </p:pic>
        <p:sp>
          <p:nvSpPr>
            <p:cNvPr id="21" name="object 21" descr=""/>
            <p:cNvSpPr/>
            <p:nvPr/>
          </p:nvSpPr>
          <p:spPr>
            <a:xfrm>
              <a:off x="960953" y="616175"/>
              <a:ext cx="2921000" cy="365760"/>
            </a:xfrm>
            <a:custGeom>
              <a:avLst/>
              <a:gdLst/>
              <a:ahLst/>
              <a:cxnLst/>
              <a:rect l="l" t="t" r="r" b="b"/>
              <a:pathLst>
                <a:path w="2921000" h="365759">
                  <a:moveTo>
                    <a:pt x="2920904" y="365760"/>
                  </a:moveTo>
                  <a:lnTo>
                    <a:pt x="0" y="365760"/>
                  </a:lnTo>
                  <a:lnTo>
                    <a:pt x="0" y="0"/>
                  </a:lnTo>
                  <a:lnTo>
                    <a:pt x="2920904" y="0"/>
                  </a:lnTo>
                  <a:lnTo>
                    <a:pt x="2920904" y="365760"/>
                  </a:lnTo>
                  <a:close/>
                </a:path>
              </a:pathLst>
            </a:custGeom>
            <a:solidFill>
              <a:srgbClr val="E9483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372147" y="705483"/>
              <a:ext cx="492125" cy="207645"/>
            </a:xfrm>
            <a:custGeom>
              <a:avLst/>
              <a:gdLst/>
              <a:ahLst/>
              <a:cxnLst/>
              <a:rect l="l" t="t" r="r" b="b"/>
              <a:pathLst>
                <a:path w="492125" h="207644">
                  <a:moveTo>
                    <a:pt x="22473" y="101500"/>
                  </a:moveTo>
                  <a:lnTo>
                    <a:pt x="7887" y="75604"/>
                  </a:lnTo>
                  <a:lnTo>
                    <a:pt x="21952" y="65447"/>
                  </a:lnTo>
                  <a:lnTo>
                    <a:pt x="37355" y="58191"/>
                  </a:lnTo>
                  <a:lnTo>
                    <a:pt x="54099" y="53838"/>
                  </a:lnTo>
                  <a:lnTo>
                    <a:pt x="72181" y="52387"/>
                  </a:lnTo>
                  <a:lnTo>
                    <a:pt x="86822" y="53299"/>
                  </a:lnTo>
                  <a:lnTo>
                    <a:pt x="127099" y="74962"/>
                  </a:lnTo>
                  <a:lnTo>
                    <a:pt x="132084" y="84087"/>
                  </a:lnTo>
                  <a:lnTo>
                    <a:pt x="65484" y="84087"/>
                  </a:lnTo>
                  <a:lnTo>
                    <a:pt x="53643" y="85176"/>
                  </a:lnTo>
                  <a:lnTo>
                    <a:pt x="42527" y="88441"/>
                  </a:lnTo>
                  <a:lnTo>
                    <a:pt x="32137" y="93882"/>
                  </a:lnTo>
                  <a:lnTo>
                    <a:pt x="22473" y="101500"/>
                  </a:lnTo>
                  <a:close/>
                </a:path>
                <a:path w="492125" h="207644">
                  <a:moveTo>
                    <a:pt x="136475" y="128587"/>
                  </a:moveTo>
                  <a:lnTo>
                    <a:pt x="97780" y="128587"/>
                  </a:lnTo>
                  <a:lnTo>
                    <a:pt x="97780" y="101252"/>
                  </a:lnTo>
                  <a:lnTo>
                    <a:pt x="94803" y="95250"/>
                  </a:lnTo>
                  <a:lnTo>
                    <a:pt x="88850" y="90785"/>
                  </a:lnTo>
                  <a:lnTo>
                    <a:pt x="82996" y="86320"/>
                  </a:lnTo>
                  <a:lnTo>
                    <a:pt x="75207" y="84087"/>
                  </a:lnTo>
                  <a:lnTo>
                    <a:pt x="132084" y="84087"/>
                  </a:lnTo>
                  <a:lnTo>
                    <a:pt x="132308" y="84497"/>
                  </a:lnTo>
                  <a:lnTo>
                    <a:pt x="135433" y="95575"/>
                  </a:lnTo>
                  <a:lnTo>
                    <a:pt x="136475" y="108198"/>
                  </a:lnTo>
                  <a:lnTo>
                    <a:pt x="136475" y="128587"/>
                  </a:lnTo>
                  <a:close/>
                </a:path>
                <a:path w="492125" h="207644">
                  <a:moveTo>
                    <a:pt x="51196" y="207019"/>
                  </a:moveTo>
                  <a:lnTo>
                    <a:pt x="14882" y="193476"/>
                  </a:lnTo>
                  <a:lnTo>
                    <a:pt x="0" y="158204"/>
                  </a:lnTo>
                  <a:lnTo>
                    <a:pt x="883" y="147888"/>
                  </a:lnTo>
                  <a:lnTo>
                    <a:pt x="30472" y="113816"/>
                  </a:lnTo>
                  <a:lnTo>
                    <a:pt x="51196" y="110579"/>
                  </a:lnTo>
                  <a:lnTo>
                    <a:pt x="65995" y="111704"/>
                  </a:lnTo>
                  <a:lnTo>
                    <a:pt x="78692" y="115081"/>
                  </a:lnTo>
                  <a:lnTo>
                    <a:pt x="89287" y="120708"/>
                  </a:lnTo>
                  <a:lnTo>
                    <a:pt x="97780" y="128587"/>
                  </a:lnTo>
                  <a:lnTo>
                    <a:pt x="136475" y="128587"/>
                  </a:lnTo>
                  <a:lnTo>
                    <a:pt x="136475" y="136921"/>
                  </a:lnTo>
                  <a:lnTo>
                    <a:pt x="58935" y="136921"/>
                  </a:lnTo>
                  <a:lnTo>
                    <a:pt x="52387" y="138856"/>
                  </a:lnTo>
                  <a:lnTo>
                    <a:pt x="47029" y="142726"/>
                  </a:lnTo>
                  <a:lnTo>
                    <a:pt x="41671" y="146496"/>
                  </a:lnTo>
                  <a:lnTo>
                    <a:pt x="38992" y="151953"/>
                  </a:lnTo>
                  <a:lnTo>
                    <a:pt x="38992" y="166042"/>
                  </a:lnTo>
                  <a:lnTo>
                    <a:pt x="41671" y="171400"/>
                  </a:lnTo>
                  <a:lnTo>
                    <a:pt x="47029" y="175170"/>
                  </a:lnTo>
                  <a:lnTo>
                    <a:pt x="52387" y="178841"/>
                  </a:lnTo>
                  <a:lnTo>
                    <a:pt x="58935" y="180677"/>
                  </a:lnTo>
                  <a:lnTo>
                    <a:pt x="136475" y="180677"/>
                  </a:lnTo>
                  <a:lnTo>
                    <a:pt x="136475" y="188118"/>
                  </a:lnTo>
                  <a:lnTo>
                    <a:pt x="97780" y="188118"/>
                  </a:lnTo>
                  <a:lnTo>
                    <a:pt x="88785" y="196388"/>
                  </a:lnTo>
                  <a:lnTo>
                    <a:pt x="78023" y="202294"/>
                  </a:lnTo>
                  <a:lnTo>
                    <a:pt x="65493" y="205838"/>
                  </a:lnTo>
                  <a:lnTo>
                    <a:pt x="51196" y="207019"/>
                  </a:lnTo>
                  <a:close/>
                </a:path>
                <a:path w="492125" h="207644">
                  <a:moveTo>
                    <a:pt x="136475" y="180677"/>
                  </a:moveTo>
                  <a:lnTo>
                    <a:pt x="66675" y="180677"/>
                  </a:lnTo>
                  <a:lnTo>
                    <a:pt x="76599" y="179877"/>
                  </a:lnTo>
                  <a:lnTo>
                    <a:pt x="85092" y="177477"/>
                  </a:lnTo>
                  <a:lnTo>
                    <a:pt x="92152" y="173477"/>
                  </a:lnTo>
                  <a:lnTo>
                    <a:pt x="97780" y="167878"/>
                  </a:lnTo>
                  <a:lnTo>
                    <a:pt x="97780" y="149721"/>
                  </a:lnTo>
                  <a:lnTo>
                    <a:pt x="92152" y="144121"/>
                  </a:lnTo>
                  <a:lnTo>
                    <a:pt x="85092" y="140121"/>
                  </a:lnTo>
                  <a:lnTo>
                    <a:pt x="76599" y="137721"/>
                  </a:lnTo>
                  <a:lnTo>
                    <a:pt x="66675" y="136921"/>
                  </a:lnTo>
                  <a:lnTo>
                    <a:pt x="136475" y="136921"/>
                  </a:lnTo>
                  <a:lnTo>
                    <a:pt x="136475" y="180677"/>
                  </a:lnTo>
                  <a:close/>
                </a:path>
                <a:path w="492125" h="207644">
                  <a:moveTo>
                    <a:pt x="136475" y="203299"/>
                  </a:moveTo>
                  <a:lnTo>
                    <a:pt x="97780" y="203299"/>
                  </a:lnTo>
                  <a:lnTo>
                    <a:pt x="97780" y="188118"/>
                  </a:lnTo>
                  <a:lnTo>
                    <a:pt x="136475" y="188118"/>
                  </a:lnTo>
                  <a:lnTo>
                    <a:pt x="136475" y="203299"/>
                  </a:lnTo>
                  <a:close/>
                </a:path>
                <a:path w="492125" h="207644">
                  <a:moveTo>
                    <a:pt x="307927" y="75307"/>
                  </a:moveTo>
                  <a:lnTo>
                    <a:pt x="213578" y="75307"/>
                  </a:lnTo>
                  <a:lnTo>
                    <a:pt x="217457" y="71084"/>
                  </a:lnTo>
                  <a:lnTo>
                    <a:pt x="256245" y="52833"/>
                  </a:lnTo>
                  <a:lnTo>
                    <a:pt x="265072" y="52387"/>
                  </a:lnTo>
                  <a:lnTo>
                    <a:pt x="276486" y="53178"/>
                  </a:lnTo>
                  <a:lnTo>
                    <a:pt x="307927" y="75307"/>
                  </a:lnTo>
                  <a:close/>
                </a:path>
                <a:path w="492125" h="207644">
                  <a:moveTo>
                    <a:pt x="213578" y="203299"/>
                  </a:moveTo>
                  <a:lnTo>
                    <a:pt x="174882" y="203299"/>
                  </a:lnTo>
                  <a:lnTo>
                    <a:pt x="174882" y="56108"/>
                  </a:lnTo>
                  <a:lnTo>
                    <a:pt x="213578" y="56108"/>
                  </a:lnTo>
                  <a:lnTo>
                    <a:pt x="213578" y="75307"/>
                  </a:lnTo>
                  <a:lnTo>
                    <a:pt x="307927" y="75307"/>
                  </a:lnTo>
                  <a:lnTo>
                    <a:pt x="310056" y="79957"/>
                  </a:lnTo>
                  <a:lnTo>
                    <a:pt x="311730" y="86915"/>
                  </a:lnTo>
                  <a:lnTo>
                    <a:pt x="247064" y="86915"/>
                  </a:lnTo>
                  <a:lnTo>
                    <a:pt x="237102" y="87994"/>
                  </a:lnTo>
                  <a:lnTo>
                    <a:pt x="228200" y="91231"/>
                  </a:lnTo>
                  <a:lnTo>
                    <a:pt x="220359" y="96626"/>
                  </a:lnTo>
                  <a:lnTo>
                    <a:pt x="213578" y="104179"/>
                  </a:lnTo>
                  <a:lnTo>
                    <a:pt x="213578" y="203299"/>
                  </a:lnTo>
                  <a:close/>
                </a:path>
                <a:path w="492125" h="207644">
                  <a:moveTo>
                    <a:pt x="312995" y="203299"/>
                  </a:moveTo>
                  <a:lnTo>
                    <a:pt x="274300" y="203299"/>
                  </a:lnTo>
                  <a:lnTo>
                    <a:pt x="274300" y="114300"/>
                  </a:lnTo>
                  <a:lnTo>
                    <a:pt x="272597" y="102319"/>
                  </a:lnTo>
                  <a:lnTo>
                    <a:pt x="267491" y="93761"/>
                  </a:lnTo>
                  <a:lnTo>
                    <a:pt x="258980" y="88627"/>
                  </a:lnTo>
                  <a:lnTo>
                    <a:pt x="247064" y="86915"/>
                  </a:lnTo>
                  <a:lnTo>
                    <a:pt x="311730" y="86915"/>
                  </a:lnTo>
                  <a:lnTo>
                    <a:pt x="312260" y="89120"/>
                  </a:lnTo>
                  <a:lnTo>
                    <a:pt x="312995" y="99417"/>
                  </a:lnTo>
                  <a:lnTo>
                    <a:pt x="312995" y="203299"/>
                  </a:lnTo>
                  <a:close/>
                </a:path>
                <a:path w="492125" h="207644">
                  <a:moveTo>
                    <a:pt x="491558" y="75009"/>
                  </a:moveTo>
                  <a:lnTo>
                    <a:pt x="452565" y="75009"/>
                  </a:lnTo>
                  <a:lnTo>
                    <a:pt x="452565" y="0"/>
                  </a:lnTo>
                  <a:lnTo>
                    <a:pt x="491558" y="0"/>
                  </a:lnTo>
                  <a:lnTo>
                    <a:pt x="491558" y="75009"/>
                  </a:lnTo>
                  <a:close/>
                </a:path>
                <a:path w="492125" h="207644">
                  <a:moveTo>
                    <a:pt x="407172" y="207019"/>
                  </a:moveTo>
                  <a:lnTo>
                    <a:pt x="369556" y="195216"/>
                  </a:lnTo>
                  <a:lnTo>
                    <a:pt x="346451" y="161404"/>
                  </a:lnTo>
                  <a:lnTo>
                    <a:pt x="341986" y="129778"/>
                  </a:lnTo>
                  <a:lnTo>
                    <a:pt x="343102" y="113276"/>
                  </a:lnTo>
                  <a:lnTo>
                    <a:pt x="359845" y="73818"/>
                  </a:lnTo>
                  <a:lnTo>
                    <a:pt x="393220" y="53726"/>
                  </a:lnTo>
                  <a:lnTo>
                    <a:pt x="407172" y="52387"/>
                  </a:lnTo>
                  <a:lnTo>
                    <a:pt x="420390" y="53801"/>
                  </a:lnTo>
                  <a:lnTo>
                    <a:pt x="432362" y="58042"/>
                  </a:lnTo>
                  <a:lnTo>
                    <a:pt x="443087" y="65112"/>
                  </a:lnTo>
                  <a:lnTo>
                    <a:pt x="452565" y="75009"/>
                  </a:lnTo>
                  <a:lnTo>
                    <a:pt x="491558" y="75009"/>
                  </a:lnTo>
                  <a:lnTo>
                    <a:pt x="491558" y="86915"/>
                  </a:lnTo>
                  <a:lnTo>
                    <a:pt x="419079" y="86915"/>
                  </a:lnTo>
                  <a:lnTo>
                    <a:pt x="411200" y="87659"/>
                  </a:lnTo>
                  <a:lnTo>
                    <a:pt x="382514" y="120643"/>
                  </a:lnTo>
                  <a:lnTo>
                    <a:pt x="381872" y="129778"/>
                  </a:lnTo>
                  <a:lnTo>
                    <a:pt x="382495" y="138670"/>
                  </a:lnTo>
                  <a:lnTo>
                    <a:pt x="410958" y="171738"/>
                  </a:lnTo>
                  <a:lnTo>
                    <a:pt x="419079" y="172491"/>
                  </a:lnTo>
                  <a:lnTo>
                    <a:pt x="491558" y="172491"/>
                  </a:lnTo>
                  <a:lnTo>
                    <a:pt x="491558" y="184398"/>
                  </a:lnTo>
                  <a:lnTo>
                    <a:pt x="452565" y="184398"/>
                  </a:lnTo>
                  <a:lnTo>
                    <a:pt x="442863" y="194295"/>
                  </a:lnTo>
                  <a:lnTo>
                    <a:pt x="432064" y="201364"/>
                  </a:lnTo>
                  <a:lnTo>
                    <a:pt x="420167" y="205606"/>
                  </a:lnTo>
                  <a:lnTo>
                    <a:pt x="407172" y="207019"/>
                  </a:lnTo>
                  <a:close/>
                </a:path>
                <a:path w="492125" h="207644">
                  <a:moveTo>
                    <a:pt x="491558" y="172491"/>
                  </a:moveTo>
                  <a:lnTo>
                    <a:pt x="425528" y="172491"/>
                  </a:lnTo>
                  <a:lnTo>
                    <a:pt x="431878" y="170953"/>
                  </a:lnTo>
                  <a:lnTo>
                    <a:pt x="444479" y="164703"/>
                  </a:lnTo>
                  <a:lnTo>
                    <a:pt x="449291" y="160684"/>
                  </a:lnTo>
                  <a:lnTo>
                    <a:pt x="452565" y="155823"/>
                  </a:lnTo>
                  <a:lnTo>
                    <a:pt x="452565" y="103584"/>
                  </a:lnTo>
                  <a:lnTo>
                    <a:pt x="449291" y="98722"/>
                  </a:lnTo>
                  <a:lnTo>
                    <a:pt x="444479" y="94753"/>
                  </a:lnTo>
                  <a:lnTo>
                    <a:pt x="438129" y="91678"/>
                  </a:lnTo>
                  <a:lnTo>
                    <a:pt x="431878" y="88503"/>
                  </a:lnTo>
                  <a:lnTo>
                    <a:pt x="425528" y="86915"/>
                  </a:lnTo>
                  <a:lnTo>
                    <a:pt x="491558" y="86915"/>
                  </a:lnTo>
                  <a:lnTo>
                    <a:pt x="491558" y="172491"/>
                  </a:lnTo>
                  <a:close/>
                </a:path>
                <a:path w="492125" h="207644">
                  <a:moveTo>
                    <a:pt x="491558" y="203299"/>
                  </a:moveTo>
                  <a:lnTo>
                    <a:pt x="452565" y="203299"/>
                  </a:lnTo>
                  <a:lnTo>
                    <a:pt x="452565" y="184398"/>
                  </a:lnTo>
                  <a:lnTo>
                    <a:pt x="491558" y="184398"/>
                  </a:lnTo>
                  <a:lnTo>
                    <a:pt x="491558" y="203299"/>
                  </a:lnTo>
                  <a:close/>
                </a:path>
              </a:pathLst>
            </a:custGeom>
            <a:solidFill>
              <a:srgbClr val="333745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3" name="object 23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64376" y="699679"/>
              <a:ext cx="2907972" cy="268783"/>
            </a:xfrm>
            <a:prstGeom prst="rect">
              <a:avLst/>
            </a:prstGeom>
          </p:spPr>
        </p:pic>
      </p:grpSp>
      <p:pic>
        <p:nvPicPr>
          <p:cNvPr id="24" name="object 24" descr="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8820048" y="4819863"/>
            <a:ext cx="109115" cy="87362"/>
          </a:xfrm>
          <a:prstGeom prst="rect">
            <a:avLst/>
          </a:prstGeom>
        </p:spPr>
      </p:pic>
      <p:pic>
        <p:nvPicPr>
          <p:cNvPr id="25" name="object 25" descr="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2336795" y="1244471"/>
            <a:ext cx="1171797" cy="1248900"/>
          </a:xfrm>
          <a:prstGeom prst="rect">
            <a:avLst/>
          </a:prstGeom>
        </p:spPr>
      </p:pic>
      <p:pic>
        <p:nvPicPr>
          <p:cNvPr id="26" name="object 26" descr="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4112831" y="2630405"/>
            <a:ext cx="715578" cy="240952"/>
          </a:xfrm>
          <a:prstGeom prst="rect">
            <a:avLst/>
          </a:prstGeom>
        </p:spPr>
      </p:pic>
      <p:pic>
        <p:nvPicPr>
          <p:cNvPr id="27" name="object 27" descr="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3906906" y="3547186"/>
            <a:ext cx="1122420" cy="108049"/>
          </a:xfrm>
          <a:prstGeom prst="rect">
            <a:avLst/>
          </a:prstGeom>
        </p:spPr>
      </p:pic>
      <p:grpSp>
        <p:nvGrpSpPr>
          <p:cNvPr id="28" name="object 28" descr=""/>
          <p:cNvGrpSpPr/>
          <p:nvPr/>
        </p:nvGrpSpPr>
        <p:grpSpPr>
          <a:xfrm>
            <a:off x="3929317" y="3850647"/>
            <a:ext cx="1070610" cy="392430"/>
            <a:chOff x="3929317" y="3850647"/>
            <a:chExt cx="1070610" cy="392430"/>
          </a:xfrm>
        </p:grpSpPr>
        <p:pic>
          <p:nvPicPr>
            <p:cNvPr id="29" name="object 29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929317" y="3850647"/>
              <a:ext cx="1070547" cy="110877"/>
            </a:xfrm>
            <a:prstGeom prst="rect">
              <a:avLst/>
            </a:prstGeom>
          </p:spPr>
        </p:pic>
        <p:pic>
          <p:nvPicPr>
            <p:cNvPr id="30" name="object 30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946827" y="4003196"/>
              <a:ext cx="1038610" cy="239762"/>
            </a:xfrm>
            <a:prstGeom prst="rect">
              <a:avLst/>
            </a:prstGeom>
          </p:spPr>
        </p:pic>
      </p:grpSp>
      <p:grpSp>
        <p:nvGrpSpPr>
          <p:cNvPr id="31" name="object 31" descr=""/>
          <p:cNvGrpSpPr/>
          <p:nvPr/>
        </p:nvGrpSpPr>
        <p:grpSpPr>
          <a:xfrm>
            <a:off x="246000" y="1260924"/>
            <a:ext cx="201295" cy="1249045"/>
            <a:chOff x="246000" y="1260924"/>
            <a:chExt cx="201295" cy="1249045"/>
          </a:xfrm>
        </p:grpSpPr>
        <p:sp>
          <p:nvSpPr>
            <p:cNvPr id="32" name="object 32" descr=""/>
            <p:cNvSpPr/>
            <p:nvPr/>
          </p:nvSpPr>
          <p:spPr>
            <a:xfrm>
              <a:off x="246000" y="1260924"/>
              <a:ext cx="201295" cy="1249045"/>
            </a:xfrm>
            <a:custGeom>
              <a:avLst/>
              <a:gdLst/>
              <a:ahLst/>
              <a:cxnLst/>
              <a:rect l="l" t="t" r="r" b="b"/>
              <a:pathLst>
                <a:path w="201295" h="1249045">
                  <a:moveTo>
                    <a:pt x="200999" y="1248899"/>
                  </a:moveTo>
                  <a:lnTo>
                    <a:pt x="0" y="1248899"/>
                  </a:lnTo>
                  <a:lnTo>
                    <a:pt x="0" y="0"/>
                  </a:lnTo>
                  <a:lnTo>
                    <a:pt x="200999" y="0"/>
                  </a:lnTo>
                  <a:lnTo>
                    <a:pt x="200999" y="1248899"/>
                  </a:lnTo>
                  <a:close/>
                </a:path>
              </a:pathLst>
            </a:custGeom>
            <a:solidFill>
              <a:srgbClr val="E9483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 descr=""/>
            <p:cNvSpPr/>
            <p:nvPr/>
          </p:nvSpPr>
          <p:spPr>
            <a:xfrm>
              <a:off x="284239" y="1469047"/>
              <a:ext cx="120650" cy="829944"/>
            </a:xfrm>
            <a:custGeom>
              <a:avLst/>
              <a:gdLst/>
              <a:ahLst/>
              <a:cxnLst/>
              <a:rect l="l" t="t" r="r" b="b"/>
              <a:pathLst>
                <a:path w="120650" h="829944">
                  <a:moveTo>
                    <a:pt x="93166" y="817815"/>
                  </a:moveTo>
                  <a:lnTo>
                    <a:pt x="93166" y="829424"/>
                  </a:lnTo>
                  <a:lnTo>
                    <a:pt x="0" y="829424"/>
                  </a:lnTo>
                  <a:lnTo>
                    <a:pt x="0" y="768404"/>
                  </a:lnTo>
                  <a:lnTo>
                    <a:pt x="10417" y="768404"/>
                  </a:lnTo>
                  <a:lnTo>
                    <a:pt x="10417" y="817815"/>
                  </a:lnTo>
                  <a:lnTo>
                    <a:pt x="40332" y="817815"/>
                  </a:lnTo>
                  <a:lnTo>
                    <a:pt x="40332" y="769297"/>
                  </a:lnTo>
                  <a:lnTo>
                    <a:pt x="50750" y="769297"/>
                  </a:lnTo>
                  <a:lnTo>
                    <a:pt x="50750" y="817815"/>
                  </a:lnTo>
                  <a:lnTo>
                    <a:pt x="93166" y="817815"/>
                  </a:lnTo>
                  <a:close/>
                </a:path>
                <a:path w="120650" h="829944">
                  <a:moveTo>
                    <a:pt x="94803" y="723622"/>
                  </a:moveTo>
                  <a:lnTo>
                    <a:pt x="66777" y="756373"/>
                  </a:lnTo>
                  <a:lnTo>
                    <a:pt x="59382" y="756959"/>
                  </a:lnTo>
                  <a:lnTo>
                    <a:pt x="51931" y="756373"/>
                  </a:lnTo>
                  <a:lnTo>
                    <a:pt x="24110" y="723622"/>
                  </a:lnTo>
                  <a:lnTo>
                    <a:pt x="24724" y="716599"/>
                  </a:lnTo>
                  <a:lnTo>
                    <a:pt x="26565" y="710264"/>
                  </a:lnTo>
                  <a:lnTo>
                    <a:pt x="29635" y="704618"/>
                  </a:lnTo>
                  <a:lnTo>
                    <a:pt x="33486" y="700175"/>
                  </a:lnTo>
                  <a:lnTo>
                    <a:pt x="33486" y="730071"/>
                  </a:lnTo>
                  <a:lnTo>
                    <a:pt x="35917" y="735429"/>
                  </a:lnTo>
                  <a:lnTo>
                    <a:pt x="40778" y="739695"/>
                  </a:lnTo>
                  <a:lnTo>
                    <a:pt x="45541" y="743961"/>
                  </a:lnTo>
                  <a:lnTo>
                    <a:pt x="51742" y="746095"/>
                  </a:lnTo>
                  <a:lnTo>
                    <a:pt x="67121" y="746095"/>
                  </a:lnTo>
                  <a:lnTo>
                    <a:pt x="73273" y="744060"/>
                  </a:lnTo>
                  <a:lnTo>
                    <a:pt x="73483" y="743958"/>
                  </a:lnTo>
                  <a:lnTo>
                    <a:pt x="78283" y="739844"/>
                  </a:lnTo>
                  <a:lnTo>
                    <a:pt x="83046" y="735578"/>
                  </a:lnTo>
                  <a:lnTo>
                    <a:pt x="85427" y="730170"/>
                  </a:lnTo>
                  <a:lnTo>
                    <a:pt x="85427" y="700337"/>
                  </a:lnTo>
                  <a:lnTo>
                    <a:pt x="89194" y="704618"/>
                  </a:lnTo>
                  <a:lnTo>
                    <a:pt x="92310" y="710264"/>
                  </a:lnTo>
                  <a:lnTo>
                    <a:pt x="94180" y="716599"/>
                  </a:lnTo>
                  <a:lnTo>
                    <a:pt x="94803" y="723622"/>
                  </a:lnTo>
                  <a:close/>
                </a:path>
                <a:path w="120650" h="829944">
                  <a:moveTo>
                    <a:pt x="85427" y="700337"/>
                  </a:moveTo>
                  <a:lnTo>
                    <a:pt x="85427" y="717073"/>
                  </a:lnTo>
                  <a:lnTo>
                    <a:pt x="82996" y="711715"/>
                  </a:lnTo>
                  <a:lnTo>
                    <a:pt x="73273" y="703381"/>
                  </a:lnTo>
                  <a:lnTo>
                    <a:pt x="67121" y="701330"/>
                  </a:lnTo>
                  <a:lnTo>
                    <a:pt x="51742" y="701331"/>
                  </a:lnTo>
                  <a:lnTo>
                    <a:pt x="45640" y="703381"/>
                  </a:lnTo>
                  <a:lnTo>
                    <a:pt x="35917" y="711715"/>
                  </a:lnTo>
                  <a:lnTo>
                    <a:pt x="33486" y="717073"/>
                  </a:lnTo>
                  <a:lnTo>
                    <a:pt x="33486" y="700175"/>
                  </a:lnTo>
                  <a:lnTo>
                    <a:pt x="59382" y="690284"/>
                  </a:lnTo>
                  <a:lnTo>
                    <a:pt x="66777" y="690870"/>
                  </a:lnTo>
                  <a:lnTo>
                    <a:pt x="73483" y="692628"/>
                  </a:lnTo>
                  <a:lnTo>
                    <a:pt x="79502" y="695558"/>
                  </a:lnTo>
                  <a:lnTo>
                    <a:pt x="84832" y="699660"/>
                  </a:lnTo>
                  <a:lnTo>
                    <a:pt x="85427" y="700337"/>
                  </a:lnTo>
                  <a:close/>
                </a:path>
                <a:path w="120650" h="829944">
                  <a:moveTo>
                    <a:pt x="94803" y="643770"/>
                  </a:moveTo>
                  <a:lnTo>
                    <a:pt x="66777" y="676521"/>
                  </a:lnTo>
                  <a:lnTo>
                    <a:pt x="59382" y="677107"/>
                  </a:lnTo>
                  <a:lnTo>
                    <a:pt x="51931" y="676521"/>
                  </a:lnTo>
                  <a:lnTo>
                    <a:pt x="24110" y="643770"/>
                  </a:lnTo>
                  <a:lnTo>
                    <a:pt x="24724" y="636747"/>
                  </a:lnTo>
                  <a:lnTo>
                    <a:pt x="26565" y="630412"/>
                  </a:lnTo>
                  <a:lnTo>
                    <a:pt x="29635" y="624766"/>
                  </a:lnTo>
                  <a:lnTo>
                    <a:pt x="33486" y="620323"/>
                  </a:lnTo>
                  <a:lnTo>
                    <a:pt x="33486" y="650219"/>
                  </a:lnTo>
                  <a:lnTo>
                    <a:pt x="35917" y="655577"/>
                  </a:lnTo>
                  <a:lnTo>
                    <a:pt x="40778" y="659843"/>
                  </a:lnTo>
                  <a:lnTo>
                    <a:pt x="45541" y="664110"/>
                  </a:lnTo>
                  <a:lnTo>
                    <a:pt x="51742" y="666243"/>
                  </a:lnTo>
                  <a:lnTo>
                    <a:pt x="67121" y="666243"/>
                  </a:lnTo>
                  <a:lnTo>
                    <a:pt x="73273" y="664208"/>
                  </a:lnTo>
                  <a:lnTo>
                    <a:pt x="73483" y="664106"/>
                  </a:lnTo>
                  <a:lnTo>
                    <a:pt x="78283" y="659992"/>
                  </a:lnTo>
                  <a:lnTo>
                    <a:pt x="83046" y="655726"/>
                  </a:lnTo>
                  <a:lnTo>
                    <a:pt x="85427" y="650318"/>
                  </a:lnTo>
                  <a:lnTo>
                    <a:pt x="85427" y="620485"/>
                  </a:lnTo>
                  <a:lnTo>
                    <a:pt x="89194" y="624766"/>
                  </a:lnTo>
                  <a:lnTo>
                    <a:pt x="92310" y="630412"/>
                  </a:lnTo>
                  <a:lnTo>
                    <a:pt x="94180" y="636747"/>
                  </a:lnTo>
                  <a:lnTo>
                    <a:pt x="94803" y="643770"/>
                  </a:lnTo>
                  <a:close/>
                </a:path>
                <a:path w="120650" h="829944">
                  <a:moveTo>
                    <a:pt x="85427" y="620485"/>
                  </a:moveTo>
                  <a:lnTo>
                    <a:pt x="85427" y="637221"/>
                  </a:lnTo>
                  <a:lnTo>
                    <a:pt x="82996" y="631863"/>
                  </a:lnTo>
                  <a:lnTo>
                    <a:pt x="73273" y="623529"/>
                  </a:lnTo>
                  <a:lnTo>
                    <a:pt x="67121" y="621479"/>
                  </a:lnTo>
                  <a:lnTo>
                    <a:pt x="51742" y="621479"/>
                  </a:lnTo>
                  <a:lnTo>
                    <a:pt x="45640" y="623529"/>
                  </a:lnTo>
                  <a:lnTo>
                    <a:pt x="35917" y="631863"/>
                  </a:lnTo>
                  <a:lnTo>
                    <a:pt x="33486" y="637221"/>
                  </a:lnTo>
                  <a:lnTo>
                    <a:pt x="33486" y="620323"/>
                  </a:lnTo>
                  <a:lnTo>
                    <a:pt x="59382" y="610432"/>
                  </a:lnTo>
                  <a:lnTo>
                    <a:pt x="66777" y="611018"/>
                  </a:lnTo>
                  <a:lnTo>
                    <a:pt x="73483" y="612776"/>
                  </a:lnTo>
                  <a:lnTo>
                    <a:pt x="79502" y="615706"/>
                  </a:lnTo>
                  <a:lnTo>
                    <a:pt x="84832" y="619808"/>
                  </a:lnTo>
                  <a:lnTo>
                    <a:pt x="85427" y="620485"/>
                  </a:lnTo>
                  <a:close/>
                </a:path>
                <a:path w="120650" h="829944">
                  <a:moveTo>
                    <a:pt x="35867" y="534003"/>
                  </a:moveTo>
                  <a:lnTo>
                    <a:pt x="35867" y="544421"/>
                  </a:lnTo>
                  <a:lnTo>
                    <a:pt x="0" y="544421"/>
                  </a:lnTo>
                  <a:lnTo>
                    <a:pt x="0" y="534003"/>
                  </a:lnTo>
                  <a:lnTo>
                    <a:pt x="35867" y="534003"/>
                  </a:lnTo>
                  <a:close/>
                </a:path>
                <a:path w="120650" h="829944">
                  <a:moveTo>
                    <a:pt x="94803" y="562429"/>
                  </a:moveTo>
                  <a:lnTo>
                    <a:pt x="94803" y="576221"/>
                  </a:lnTo>
                  <a:lnTo>
                    <a:pt x="91628" y="583513"/>
                  </a:lnTo>
                  <a:lnTo>
                    <a:pt x="59531" y="597255"/>
                  </a:lnTo>
                  <a:lnTo>
                    <a:pt x="51838" y="596734"/>
                  </a:lnTo>
                  <a:lnTo>
                    <a:pt x="24110" y="576122"/>
                  </a:lnTo>
                  <a:lnTo>
                    <a:pt x="24110" y="562628"/>
                  </a:lnTo>
                  <a:lnTo>
                    <a:pt x="25151" y="558411"/>
                  </a:lnTo>
                  <a:lnTo>
                    <a:pt x="27235" y="554542"/>
                  </a:lnTo>
                  <a:lnTo>
                    <a:pt x="29319" y="550573"/>
                  </a:lnTo>
                  <a:lnTo>
                    <a:pt x="32196" y="547199"/>
                  </a:lnTo>
                  <a:lnTo>
                    <a:pt x="33486" y="546223"/>
                  </a:lnTo>
                  <a:lnTo>
                    <a:pt x="33486" y="571210"/>
                  </a:lnTo>
                  <a:lnTo>
                    <a:pt x="35867" y="576469"/>
                  </a:lnTo>
                  <a:lnTo>
                    <a:pt x="40630" y="580438"/>
                  </a:lnTo>
                  <a:lnTo>
                    <a:pt x="45293" y="584406"/>
                  </a:lnTo>
                  <a:lnTo>
                    <a:pt x="51593" y="586391"/>
                  </a:lnTo>
                  <a:lnTo>
                    <a:pt x="67270" y="586391"/>
                  </a:lnTo>
                  <a:lnTo>
                    <a:pt x="73521" y="584456"/>
                  </a:lnTo>
                  <a:lnTo>
                    <a:pt x="78283" y="580586"/>
                  </a:lnTo>
                  <a:lnTo>
                    <a:pt x="83046" y="576618"/>
                  </a:lnTo>
                  <a:lnTo>
                    <a:pt x="85427" y="571309"/>
                  </a:lnTo>
                  <a:lnTo>
                    <a:pt x="85427" y="546190"/>
                  </a:lnTo>
                  <a:lnTo>
                    <a:pt x="86518" y="547001"/>
                  </a:lnTo>
                  <a:lnTo>
                    <a:pt x="89346" y="550275"/>
                  </a:lnTo>
                  <a:lnTo>
                    <a:pt x="91529" y="554244"/>
                  </a:lnTo>
                  <a:lnTo>
                    <a:pt x="93712" y="558113"/>
                  </a:lnTo>
                  <a:lnTo>
                    <a:pt x="94803" y="562429"/>
                  </a:lnTo>
                  <a:close/>
                </a:path>
                <a:path w="120650" h="829944">
                  <a:moveTo>
                    <a:pt x="85427" y="546190"/>
                  </a:moveTo>
                  <a:lnTo>
                    <a:pt x="85427" y="560495"/>
                  </a:lnTo>
                  <a:lnTo>
                    <a:pt x="84435" y="556576"/>
                  </a:lnTo>
                  <a:lnTo>
                    <a:pt x="82450" y="552904"/>
                  </a:lnTo>
                  <a:lnTo>
                    <a:pt x="80367" y="549134"/>
                  </a:lnTo>
                  <a:lnTo>
                    <a:pt x="77837" y="546306"/>
                  </a:lnTo>
                  <a:lnTo>
                    <a:pt x="74860" y="544421"/>
                  </a:lnTo>
                  <a:lnTo>
                    <a:pt x="44350" y="544421"/>
                  </a:lnTo>
                  <a:lnTo>
                    <a:pt x="41374" y="546306"/>
                  </a:lnTo>
                  <a:lnTo>
                    <a:pt x="38844" y="549134"/>
                  </a:lnTo>
                  <a:lnTo>
                    <a:pt x="36760" y="552904"/>
                  </a:lnTo>
                  <a:lnTo>
                    <a:pt x="34577" y="556576"/>
                  </a:lnTo>
                  <a:lnTo>
                    <a:pt x="33486" y="560495"/>
                  </a:lnTo>
                  <a:lnTo>
                    <a:pt x="33486" y="546223"/>
                  </a:lnTo>
                  <a:lnTo>
                    <a:pt x="35867" y="544421"/>
                  </a:lnTo>
                  <a:lnTo>
                    <a:pt x="35867" y="534003"/>
                  </a:lnTo>
                  <a:lnTo>
                    <a:pt x="83046" y="534003"/>
                  </a:lnTo>
                  <a:lnTo>
                    <a:pt x="83046" y="544421"/>
                  </a:lnTo>
                  <a:lnTo>
                    <a:pt x="85427" y="546190"/>
                  </a:lnTo>
                  <a:close/>
                </a:path>
                <a:path w="120650" h="829944">
                  <a:moveTo>
                    <a:pt x="93166" y="534003"/>
                  </a:moveTo>
                  <a:lnTo>
                    <a:pt x="93166" y="544421"/>
                  </a:lnTo>
                  <a:lnTo>
                    <a:pt x="83046" y="544421"/>
                  </a:lnTo>
                  <a:lnTo>
                    <a:pt x="83046" y="534003"/>
                  </a:lnTo>
                  <a:lnTo>
                    <a:pt x="93166" y="534003"/>
                  </a:lnTo>
                  <a:close/>
                </a:path>
                <a:path w="120650" h="829944">
                  <a:moveTo>
                    <a:pt x="93166" y="465043"/>
                  </a:moveTo>
                  <a:lnTo>
                    <a:pt x="93166" y="476651"/>
                  </a:lnTo>
                  <a:lnTo>
                    <a:pt x="0" y="476651"/>
                  </a:lnTo>
                  <a:lnTo>
                    <a:pt x="0" y="465043"/>
                  </a:lnTo>
                  <a:lnTo>
                    <a:pt x="93166" y="465043"/>
                  </a:lnTo>
                  <a:close/>
                </a:path>
                <a:path w="120650" h="829944">
                  <a:moveTo>
                    <a:pt x="35569" y="422947"/>
                  </a:moveTo>
                  <a:lnTo>
                    <a:pt x="35569" y="433166"/>
                  </a:lnTo>
                  <a:lnTo>
                    <a:pt x="32196" y="430289"/>
                  </a:lnTo>
                  <a:lnTo>
                    <a:pt x="29467" y="426767"/>
                  </a:lnTo>
                  <a:lnTo>
                    <a:pt x="27384" y="422600"/>
                  </a:lnTo>
                  <a:lnTo>
                    <a:pt x="25201" y="418333"/>
                  </a:lnTo>
                  <a:lnTo>
                    <a:pt x="24110" y="413868"/>
                  </a:lnTo>
                  <a:lnTo>
                    <a:pt x="24110" y="409205"/>
                  </a:lnTo>
                  <a:lnTo>
                    <a:pt x="25468" y="399829"/>
                  </a:lnTo>
                  <a:lnTo>
                    <a:pt x="29542" y="393132"/>
                  </a:lnTo>
                  <a:lnTo>
                    <a:pt x="33486" y="390798"/>
                  </a:lnTo>
                  <a:lnTo>
                    <a:pt x="33486" y="417192"/>
                  </a:lnTo>
                  <a:lnTo>
                    <a:pt x="34528" y="421062"/>
                  </a:lnTo>
                  <a:lnTo>
                    <a:pt x="35569" y="422947"/>
                  </a:lnTo>
                  <a:close/>
                </a:path>
                <a:path w="120650" h="829944">
                  <a:moveTo>
                    <a:pt x="93166" y="433166"/>
                  </a:moveTo>
                  <a:lnTo>
                    <a:pt x="93166" y="443733"/>
                  </a:lnTo>
                  <a:lnTo>
                    <a:pt x="25747" y="443733"/>
                  </a:lnTo>
                  <a:lnTo>
                    <a:pt x="25747" y="433166"/>
                  </a:lnTo>
                  <a:lnTo>
                    <a:pt x="35569" y="433166"/>
                  </a:lnTo>
                  <a:lnTo>
                    <a:pt x="35569" y="422947"/>
                  </a:lnTo>
                  <a:lnTo>
                    <a:pt x="38695" y="428602"/>
                  </a:lnTo>
                  <a:lnTo>
                    <a:pt x="41126" y="431380"/>
                  </a:lnTo>
                  <a:lnTo>
                    <a:pt x="43904" y="433166"/>
                  </a:lnTo>
                  <a:lnTo>
                    <a:pt x="93166" y="433166"/>
                  </a:lnTo>
                  <a:close/>
                </a:path>
                <a:path w="120650" h="829944">
                  <a:moveTo>
                    <a:pt x="93166" y="387774"/>
                  </a:moveTo>
                  <a:lnTo>
                    <a:pt x="93166" y="398192"/>
                  </a:lnTo>
                  <a:lnTo>
                    <a:pt x="43160" y="398192"/>
                  </a:lnTo>
                  <a:lnTo>
                    <a:pt x="39092" y="399581"/>
                  </a:lnTo>
                  <a:lnTo>
                    <a:pt x="36909" y="402359"/>
                  </a:lnTo>
                  <a:lnTo>
                    <a:pt x="34627" y="405038"/>
                  </a:lnTo>
                  <a:lnTo>
                    <a:pt x="33486" y="408659"/>
                  </a:lnTo>
                  <a:lnTo>
                    <a:pt x="33486" y="390798"/>
                  </a:lnTo>
                  <a:lnTo>
                    <a:pt x="36332" y="389113"/>
                  </a:lnTo>
                  <a:lnTo>
                    <a:pt x="45839" y="387774"/>
                  </a:lnTo>
                  <a:lnTo>
                    <a:pt x="93166" y="387774"/>
                  </a:lnTo>
                  <a:close/>
                </a:path>
                <a:path w="120650" h="829944">
                  <a:moveTo>
                    <a:pt x="35867" y="307430"/>
                  </a:moveTo>
                  <a:lnTo>
                    <a:pt x="35867" y="317848"/>
                  </a:lnTo>
                  <a:lnTo>
                    <a:pt x="0" y="317848"/>
                  </a:lnTo>
                  <a:lnTo>
                    <a:pt x="0" y="307430"/>
                  </a:lnTo>
                  <a:lnTo>
                    <a:pt x="35867" y="307430"/>
                  </a:lnTo>
                  <a:close/>
                </a:path>
                <a:path w="120650" h="829944">
                  <a:moveTo>
                    <a:pt x="94803" y="335857"/>
                  </a:moveTo>
                  <a:lnTo>
                    <a:pt x="94803" y="349648"/>
                  </a:lnTo>
                  <a:lnTo>
                    <a:pt x="91628" y="356941"/>
                  </a:lnTo>
                  <a:lnTo>
                    <a:pt x="59531" y="370682"/>
                  </a:lnTo>
                  <a:lnTo>
                    <a:pt x="51838" y="370162"/>
                  </a:lnTo>
                  <a:lnTo>
                    <a:pt x="24110" y="349549"/>
                  </a:lnTo>
                  <a:lnTo>
                    <a:pt x="24110" y="336055"/>
                  </a:lnTo>
                  <a:lnTo>
                    <a:pt x="25151" y="331838"/>
                  </a:lnTo>
                  <a:lnTo>
                    <a:pt x="27235" y="327969"/>
                  </a:lnTo>
                  <a:lnTo>
                    <a:pt x="29319" y="324000"/>
                  </a:lnTo>
                  <a:lnTo>
                    <a:pt x="32196" y="320627"/>
                  </a:lnTo>
                  <a:lnTo>
                    <a:pt x="33486" y="319650"/>
                  </a:lnTo>
                  <a:lnTo>
                    <a:pt x="33486" y="344637"/>
                  </a:lnTo>
                  <a:lnTo>
                    <a:pt x="35867" y="349896"/>
                  </a:lnTo>
                  <a:lnTo>
                    <a:pt x="40630" y="353865"/>
                  </a:lnTo>
                  <a:lnTo>
                    <a:pt x="45293" y="357834"/>
                  </a:lnTo>
                  <a:lnTo>
                    <a:pt x="51593" y="359818"/>
                  </a:lnTo>
                  <a:lnTo>
                    <a:pt x="67270" y="359818"/>
                  </a:lnTo>
                  <a:lnTo>
                    <a:pt x="73521" y="357883"/>
                  </a:lnTo>
                  <a:lnTo>
                    <a:pt x="78283" y="354014"/>
                  </a:lnTo>
                  <a:lnTo>
                    <a:pt x="83046" y="350045"/>
                  </a:lnTo>
                  <a:lnTo>
                    <a:pt x="85427" y="344737"/>
                  </a:lnTo>
                  <a:lnTo>
                    <a:pt x="85427" y="319617"/>
                  </a:lnTo>
                  <a:lnTo>
                    <a:pt x="86518" y="320428"/>
                  </a:lnTo>
                  <a:lnTo>
                    <a:pt x="89346" y="323702"/>
                  </a:lnTo>
                  <a:lnTo>
                    <a:pt x="91529" y="327671"/>
                  </a:lnTo>
                  <a:lnTo>
                    <a:pt x="93712" y="331541"/>
                  </a:lnTo>
                  <a:lnTo>
                    <a:pt x="94803" y="335857"/>
                  </a:lnTo>
                  <a:close/>
                </a:path>
                <a:path w="120650" h="829944">
                  <a:moveTo>
                    <a:pt x="85427" y="319617"/>
                  </a:moveTo>
                  <a:lnTo>
                    <a:pt x="85427" y="333922"/>
                  </a:lnTo>
                  <a:lnTo>
                    <a:pt x="84435" y="330003"/>
                  </a:lnTo>
                  <a:lnTo>
                    <a:pt x="82450" y="326332"/>
                  </a:lnTo>
                  <a:lnTo>
                    <a:pt x="80367" y="322561"/>
                  </a:lnTo>
                  <a:lnTo>
                    <a:pt x="77837" y="319734"/>
                  </a:lnTo>
                  <a:lnTo>
                    <a:pt x="74860" y="317848"/>
                  </a:lnTo>
                  <a:lnTo>
                    <a:pt x="44350" y="317848"/>
                  </a:lnTo>
                  <a:lnTo>
                    <a:pt x="41374" y="319734"/>
                  </a:lnTo>
                  <a:lnTo>
                    <a:pt x="38844" y="322561"/>
                  </a:lnTo>
                  <a:lnTo>
                    <a:pt x="36760" y="326332"/>
                  </a:lnTo>
                  <a:lnTo>
                    <a:pt x="34577" y="330003"/>
                  </a:lnTo>
                  <a:lnTo>
                    <a:pt x="33486" y="333922"/>
                  </a:lnTo>
                  <a:lnTo>
                    <a:pt x="33486" y="319650"/>
                  </a:lnTo>
                  <a:lnTo>
                    <a:pt x="35867" y="317848"/>
                  </a:lnTo>
                  <a:lnTo>
                    <a:pt x="35867" y="307430"/>
                  </a:lnTo>
                  <a:lnTo>
                    <a:pt x="83046" y="307430"/>
                  </a:lnTo>
                  <a:lnTo>
                    <a:pt x="83046" y="317848"/>
                  </a:lnTo>
                  <a:lnTo>
                    <a:pt x="85427" y="319617"/>
                  </a:lnTo>
                  <a:close/>
                </a:path>
                <a:path w="120650" h="829944">
                  <a:moveTo>
                    <a:pt x="93166" y="307430"/>
                  </a:moveTo>
                  <a:lnTo>
                    <a:pt x="93166" y="317848"/>
                  </a:lnTo>
                  <a:lnTo>
                    <a:pt x="83046" y="317848"/>
                  </a:lnTo>
                  <a:lnTo>
                    <a:pt x="83046" y="307430"/>
                  </a:lnTo>
                  <a:lnTo>
                    <a:pt x="93166" y="307430"/>
                  </a:lnTo>
                  <a:close/>
                </a:path>
                <a:path w="120650" h="829944">
                  <a:moveTo>
                    <a:pt x="94803" y="260001"/>
                  </a:moveTo>
                  <a:lnTo>
                    <a:pt x="94803" y="264962"/>
                  </a:lnTo>
                  <a:lnTo>
                    <a:pt x="93464" y="274403"/>
                  </a:lnTo>
                  <a:lnTo>
                    <a:pt x="89445" y="281147"/>
                  </a:lnTo>
                  <a:lnTo>
                    <a:pt x="82748" y="285193"/>
                  </a:lnTo>
                  <a:lnTo>
                    <a:pt x="73372" y="286542"/>
                  </a:lnTo>
                  <a:lnTo>
                    <a:pt x="25747" y="286542"/>
                  </a:lnTo>
                  <a:lnTo>
                    <a:pt x="25747" y="275975"/>
                  </a:lnTo>
                  <a:lnTo>
                    <a:pt x="75455" y="275975"/>
                  </a:lnTo>
                  <a:lnTo>
                    <a:pt x="79375" y="274785"/>
                  </a:lnTo>
                  <a:lnTo>
                    <a:pt x="81855" y="272404"/>
                  </a:lnTo>
                  <a:lnTo>
                    <a:pt x="84236" y="270022"/>
                  </a:lnTo>
                  <a:lnTo>
                    <a:pt x="85427" y="266202"/>
                  </a:lnTo>
                  <a:lnTo>
                    <a:pt x="85427" y="242549"/>
                  </a:lnTo>
                  <a:lnTo>
                    <a:pt x="86617" y="243581"/>
                  </a:lnTo>
                  <a:lnTo>
                    <a:pt x="89247" y="247004"/>
                  </a:lnTo>
                  <a:lnTo>
                    <a:pt x="91529" y="251270"/>
                  </a:lnTo>
                  <a:lnTo>
                    <a:pt x="93712" y="255437"/>
                  </a:lnTo>
                  <a:lnTo>
                    <a:pt x="94803" y="260001"/>
                  </a:lnTo>
                  <a:close/>
                </a:path>
                <a:path w="120650" h="829944">
                  <a:moveTo>
                    <a:pt x="85427" y="242549"/>
                  </a:moveTo>
                  <a:lnTo>
                    <a:pt x="85427" y="256876"/>
                  </a:lnTo>
                  <a:lnTo>
                    <a:pt x="84435" y="253056"/>
                  </a:lnTo>
                  <a:lnTo>
                    <a:pt x="82450" y="249484"/>
                  </a:lnTo>
                  <a:lnTo>
                    <a:pt x="80367" y="245813"/>
                  </a:lnTo>
                  <a:lnTo>
                    <a:pt x="77985" y="242985"/>
                  </a:lnTo>
                  <a:lnTo>
                    <a:pt x="75455" y="241111"/>
                  </a:lnTo>
                  <a:lnTo>
                    <a:pt x="25747" y="241001"/>
                  </a:lnTo>
                  <a:lnTo>
                    <a:pt x="25747" y="230583"/>
                  </a:lnTo>
                  <a:lnTo>
                    <a:pt x="83641" y="230583"/>
                  </a:lnTo>
                  <a:lnTo>
                    <a:pt x="83641" y="241001"/>
                  </a:lnTo>
                  <a:lnTo>
                    <a:pt x="85427" y="242549"/>
                  </a:lnTo>
                  <a:close/>
                </a:path>
                <a:path w="120650" h="829944">
                  <a:moveTo>
                    <a:pt x="93166" y="230583"/>
                  </a:moveTo>
                  <a:lnTo>
                    <a:pt x="93166" y="241001"/>
                  </a:lnTo>
                  <a:lnTo>
                    <a:pt x="83641" y="241001"/>
                  </a:lnTo>
                  <a:lnTo>
                    <a:pt x="83641" y="230583"/>
                  </a:lnTo>
                  <a:lnTo>
                    <a:pt x="93166" y="230583"/>
                  </a:lnTo>
                  <a:close/>
                </a:path>
                <a:path w="120650" h="829944">
                  <a:moveTo>
                    <a:pt x="86320" y="165050"/>
                  </a:moveTo>
                  <a:lnTo>
                    <a:pt x="86320" y="182585"/>
                  </a:lnTo>
                  <a:lnTo>
                    <a:pt x="85228" y="178666"/>
                  </a:lnTo>
                  <a:lnTo>
                    <a:pt x="83046" y="175987"/>
                  </a:lnTo>
                  <a:lnTo>
                    <a:pt x="80863" y="173209"/>
                  </a:lnTo>
                  <a:lnTo>
                    <a:pt x="78085" y="171820"/>
                  </a:lnTo>
                  <a:lnTo>
                    <a:pt x="71735" y="171820"/>
                  </a:lnTo>
                  <a:lnTo>
                    <a:pt x="69403" y="173308"/>
                  </a:lnTo>
                  <a:lnTo>
                    <a:pt x="67716" y="176284"/>
                  </a:lnTo>
                  <a:lnTo>
                    <a:pt x="65930" y="179162"/>
                  </a:lnTo>
                  <a:lnTo>
                    <a:pt x="64144" y="184619"/>
                  </a:lnTo>
                  <a:lnTo>
                    <a:pt x="62358" y="192655"/>
                  </a:lnTo>
                  <a:lnTo>
                    <a:pt x="60969" y="199502"/>
                  </a:lnTo>
                  <a:lnTo>
                    <a:pt x="58787" y="204711"/>
                  </a:lnTo>
                  <a:lnTo>
                    <a:pt x="55810" y="208282"/>
                  </a:lnTo>
                  <a:lnTo>
                    <a:pt x="52734" y="211854"/>
                  </a:lnTo>
                  <a:lnTo>
                    <a:pt x="48617" y="213640"/>
                  </a:lnTo>
                  <a:lnTo>
                    <a:pt x="37703" y="213591"/>
                  </a:lnTo>
                  <a:lnTo>
                    <a:pt x="33188" y="211358"/>
                  </a:lnTo>
                  <a:lnTo>
                    <a:pt x="29551" y="206713"/>
                  </a:lnTo>
                  <a:lnTo>
                    <a:pt x="25945" y="202230"/>
                  </a:lnTo>
                  <a:lnTo>
                    <a:pt x="24110" y="196128"/>
                  </a:lnTo>
                  <a:lnTo>
                    <a:pt x="24110" y="188488"/>
                  </a:lnTo>
                  <a:lnTo>
                    <a:pt x="24714" y="181233"/>
                  </a:lnTo>
                  <a:lnTo>
                    <a:pt x="26528" y="174647"/>
                  </a:lnTo>
                  <a:lnTo>
                    <a:pt x="29551" y="168731"/>
                  </a:lnTo>
                  <a:lnTo>
                    <a:pt x="32593" y="164961"/>
                  </a:lnTo>
                  <a:lnTo>
                    <a:pt x="32593" y="193152"/>
                  </a:lnTo>
                  <a:lnTo>
                    <a:pt x="33635" y="196823"/>
                  </a:lnTo>
                  <a:lnTo>
                    <a:pt x="37703" y="202081"/>
                  </a:lnTo>
                  <a:lnTo>
                    <a:pt x="40183" y="203371"/>
                  </a:lnTo>
                  <a:lnTo>
                    <a:pt x="45839" y="203371"/>
                  </a:lnTo>
                  <a:lnTo>
                    <a:pt x="47972" y="201883"/>
                  </a:lnTo>
                  <a:lnTo>
                    <a:pt x="51147" y="195930"/>
                  </a:lnTo>
                  <a:lnTo>
                    <a:pt x="52784" y="190473"/>
                  </a:lnTo>
                  <a:lnTo>
                    <a:pt x="54471" y="182535"/>
                  </a:lnTo>
                  <a:lnTo>
                    <a:pt x="56058" y="175689"/>
                  </a:lnTo>
                  <a:lnTo>
                    <a:pt x="58489" y="170530"/>
                  </a:lnTo>
                  <a:lnTo>
                    <a:pt x="61763" y="167057"/>
                  </a:lnTo>
                  <a:lnTo>
                    <a:pt x="64938" y="163485"/>
                  </a:lnTo>
                  <a:lnTo>
                    <a:pt x="69155" y="161699"/>
                  </a:lnTo>
                  <a:lnTo>
                    <a:pt x="80863" y="161796"/>
                  </a:lnTo>
                  <a:lnTo>
                    <a:pt x="85625" y="164130"/>
                  </a:lnTo>
                  <a:lnTo>
                    <a:pt x="86320" y="165050"/>
                  </a:lnTo>
                  <a:close/>
                </a:path>
                <a:path w="120650" h="829944">
                  <a:moveTo>
                    <a:pt x="41076" y="168397"/>
                  </a:moveTo>
                  <a:lnTo>
                    <a:pt x="38695" y="170480"/>
                  </a:lnTo>
                  <a:lnTo>
                    <a:pt x="36710" y="173258"/>
                  </a:lnTo>
                  <a:lnTo>
                    <a:pt x="35123" y="176731"/>
                  </a:lnTo>
                  <a:lnTo>
                    <a:pt x="33436" y="180204"/>
                  </a:lnTo>
                  <a:lnTo>
                    <a:pt x="32593" y="184123"/>
                  </a:lnTo>
                  <a:lnTo>
                    <a:pt x="32593" y="164961"/>
                  </a:lnTo>
                  <a:lnTo>
                    <a:pt x="33783" y="163485"/>
                  </a:lnTo>
                  <a:lnTo>
                    <a:pt x="41076" y="168397"/>
                  </a:lnTo>
                  <a:close/>
                </a:path>
                <a:path w="120650" h="829944">
                  <a:moveTo>
                    <a:pt x="94803" y="180154"/>
                  </a:moveTo>
                  <a:lnTo>
                    <a:pt x="94803" y="188191"/>
                  </a:lnTo>
                  <a:lnTo>
                    <a:pt x="94143" y="196367"/>
                  </a:lnTo>
                  <a:lnTo>
                    <a:pt x="92161" y="203632"/>
                  </a:lnTo>
                  <a:lnTo>
                    <a:pt x="88859" y="209985"/>
                  </a:lnTo>
                  <a:lnTo>
                    <a:pt x="84236" y="215426"/>
                  </a:lnTo>
                  <a:lnTo>
                    <a:pt x="76646" y="209920"/>
                  </a:lnTo>
                  <a:lnTo>
                    <a:pt x="79325" y="207737"/>
                  </a:lnTo>
                  <a:lnTo>
                    <a:pt x="81607" y="204661"/>
                  </a:lnTo>
                  <a:lnTo>
                    <a:pt x="85377" y="196723"/>
                  </a:lnTo>
                  <a:lnTo>
                    <a:pt x="86320" y="192407"/>
                  </a:lnTo>
                  <a:lnTo>
                    <a:pt x="86320" y="165050"/>
                  </a:lnTo>
                  <a:lnTo>
                    <a:pt x="89296" y="168992"/>
                  </a:lnTo>
                  <a:lnTo>
                    <a:pt x="92967" y="173754"/>
                  </a:lnTo>
                  <a:lnTo>
                    <a:pt x="94803" y="180154"/>
                  </a:lnTo>
                  <a:close/>
                </a:path>
                <a:path w="120650" h="829944">
                  <a:moveTo>
                    <a:pt x="25747" y="132057"/>
                  </a:moveTo>
                  <a:lnTo>
                    <a:pt x="25747" y="142624"/>
                  </a:lnTo>
                  <a:lnTo>
                    <a:pt x="7292" y="142624"/>
                  </a:lnTo>
                  <a:lnTo>
                    <a:pt x="7292" y="132057"/>
                  </a:lnTo>
                  <a:lnTo>
                    <a:pt x="25747" y="132057"/>
                  </a:lnTo>
                  <a:close/>
                </a:path>
                <a:path w="120650" h="829944">
                  <a:moveTo>
                    <a:pt x="34974" y="118365"/>
                  </a:moveTo>
                  <a:lnTo>
                    <a:pt x="34974" y="153786"/>
                  </a:lnTo>
                  <a:lnTo>
                    <a:pt x="25747" y="153786"/>
                  </a:lnTo>
                  <a:lnTo>
                    <a:pt x="25747" y="118365"/>
                  </a:lnTo>
                  <a:lnTo>
                    <a:pt x="34974" y="118365"/>
                  </a:lnTo>
                  <a:close/>
                </a:path>
                <a:path w="120650" h="829944">
                  <a:moveTo>
                    <a:pt x="94803" y="122135"/>
                  </a:moveTo>
                  <a:lnTo>
                    <a:pt x="94803" y="137613"/>
                  </a:lnTo>
                  <a:lnTo>
                    <a:pt x="89544" y="142624"/>
                  </a:lnTo>
                  <a:lnTo>
                    <a:pt x="34974" y="142624"/>
                  </a:lnTo>
                  <a:lnTo>
                    <a:pt x="34974" y="132057"/>
                  </a:lnTo>
                  <a:lnTo>
                    <a:pt x="79375" y="132057"/>
                  </a:lnTo>
                  <a:lnTo>
                    <a:pt x="81458" y="131511"/>
                  </a:lnTo>
                  <a:lnTo>
                    <a:pt x="84633" y="129328"/>
                  </a:lnTo>
                  <a:lnTo>
                    <a:pt x="85427" y="127592"/>
                  </a:lnTo>
                  <a:lnTo>
                    <a:pt x="85427" y="117037"/>
                  </a:lnTo>
                  <a:lnTo>
                    <a:pt x="90487" y="115090"/>
                  </a:lnTo>
                  <a:lnTo>
                    <a:pt x="93364" y="117968"/>
                  </a:lnTo>
                  <a:lnTo>
                    <a:pt x="94803" y="122135"/>
                  </a:lnTo>
                  <a:close/>
                </a:path>
                <a:path w="120650" h="829944">
                  <a:moveTo>
                    <a:pt x="85427" y="117037"/>
                  </a:moveTo>
                  <a:lnTo>
                    <a:pt x="85427" y="122333"/>
                  </a:lnTo>
                  <a:lnTo>
                    <a:pt x="84534" y="119952"/>
                  </a:lnTo>
                  <a:lnTo>
                    <a:pt x="82748" y="118067"/>
                  </a:lnTo>
                  <a:lnTo>
                    <a:pt x="85427" y="117037"/>
                  </a:lnTo>
                  <a:close/>
                </a:path>
                <a:path w="120650" h="829944">
                  <a:moveTo>
                    <a:pt x="36611" y="82835"/>
                  </a:moveTo>
                  <a:lnTo>
                    <a:pt x="36611" y="93098"/>
                  </a:lnTo>
                  <a:lnTo>
                    <a:pt x="31272" y="88177"/>
                  </a:lnTo>
                  <a:lnTo>
                    <a:pt x="27458" y="82791"/>
                  </a:lnTo>
                  <a:lnTo>
                    <a:pt x="25170" y="76940"/>
                  </a:lnTo>
                  <a:lnTo>
                    <a:pt x="24407" y="70625"/>
                  </a:lnTo>
                  <a:lnTo>
                    <a:pt x="34676" y="70625"/>
                  </a:lnTo>
                  <a:lnTo>
                    <a:pt x="34676" y="77967"/>
                  </a:lnTo>
                  <a:lnTo>
                    <a:pt x="35817" y="81489"/>
                  </a:lnTo>
                  <a:lnTo>
                    <a:pt x="36611" y="82835"/>
                  </a:lnTo>
                  <a:close/>
                </a:path>
                <a:path w="120650" h="829944">
                  <a:moveTo>
                    <a:pt x="93166" y="93098"/>
                  </a:moveTo>
                  <a:lnTo>
                    <a:pt x="93166" y="103664"/>
                  </a:lnTo>
                  <a:lnTo>
                    <a:pt x="25747" y="103664"/>
                  </a:lnTo>
                  <a:lnTo>
                    <a:pt x="25747" y="93098"/>
                  </a:lnTo>
                  <a:lnTo>
                    <a:pt x="36611" y="93098"/>
                  </a:lnTo>
                  <a:lnTo>
                    <a:pt x="36611" y="82835"/>
                  </a:lnTo>
                  <a:lnTo>
                    <a:pt x="38100" y="85359"/>
                  </a:lnTo>
                  <a:lnTo>
                    <a:pt x="40382" y="89129"/>
                  </a:lnTo>
                  <a:lnTo>
                    <a:pt x="42812" y="91709"/>
                  </a:lnTo>
                  <a:lnTo>
                    <a:pt x="45392" y="93098"/>
                  </a:lnTo>
                  <a:lnTo>
                    <a:pt x="93166" y="93098"/>
                  </a:lnTo>
                  <a:close/>
                </a:path>
                <a:path w="120650" h="829944">
                  <a:moveTo>
                    <a:pt x="35123" y="70625"/>
                  </a:moveTo>
                  <a:lnTo>
                    <a:pt x="34676" y="74792"/>
                  </a:lnTo>
                  <a:lnTo>
                    <a:pt x="34676" y="70625"/>
                  </a:lnTo>
                  <a:lnTo>
                    <a:pt x="35123" y="70625"/>
                  </a:lnTo>
                  <a:close/>
                </a:path>
                <a:path w="120650" h="829944">
                  <a:moveTo>
                    <a:pt x="111174" y="35606"/>
                  </a:moveTo>
                  <a:lnTo>
                    <a:pt x="111174" y="51593"/>
                  </a:lnTo>
                  <a:lnTo>
                    <a:pt x="110678" y="49658"/>
                  </a:lnTo>
                  <a:lnTo>
                    <a:pt x="108694" y="46484"/>
                  </a:lnTo>
                  <a:lnTo>
                    <a:pt x="106809" y="45094"/>
                  </a:lnTo>
                  <a:lnTo>
                    <a:pt x="104030" y="43904"/>
                  </a:lnTo>
                  <a:lnTo>
                    <a:pt x="93910" y="39439"/>
                  </a:lnTo>
                  <a:lnTo>
                    <a:pt x="25747" y="67567"/>
                  </a:lnTo>
                  <a:lnTo>
                    <a:pt x="25747" y="56257"/>
                  </a:lnTo>
                  <a:lnTo>
                    <a:pt x="80962" y="33783"/>
                  </a:lnTo>
                  <a:lnTo>
                    <a:pt x="80962" y="22997"/>
                  </a:lnTo>
                  <a:lnTo>
                    <a:pt x="106858" y="33783"/>
                  </a:lnTo>
                  <a:lnTo>
                    <a:pt x="111174" y="35606"/>
                  </a:lnTo>
                  <a:close/>
                </a:path>
                <a:path w="120650" h="829944">
                  <a:moveTo>
                    <a:pt x="80962" y="22997"/>
                  </a:moveTo>
                  <a:lnTo>
                    <a:pt x="80962" y="33783"/>
                  </a:lnTo>
                  <a:lnTo>
                    <a:pt x="25747" y="11459"/>
                  </a:lnTo>
                  <a:lnTo>
                    <a:pt x="25747" y="0"/>
                  </a:lnTo>
                  <a:lnTo>
                    <a:pt x="80962" y="22997"/>
                  </a:lnTo>
                  <a:close/>
                </a:path>
                <a:path w="120650" h="829944">
                  <a:moveTo>
                    <a:pt x="120550" y="53578"/>
                  </a:moveTo>
                  <a:lnTo>
                    <a:pt x="120550" y="56356"/>
                  </a:lnTo>
                  <a:lnTo>
                    <a:pt x="120203" y="58935"/>
                  </a:lnTo>
                  <a:lnTo>
                    <a:pt x="119508" y="61317"/>
                  </a:lnTo>
                  <a:lnTo>
                    <a:pt x="109983" y="59680"/>
                  </a:lnTo>
                  <a:lnTo>
                    <a:pt x="110777" y="58191"/>
                  </a:lnTo>
                  <a:lnTo>
                    <a:pt x="111174" y="56257"/>
                  </a:lnTo>
                  <a:lnTo>
                    <a:pt x="111174" y="35606"/>
                  </a:lnTo>
                  <a:lnTo>
                    <a:pt x="115788" y="37554"/>
                  </a:lnTo>
                  <a:lnTo>
                    <a:pt x="120352" y="44152"/>
                  </a:lnTo>
                  <a:lnTo>
                    <a:pt x="120550" y="5357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4" name="object 34" descr=""/>
          <p:cNvSpPr/>
          <p:nvPr/>
        </p:nvSpPr>
        <p:spPr>
          <a:xfrm>
            <a:off x="5883327" y="2630405"/>
            <a:ext cx="698500" cy="88900"/>
          </a:xfrm>
          <a:custGeom>
            <a:avLst/>
            <a:gdLst/>
            <a:ahLst/>
            <a:cxnLst/>
            <a:rect l="l" t="t" r="r" b="b"/>
            <a:pathLst>
              <a:path w="698500" h="88900">
                <a:moveTo>
                  <a:pt x="53627" y="87064"/>
                </a:moveTo>
                <a:lnTo>
                  <a:pt x="0" y="87064"/>
                </a:lnTo>
                <a:lnTo>
                  <a:pt x="0" y="2381"/>
                </a:lnTo>
                <a:lnTo>
                  <a:pt x="51990" y="2381"/>
                </a:lnTo>
                <a:lnTo>
                  <a:pt x="57844" y="4365"/>
                </a:lnTo>
                <a:lnTo>
                  <a:pt x="62210" y="8334"/>
                </a:lnTo>
                <a:lnTo>
                  <a:pt x="66675" y="12303"/>
                </a:lnTo>
                <a:lnTo>
                  <a:pt x="68907" y="17512"/>
                </a:lnTo>
                <a:lnTo>
                  <a:pt x="68907" y="17859"/>
                </a:lnTo>
                <a:lnTo>
                  <a:pt x="18008" y="17859"/>
                </a:lnTo>
                <a:lnTo>
                  <a:pt x="18008" y="36314"/>
                </a:lnTo>
                <a:lnTo>
                  <a:pt x="65212" y="36314"/>
                </a:lnTo>
                <a:lnTo>
                  <a:pt x="62061" y="40382"/>
                </a:lnTo>
                <a:lnTo>
                  <a:pt x="58588" y="42564"/>
                </a:lnTo>
                <a:lnTo>
                  <a:pt x="54322" y="43457"/>
                </a:lnTo>
                <a:lnTo>
                  <a:pt x="58787" y="44053"/>
                </a:lnTo>
                <a:lnTo>
                  <a:pt x="62607" y="46335"/>
                </a:lnTo>
                <a:lnTo>
                  <a:pt x="65782" y="50303"/>
                </a:lnTo>
                <a:lnTo>
                  <a:pt x="67041" y="51792"/>
                </a:lnTo>
                <a:lnTo>
                  <a:pt x="18008" y="51792"/>
                </a:lnTo>
                <a:lnTo>
                  <a:pt x="18008" y="71437"/>
                </a:lnTo>
                <a:lnTo>
                  <a:pt x="70513" y="71437"/>
                </a:lnTo>
                <a:lnTo>
                  <a:pt x="68460" y="76547"/>
                </a:lnTo>
                <a:lnTo>
                  <a:pt x="59630" y="84980"/>
                </a:lnTo>
                <a:lnTo>
                  <a:pt x="53627" y="87064"/>
                </a:lnTo>
                <a:close/>
              </a:path>
              <a:path w="698500" h="88900">
                <a:moveTo>
                  <a:pt x="65212" y="36314"/>
                </a:moveTo>
                <a:lnTo>
                  <a:pt x="43705" y="36314"/>
                </a:lnTo>
                <a:lnTo>
                  <a:pt x="46136" y="35470"/>
                </a:lnTo>
                <a:lnTo>
                  <a:pt x="49708" y="32097"/>
                </a:lnTo>
                <a:lnTo>
                  <a:pt x="50601" y="29864"/>
                </a:lnTo>
                <a:lnTo>
                  <a:pt x="50601" y="24407"/>
                </a:lnTo>
                <a:lnTo>
                  <a:pt x="49708" y="22224"/>
                </a:lnTo>
                <a:lnTo>
                  <a:pt x="47922" y="20538"/>
                </a:lnTo>
                <a:lnTo>
                  <a:pt x="46136" y="18752"/>
                </a:lnTo>
                <a:lnTo>
                  <a:pt x="43705" y="17859"/>
                </a:lnTo>
                <a:lnTo>
                  <a:pt x="68907" y="17859"/>
                </a:lnTo>
                <a:lnTo>
                  <a:pt x="68907" y="29021"/>
                </a:lnTo>
                <a:lnTo>
                  <a:pt x="67518" y="33337"/>
                </a:lnTo>
                <a:lnTo>
                  <a:pt x="65212" y="36314"/>
                </a:lnTo>
                <a:close/>
              </a:path>
              <a:path w="698500" h="88900">
                <a:moveTo>
                  <a:pt x="70513" y="71437"/>
                </a:moveTo>
                <a:lnTo>
                  <a:pt x="44747" y="71437"/>
                </a:lnTo>
                <a:lnTo>
                  <a:pt x="47376" y="70594"/>
                </a:lnTo>
                <a:lnTo>
                  <a:pt x="51246" y="67121"/>
                </a:lnTo>
                <a:lnTo>
                  <a:pt x="52238" y="64690"/>
                </a:lnTo>
                <a:lnTo>
                  <a:pt x="52177" y="58787"/>
                </a:lnTo>
                <a:lnTo>
                  <a:pt x="51296" y="56653"/>
                </a:lnTo>
                <a:lnTo>
                  <a:pt x="49410" y="54768"/>
                </a:lnTo>
                <a:lnTo>
                  <a:pt x="47525" y="52784"/>
                </a:lnTo>
                <a:lnTo>
                  <a:pt x="44846" y="51792"/>
                </a:lnTo>
                <a:lnTo>
                  <a:pt x="67041" y="51792"/>
                </a:lnTo>
                <a:lnTo>
                  <a:pt x="69056" y="54173"/>
                </a:lnTo>
                <a:lnTo>
                  <a:pt x="70693" y="58787"/>
                </a:lnTo>
                <a:lnTo>
                  <a:pt x="70693" y="70991"/>
                </a:lnTo>
                <a:lnTo>
                  <a:pt x="70513" y="71437"/>
                </a:lnTo>
                <a:close/>
              </a:path>
              <a:path w="698500" h="88900">
                <a:moveTo>
                  <a:pt x="94536" y="19198"/>
                </a:moveTo>
                <a:lnTo>
                  <a:pt x="89178" y="19198"/>
                </a:lnTo>
                <a:lnTo>
                  <a:pt x="86945" y="18256"/>
                </a:lnTo>
                <a:lnTo>
                  <a:pt x="83175" y="14485"/>
                </a:lnTo>
                <a:lnTo>
                  <a:pt x="82233" y="12203"/>
                </a:lnTo>
                <a:lnTo>
                  <a:pt x="82233" y="6846"/>
                </a:lnTo>
                <a:lnTo>
                  <a:pt x="83175" y="4613"/>
                </a:lnTo>
                <a:lnTo>
                  <a:pt x="85060" y="2827"/>
                </a:lnTo>
                <a:lnTo>
                  <a:pt x="86945" y="942"/>
                </a:lnTo>
                <a:lnTo>
                  <a:pt x="89178" y="0"/>
                </a:lnTo>
                <a:lnTo>
                  <a:pt x="94536" y="0"/>
                </a:lnTo>
                <a:lnTo>
                  <a:pt x="96818" y="942"/>
                </a:lnTo>
                <a:lnTo>
                  <a:pt x="98604" y="2827"/>
                </a:lnTo>
                <a:lnTo>
                  <a:pt x="100489" y="4613"/>
                </a:lnTo>
                <a:lnTo>
                  <a:pt x="101431" y="6846"/>
                </a:lnTo>
                <a:lnTo>
                  <a:pt x="101431" y="12203"/>
                </a:lnTo>
                <a:lnTo>
                  <a:pt x="100489" y="14485"/>
                </a:lnTo>
                <a:lnTo>
                  <a:pt x="98604" y="16371"/>
                </a:lnTo>
                <a:lnTo>
                  <a:pt x="96818" y="18256"/>
                </a:lnTo>
                <a:lnTo>
                  <a:pt x="94536" y="19198"/>
                </a:lnTo>
                <a:close/>
              </a:path>
              <a:path w="698500" h="88900">
                <a:moveTo>
                  <a:pt x="99943" y="87064"/>
                </a:moveTo>
                <a:lnTo>
                  <a:pt x="83870" y="87064"/>
                </a:lnTo>
                <a:lnTo>
                  <a:pt x="83870" y="25747"/>
                </a:lnTo>
                <a:lnTo>
                  <a:pt x="99943" y="25747"/>
                </a:lnTo>
                <a:lnTo>
                  <a:pt x="99943" y="87064"/>
                </a:lnTo>
                <a:close/>
              </a:path>
              <a:path w="698500" h="88900">
                <a:moveTo>
                  <a:pt x="132062" y="87064"/>
                </a:moveTo>
                <a:lnTo>
                  <a:pt x="115988" y="87064"/>
                </a:lnTo>
                <a:lnTo>
                  <a:pt x="115988" y="2381"/>
                </a:lnTo>
                <a:lnTo>
                  <a:pt x="132062" y="2381"/>
                </a:lnTo>
                <a:lnTo>
                  <a:pt x="132062" y="87064"/>
                </a:lnTo>
                <a:close/>
              </a:path>
              <a:path w="698500" h="88900">
                <a:moveTo>
                  <a:pt x="164180" y="87064"/>
                </a:moveTo>
                <a:lnTo>
                  <a:pt x="148106" y="87064"/>
                </a:lnTo>
                <a:lnTo>
                  <a:pt x="148106" y="2381"/>
                </a:lnTo>
                <a:lnTo>
                  <a:pt x="164180" y="2381"/>
                </a:lnTo>
                <a:lnTo>
                  <a:pt x="164180" y="87064"/>
                </a:lnTo>
                <a:close/>
              </a:path>
              <a:path w="698500" h="88900">
                <a:moveTo>
                  <a:pt x="231030" y="87064"/>
                </a:moveTo>
                <a:lnTo>
                  <a:pt x="213022" y="87064"/>
                </a:lnTo>
                <a:lnTo>
                  <a:pt x="213022" y="2381"/>
                </a:lnTo>
                <a:lnTo>
                  <a:pt x="238322" y="2381"/>
                </a:lnTo>
                <a:lnTo>
                  <a:pt x="248532" y="27830"/>
                </a:lnTo>
                <a:lnTo>
                  <a:pt x="231030" y="27830"/>
                </a:lnTo>
                <a:lnTo>
                  <a:pt x="231030" y="87064"/>
                </a:lnTo>
                <a:close/>
              </a:path>
              <a:path w="698500" h="88900">
                <a:moveTo>
                  <a:pt x="276341" y="53578"/>
                </a:moveTo>
                <a:lnTo>
                  <a:pt x="258861" y="53578"/>
                </a:lnTo>
                <a:lnTo>
                  <a:pt x="279399" y="2381"/>
                </a:lnTo>
                <a:lnTo>
                  <a:pt x="304849" y="2381"/>
                </a:lnTo>
                <a:lnTo>
                  <a:pt x="304849" y="27830"/>
                </a:lnTo>
                <a:lnTo>
                  <a:pt x="286692" y="27830"/>
                </a:lnTo>
                <a:lnTo>
                  <a:pt x="276341" y="53578"/>
                </a:lnTo>
                <a:close/>
              </a:path>
              <a:path w="698500" h="88900">
                <a:moveTo>
                  <a:pt x="262879" y="87064"/>
                </a:moveTo>
                <a:lnTo>
                  <a:pt x="254991" y="87064"/>
                </a:lnTo>
                <a:lnTo>
                  <a:pt x="231030" y="27830"/>
                </a:lnTo>
                <a:lnTo>
                  <a:pt x="248532" y="27830"/>
                </a:lnTo>
                <a:lnTo>
                  <a:pt x="258861" y="53578"/>
                </a:lnTo>
                <a:lnTo>
                  <a:pt x="276341" y="53578"/>
                </a:lnTo>
                <a:lnTo>
                  <a:pt x="262879" y="87064"/>
                </a:lnTo>
                <a:close/>
              </a:path>
              <a:path w="698500" h="88900">
                <a:moveTo>
                  <a:pt x="304849" y="87064"/>
                </a:moveTo>
                <a:lnTo>
                  <a:pt x="286692" y="87064"/>
                </a:lnTo>
                <a:lnTo>
                  <a:pt x="286692" y="27830"/>
                </a:lnTo>
                <a:lnTo>
                  <a:pt x="304849" y="27830"/>
                </a:lnTo>
                <a:lnTo>
                  <a:pt x="304849" y="87064"/>
                </a:lnTo>
                <a:close/>
              </a:path>
              <a:path w="698500" h="88900">
                <a:moveTo>
                  <a:pt x="356092" y="88552"/>
                </a:moveTo>
                <a:lnTo>
                  <a:pt x="340118" y="88552"/>
                </a:lnTo>
                <a:lnTo>
                  <a:pt x="332230" y="85526"/>
                </a:lnTo>
                <a:lnTo>
                  <a:pt x="326178" y="79474"/>
                </a:lnTo>
                <a:lnTo>
                  <a:pt x="320224" y="73322"/>
                </a:lnTo>
                <a:lnTo>
                  <a:pt x="317248" y="65633"/>
                </a:lnTo>
                <a:lnTo>
                  <a:pt x="317248" y="47178"/>
                </a:lnTo>
                <a:lnTo>
                  <a:pt x="320224" y="39538"/>
                </a:lnTo>
                <a:lnTo>
                  <a:pt x="332230" y="27334"/>
                </a:lnTo>
                <a:lnTo>
                  <a:pt x="340118" y="24258"/>
                </a:lnTo>
                <a:lnTo>
                  <a:pt x="356092" y="24258"/>
                </a:lnTo>
                <a:lnTo>
                  <a:pt x="361152" y="25400"/>
                </a:lnTo>
                <a:lnTo>
                  <a:pt x="365022" y="27682"/>
                </a:lnTo>
                <a:lnTo>
                  <a:pt x="368990" y="29964"/>
                </a:lnTo>
                <a:lnTo>
                  <a:pt x="372017" y="32494"/>
                </a:lnTo>
                <a:lnTo>
                  <a:pt x="374100" y="35272"/>
                </a:lnTo>
                <a:lnTo>
                  <a:pt x="370631" y="38546"/>
                </a:lnTo>
                <a:lnTo>
                  <a:pt x="345624" y="38546"/>
                </a:lnTo>
                <a:lnTo>
                  <a:pt x="341606" y="40183"/>
                </a:lnTo>
                <a:lnTo>
                  <a:pt x="335455" y="46732"/>
                </a:lnTo>
                <a:lnTo>
                  <a:pt x="333917" y="51048"/>
                </a:lnTo>
                <a:lnTo>
                  <a:pt x="333917" y="61664"/>
                </a:lnTo>
                <a:lnTo>
                  <a:pt x="335455" y="65980"/>
                </a:lnTo>
                <a:lnTo>
                  <a:pt x="338530" y="69353"/>
                </a:lnTo>
                <a:lnTo>
                  <a:pt x="341606" y="72628"/>
                </a:lnTo>
                <a:lnTo>
                  <a:pt x="345624" y="74265"/>
                </a:lnTo>
                <a:lnTo>
                  <a:pt x="370738" y="74265"/>
                </a:lnTo>
                <a:lnTo>
                  <a:pt x="374100" y="77390"/>
                </a:lnTo>
                <a:lnTo>
                  <a:pt x="372017" y="80267"/>
                </a:lnTo>
                <a:lnTo>
                  <a:pt x="368990" y="82847"/>
                </a:lnTo>
                <a:lnTo>
                  <a:pt x="365022" y="85129"/>
                </a:lnTo>
                <a:lnTo>
                  <a:pt x="361152" y="87411"/>
                </a:lnTo>
                <a:lnTo>
                  <a:pt x="356092" y="88552"/>
                </a:lnTo>
                <a:close/>
              </a:path>
              <a:path w="698500" h="88900">
                <a:moveTo>
                  <a:pt x="363533" y="45243"/>
                </a:moveTo>
                <a:lnTo>
                  <a:pt x="360557" y="40778"/>
                </a:lnTo>
                <a:lnTo>
                  <a:pt x="356241" y="38546"/>
                </a:lnTo>
                <a:lnTo>
                  <a:pt x="370631" y="38546"/>
                </a:lnTo>
                <a:lnTo>
                  <a:pt x="363533" y="45243"/>
                </a:lnTo>
                <a:close/>
              </a:path>
              <a:path w="698500" h="88900">
                <a:moveTo>
                  <a:pt x="370738" y="74265"/>
                </a:moveTo>
                <a:lnTo>
                  <a:pt x="356042" y="74265"/>
                </a:lnTo>
                <a:lnTo>
                  <a:pt x="360358" y="72032"/>
                </a:lnTo>
                <a:lnTo>
                  <a:pt x="363533" y="67567"/>
                </a:lnTo>
                <a:lnTo>
                  <a:pt x="370738" y="74265"/>
                </a:lnTo>
                <a:close/>
              </a:path>
              <a:path w="698500" h="88900">
                <a:moveTo>
                  <a:pt x="402920" y="87064"/>
                </a:moveTo>
                <a:lnTo>
                  <a:pt x="384912" y="87064"/>
                </a:lnTo>
                <a:lnTo>
                  <a:pt x="384912" y="2381"/>
                </a:lnTo>
                <a:lnTo>
                  <a:pt x="402920" y="2381"/>
                </a:lnTo>
                <a:lnTo>
                  <a:pt x="402920" y="40183"/>
                </a:lnTo>
                <a:lnTo>
                  <a:pt x="423161" y="40183"/>
                </a:lnTo>
                <a:lnTo>
                  <a:pt x="421524" y="42118"/>
                </a:lnTo>
                <a:lnTo>
                  <a:pt x="430312" y="53131"/>
                </a:lnTo>
                <a:lnTo>
                  <a:pt x="409617" y="53131"/>
                </a:lnTo>
                <a:lnTo>
                  <a:pt x="402920" y="61019"/>
                </a:lnTo>
                <a:lnTo>
                  <a:pt x="402920" y="87064"/>
                </a:lnTo>
                <a:close/>
              </a:path>
              <a:path w="698500" h="88900">
                <a:moveTo>
                  <a:pt x="423161" y="40183"/>
                </a:moveTo>
                <a:lnTo>
                  <a:pt x="402920" y="40183"/>
                </a:lnTo>
                <a:lnTo>
                  <a:pt x="432983" y="2381"/>
                </a:lnTo>
                <a:lnTo>
                  <a:pt x="455159" y="2381"/>
                </a:lnTo>
                <a:lnTo>
                  <a:pt x="423161" y="40183"/>
                </a:lnTo>
                <a:close/>
              </a:path>
              <a:path w="698500" h="88900">
                <a:moveTo>
                  <a:pt x="457391" y="87064"/>
                </a:moveTo>
                <a:lnTo>
                  <a:pt x="435216" y="87064"/>
                </a:lnTo>
                <a:lnTo>
                  <a:pt x="409617" y="53131"/>
                </a:lnTo>
                <a:lnTo>
                  <a:pt x="430312" y="53131"/>
                </a:lnTo>
                <a:lnTo>
                  <a:pt x="457391" y="87064"/>
                </a:lnTo>
                <a:close/>
              </a:path>
              <a:path w="698500" h="88900">
                <a:moveTo>
                  <a:pt x="476020" y="19198"/>
                </a:moveTo>
                <a:lnTo>
                  <a:pt x="470663" y="19198"/>
                </a:lnTo>
                <a:lnTo>
                  <a:pt x="468430" y="18256"/>
                </a:lnTo>
                <a:lnTo>
                  <a:pt x="464660" y="14485"/>
                </a:lnTo>
                <a:lnTo>
                  <a:pt x="463717" y="12203"/>
                </a:lnTo>
                <a:lnTo>
                  <a:pt x="463717" y="6846"/>
                </a:lnTo>
                <a:lnTo>
                  <a:pt x="464660" y="4613"/>
                </a:lnTo>
                <a:lnTo>
                  <a:pt x="466545" y="2827"/>
                </a:lnTo>
                <a:lnTo>
                  <a:pt x="468430" y="942"/>
                </a:lnTo>
                <a:lnTo>
                  <a:pt x="470663" y="0"/>
                </a:lnTo>
                <a:lnTo>
                  <a:pt x="476020" y="0"/>
                </a:lnTo>
                <a:lnTo>
                  <a:pt x="478302" y="942"/>
                </a:lnTo>
                <a:lnTo>
                  <a:pt x="480088" y="2827"/>
                </a:lnTo>
                <a:lnTo>
                  <a:pt x="481974" y="4613"/>
                </a:lnTo>
                <a:lnTo>
                  <a:pt x="482916" y="6846"/>
                </a:lnTo>
                <a:lnTo>
                  <a:pt x="482916" y="12203"/>
                </a:lnTo>
                <a:lnTo>
                  <a:pt x="481974" y="14485"/>
                </a:lnTo>
                <a:lnTo>
                  <a:pt x="480088" y="16371"/>
                </a:lnTo>
                <a:lnTo>
                  <a:pt x="478302" y="18256"/>
                </a:lnTo>
                <a:lnTo>
                  <a:pt x="476020" y="19198"/>
                </a:lnTo>
                <a:close/>
              </a:path>
              <a:path w="698500" h="88900">
                <a:moveTo>
                  <a:pt x="481428" y="87064"/>
                </a:moveTo>
                <a:lnTo>
                  <a:pt x="465354" y="87064"/>
                </a:lnTo>
                <a:lnTo>
                  <a:pt x="465354" y="25747"/>
                </a:lnTo>
                <a:lnTo>
                  <a:pt x="481428" y="25747"/>
                </a:lnTo>
                <a:lnTo>
                  <a:pt x="481428" y="87064"/>
                </a:lnTo>
                <a:close/>
              </a:path>
              <a:path w="698500" h="88900">
                <a:moveTo>
                  <a:pt x="550059" y="33783"/>
                </a:moveTo>
                <a:lnTo>
                  <a:pt x="513546" y="33783"/>
                </a:lnTo>
                <a:lnTo>
                  <a:pt x="515035" y="31501"/>
                </a:lnTo>
                <a:lnTo>
                  <a:pt x="517713" y="29368"/>
                </a:lnTo>
                <a:lnTo>
                  <a:pt x="521583" y="27384"/>
                </a:lnTo>
                <a:lnTo>
                  <a:pt x="525552" y="25300"/>
                </a:lnTo>
                <a:lnTo>
                  <a:pt x="529570" y="24258"/>
                </a:lnTo>
                <a:lnTo>
                  <a:pt x="542469" y="24258"/>
                </a:lnTo>
                <a:lnTo>
                  <a:pt x="548124" y="27979"/>
                </a:lnTo>
                <a:lnTo>
                  <a:pt x="550059" y="33783"/>
                </a:lnTo>
                <a:close/>
              </a:path>
              <a:path w="698500" h="88900">
                <a:moveTo>
                  <a:pt x="588730" y="35421"/>
                </a:moveTo>
                <a:lnTo>
                  <a:pt x="550604" y="35421"/>
                </a:lnTo>
                <a:lnTo>
                  <a:pt x="552589" y="32246"/>
                </a:lnTo>
                <a:lnTo>
                  <a:pt x="555516" y="29616"/>
                </a:lnTo>
                <a:lnTo>
                  <a:pt x="559385" y="27533"/>
                </a:lnTo>
                <a:lnTo>
                  <a:pt x="563255" y="25350"/>
                </a:lnTo>
                <a:lnTo>
                  <a:pt x="567372" y="24258"/>
                </a:lnTo>
                <a:lnTo>
                  <a:pt x="571738" y="24258"/>
                </a:lnTo>
                <a:lnTo>
                  <a:pt x="579617" y="25412"/>
                </a:lnTo>
                <a:lnTo>
                  <a:pt x="585244" y="28872"/>
                </a:lnTo>
                <a:lnTo>
                  <a:pt x="588621" y="34639"/>
                </a:lnTo>
                <a:lnTo>
                  <a:pt x="588730" y="35421"/>
                </a:lnTo>
                <a:close/>
              </a:path>
              <a:path w="698500" h="88900">
                <a:moveTo>
                  <a:pt x="513546" y="87064"/>
                </a:moveTo>
                <a:lnTo>
                  <a:pt x="497473" y="87064"/>
                </a:lnTo>
                <a:lnTo>
                  <a:pt x="497473" y="25747"/>
                </a:lnTo>
                <a:lnTo>
                  <a:pt x="513546" y="25747"/>
                </a:lnTo>
                <a:lnTo>
                  <a:pt x="513546" y="33783"/>
                </a:lnTo>
                <a:lnTo>
                  <a:pt x="550059" y="33783"/>
                </a:lnTo>
                <a:lnTo>
                  <a:pt x="550604" y="35421"/>
                </a:lnTo>
                <a:lnTo>
                  <a:pt x="588730" y="35421"/>
                </a:lnTo>
                <a:lnTo>
                  <a:pt x="589165" y="38546"/>
                </a:lnTo>
                <a:lnTo>
                  <a:pt x="523419" y="38546"/>
                </a:lnTo>
                <a:lnTo>
                  <a:pt x="520888" y="39340"/>
                </a:lnTo>
                <a:lnTo>
                  <a:pt x="518606" y="40927"/>
                </a:lnTo>
                <a:lnTo>
                  <a:pt x="516424" y="42515"/>
                </a:lnTo>
                <a:lnTo>
                  <a:pt x="514737" y="44152"/>
                </a:lnTo>
                <a:lnTo>
                  <a:pt x="513651" y="45690"/>
                </a:lnTo>
                <a:lnTo>
                  <a:pt x="513546" y="87064"/>
                </a:lnTo>
                <a:close/>
              </a:path>
              <a:path w="698500" h="88900">
                <a:moveTo>
                  <a:pt x="551646" y="87064"/>
                </a:moveTo>
                <a:lnTo>
                  <a:pt x="535424" y="87064"/>
                </a:lnTo>
                <a:lnTo>
                  <a:pt x="535424" y="41820"/>
                </a:lnTo>
                <a:lnTo>
                  <a:pt x="532348" y="38546"/>
                </a:lnTo>
                <a:lnTo>
                  <a:pt x="561419" y="38546"/>
                </a:lnTo>
                <a:lnTo>
                  <a:pt x="558889" y="39340"/>
                </a:lnTo>
                <a:lnTo>
                  <a:pt x="556706" y="40927"/>
                </a:lnTo>
                <a:lnTo>
                  <a:pt x="554524" y="42416"/>
                </a:lnTo>
                <a:lnTo>
                  <a:pt x="552837" y="44003"/>
                </a:lnTo>
                <a:lnTo>
                  <a:pt x="551646" y="45690"/>
                </a:lnTo>
                <a:lnTo>
                  <a:pt x="551646" y="87064"/>
                </a:lnTo>
                <a:close/>
              </a:path>
              <a:path w="698500" h="88900">
                <a:moveTo>
                  <a:pt x="589746" y="87064"/>
                </a:moveTo>
                <a:lnTo>
                  <a:pt x="573524" y="87064"/>
                </a:lnTo>
                <a:lnTo>
                  <a:pt x="573524" y="41820"/>
                </a:lnTo>
                <a:lnTo>
                  <a:pt x="570448" y="38546"/>
                </a:lnTo>
                <a:lnTo>
                  <a:pt x="589165" y="38546"/>
                </a:lnTo>
                <a:lnTo>
                  <a:pt x="589622" y="41820"/>
                </a:lnTo>
                <a:lnTo>
                  <a:pt x="589746" y="87064"/>
                </a:lnTo>
                <a:close/>
              </a:path>
              <a:path w="698500" h="88900">
                <a:moveTo>
                  <a:pt x="658220" y="33783"/>
                </a:moveTo>
                <a:lnTo>
                  <a:pt x="621708" y="33783"/>
                </a:lnTo>
                <a:lnTo>
                  <a:pt x="623196" y="31501"/>
                </a:lnTo>
                <a:lnTo>
                  <a:pt x="625875" y="29368"/>
                </a:lnTo>
                <a:lnTo>
                  <a:pt x="629744" y="27384"/>
                </a:lnTo>
                <a:lnTo>
                  <a:pt x="633713" y="25300"/>
                </a:lnTo>
                <a:lnTo>
                  <a:pt x="637731" y="24258"/>
                </a:lnTo>
                <a:lnTo>
                  <a:pt x="650630" y="24258"/>
                </a:lnTo>
                <a:lnTo>
                  <a:pt x="656285" y="27979"/>
                </a:lnTo>
                <a:lnTo>
                  <a:pt x="658220" y="33783"/>
                </a:lnTo>
                <a:close/>
              </a:path>
              <a:path w="698500" h="88900">
                <a:moveTo>
                  <a:pt x="696891" y="35421"/>
                </a:moveTo>
                <a:lnTo>
                  <a:pt x="658766" y="35421"/>
                </a:lnTo>
                <a:lnTo>
                  <a:pt x="660750" y="32246"/>
                </a:lnTo>
                <a:lnTo>
                  <a:pt x="663677" y="29616"/>
                </a:lnTo>
                <a:lnTo>
                  <a:pt x="667547" y="27533"/>
                </a:lnTo>
                <a:lnTo>
                  <a:pt x="671416" y="25350"/>
                </a:lnTo>
                <a:lnTo>
                  <a:pt x="675534" y="24258"/>
                </a:lnTo>
                <a:lnTo>
                  <a:pt x="679899" y="24258"/>
                </a:lnTo>
                <a:lnTo>
                  <a:pt x="687778" y="25412"/>
                </a:lnTo>
                <a:lnTo>
                  <a:pt x="693405" y="28872"/>
                </a:lnTo>
                <a:lnTo>
                  <a:pt x="696782" y="34639"/>
                </a:lnTo>
                <a:lnTo>
                  <a:pt x="696891" y="35421"/>
                </a:lnTo>
                <a:close/>
              </a:path>
              <a:path w="698500" h="88900">
                <a:moveTo>
                  <a:pt x="621708" y="87064"/>
                </a:moveTo>
                <a:lnTo>
                  <a:pt x="605634" y="87064"/>
                </a:lnTo>
                <a:lnTo>
                  <a:pt x="605634" y="25747"/>
                </a:lnTo>
                <a:lnTo>
                  <a:pt x="621708" y="25747"/>
                </a:lnTo>
                <a:lnTo>
                  <a:pt x="621708" y="33783"/>
                </a:lnTo>
                <a:lnTo>
                  <a:pt x="658220" y="33783"/>
                </a:lnTo>
                <a:lnTo>
                  <a:pt x="658766" y="35421"/>
                </a:lnTo>
                <a:lnTo>
                  <a:pt x="696891" y="35421"/>
                </a:lnTo>
                <a:lnTo>
                  <a:pt x="697327" y="38546"/>
                </a:lnTo>
                <a:lnTo>
                  <a:pt x="631580" y="38546"/>
                </a:lnTo>
                <a:lnTo>
                  <a:pt x="629050" y="39340"/>
                </a:lnTo>
                <a:lnTo>
                  <a:pt x="626768" y="40927"/>
                </a:lnTo>
                <a:lnTo>
                  <a:pt x="624585" y="42515"/>
                </a:lnTo>
                <a:lnTo>
                  <a:pt x="622898" y="44152"/>
                </a:lnTo>
                <a:lnTo>
                  <a:pt x="621813" y="45690"/>
                </a:lnTo>
                <a:lnTo>
                  <a:pt x="621708" y="87064"/>
                </a:lnTo>
                <a:close/>
              </a:path>
              <a:path w="698500" h="88900">
                <a:moveTo>
                  <a:pt x="659808" y="87064"/>
                </a:moveTo>
                <a:lnTo>
                  <a:pt x="643585" y="87064"/>
                </a:lnTo>
                <a:lnTo>
                  <a:pt x="643585" y="41820"/>
                </a:lnTo>
                <a:lnTo>
                  <a:pt x="640509" y="38546"/>
                </a:lnTo>
                <a:lnTo>
                  <a:pt x="669581" y="38546"/>
                </a:lnTo>
                <a:lnTo>
                  <a:pt x="667050" y="39340"/>
                </a:lnTo>
                <a:lnTo>
                  <a:pt x="664868" y="40927"/>
                </a:lnTo>
                <a:lnTo>
                  <a:pt x="662685" y="42416"/>
                </a:lnTo>
                <a:lnTo>
                  <a:pt x="660998" y="44003"/>
                </a:lnTo>
                <a:lnTo>
                  <a:pt x="659808" y="45690"/>
                </a:lnTo>
                <a:lnTo>
                  <a:pt x="659808" y="87064"/>
                </a:lnTo>
                <a:close/>
              </a:path>
              <a:path w="698500" h="88900">
                <a:moveTo>
                  <a:pt x="697908" y="87064"/>
                </a:moveTo>
                <a:lnTo>
                  <a:pt x="681685" y="87064"/>
                </a:lnTo>
                <a:lnTo>
                  <a:pt x="681685" y="41820"/>
                </a:lnTo>
                <a:lnTo>
                  <a:pt x="678609" y="38546"/>
                </a:lnTo>
                <a:lnTo>
                  <a:pt x="697327" y="38546"/>
                </a:lnTo>
                <a:lnTo>
                  <a:pt x="697783" y="41820"/>
                </a:lnTo>
                <a:lnTo>
                  <a:pt x="697908" y="870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 descr=""/>
          <p:cNvSpPr/>
          <p:nvPr/>
        </p:nvSpPr>
        <p:spPr>
          <a:xfrm>
            <a:off x="6022811" y="2785186"/>
            <a:ext cx="417195" cy="86360"/>
          </a:xfrm>
          <a:custGeom>
            <a:avLst/>
            <a:gdLst/>
            <a:ahLst/>
            <a:cxnLst/>
            <a:rect l="l" t="t" r="r" b="b"/>
            <a:pathLst>
              <a:path w="417195" h="86360">
                <a:moveTo>
                  <a:pt x="12055" y="84683"/>
                </a:moveTo>
                <a:lnTo>
                  <a:pt x="0" y="84683"/>
                </a:lnTo>
                <a:lnTo>
                  <a:pt x="33932" y="0"/>
                </a:lnTo>
                <a:lnTo>
                  <a:pt x="47029" y="0"/>
                </a:lnTo>
                <a:lnTo>
                  <a:pt x="51421" y="10864"/>
                </a:lnTo>
                <a:lnTo>
                  <a:pt x="40630" y="10864"/>
                </a:lnTo>
                <a:lnTo>
                  <a:pt x="22621" y="56554"/>
                </a:lnTo>
                <a:lnTo>
                  <a:pt x="69890" y="56554"/>
                </a:lnTo>
                <a:lnTo>
                  <a:pt x="73680" y="65930"/>
                </a:lnTo>
                <a:lnTo>
                  <a:pt x="19496" y="65930"/>
                </a:lnTo>
                <a:lnTo>
                  <a:pt x="12055" y="84683"/>
                </a:lnTo>
                <a:close/>
              </a:path>
              <a:path w="417195" h="86360">
                <a:moveTo>
                  <a:pt x="69890" y="56554"/>
                </a:moveTo>
                <a:lnTo>
                  <a:pt x="58489" y="56554"/>
                </a:lnTo>
                <a:lnTo>
                  <a:pt x="40630" y="10864"/>
                </a:lnTo>
                <a:lnTo>
                  <a:pt x="51421" y="10864"/>
                </a:lnTo>
                <a:lnTo>
                  <a:pt x="69890" y="56554"/>
                </a:lnTo>
                <a:close/>
              </a:path>
              <a:path w="417195" h="86360">
                <a:moveTo>
                  <a:pt x="81260" y="84683"/>
                </a:moveTo>
                <a:lnTo>
                  <a:pt x="69205" y="84683"/>
                </a:lnTo>
                <a:lnTo>
                  <a:pt x="61614" y="65930"/>
                </a:lnTo>
                <a:lnTo>
                  <a:pt x="73680" y="65930"/>
                </a:lnTo>
                <a:lnTo>
                  <a:pt x="81260" y="84683"/>
                </a:lnTo>
                <a:close/>
              </a:path>
              <a:path w="417195" h="86360">
                <a:moveTo>
                  <a:pt x="145743" y="32593"/>
                </a:moveTo>
                <a:lnTo>
                  <a:pt x="136366" y="32593"/>
                </a:lnTo>
                <a:lnTo>
                  <a:pt x="136366" y="0"/>
                </a:lnTo>
                <a:lnTo>
                  <a:pt x="145743" y="0"/>
                </a:lnTo>
                <a:lnTo>
                  <a:pt x="145743" y="32593"/>
                </a:lnTo>
                <a:close/>
              </a:path>
              <a:path w="417195" h="86360">
                <a:moveTo>
                  <a:pt x="119896" y="86171"/>
                </a:moveTo>
                <a:lnTo>
                  <a:pt x="107395" y="86171"/>
                </a:lnTo>
                <a:lnTo>
                  <a:pt x="100797" y="83294"/>
                </a:lnTo>
                <a:lnTo>
                  <a:pt x="95736" y="77539"/>
                </a:lnTo>
                <a:lnTo>
                  <a:pt x="90775" y="71685"/>
                </a:lnTo>
                <a:lnTo>
                  <a:pt x="88295" y="63847"/>
                </a:lnTo>
                <a:lnTo>
                  <a:pt x="88295" y="44201"/>
                </a:lnTo>
                <a:lnTo>
                  <a:pt x="90825" y="36413"/>
                </a:lnTo>
                <a:lnTo>
                  <a:pt x="95885" y="30658"/>
                </a:lnTo>
                <a:lnTo>
                  <a:pt x="100945" y="24804"/>
                </a:lnTo>
                <a:lnTo>
                  <a:pt x="107494" y="21877"/>
                </a:lnTo>
                <a:lnTo>
                  <a:pt x="119698" y="21877"/>
                </a:lnTo>
                <a:lnTo>
                  <a:pt x="123567" y="22820"/>
                </a:lnTo>
                <a:lnTo>
                  <a:pt x="127139" y="24705"/>
                </a:lnTo>
                <a:lnTo>
                  <a:pt x="130810" y="26590"/>
                </a:lnTo>
                <a:lnTo>
                  <a:pt x="133886" y="29219"/>
                </a:lnTo>
                <a:lnTo>
                  <a:pt x="134725" y="30360"/>
                </a:lnTo>
                <a:lnTo>
                  <a:pt x="111959" y="30360"/>
                </a:lnTo>
                <a:lnTo>
                  <a:pt x="107196" y="32543"/>
                </a:lnTo>
                <a:lnTo>
                  <a:pt x="103624" y="36909"/>
                </a:lnTo>
                <a:lnTo>
                  <a:pt x="100052" y="41175"/>
                </a:lnTo>
                <a:lnTo>
                  <a:pt x="98266" y="46880"/>
                </a:lnTo>
                <a:lnTo>
                  <a:pt x="98266" y="61069"/>
                </a:lnTo>
                <a:lnTo>
                  <a:pt x="100003" y="66774"/>
                </a:lnTo>
                <a:lnTo>
                  <a:pt x="103475" y="71139"/>
                </a:lnTo>
                <a:lnTo>
                  <a:pt x="107047" y="75505"/>
                </a:lnTo>
                <a:lnTo>
                  <a:pt x="111859" y="77688"/>
                </a:lnTo>
                <a:lnTo>
                  <a:pt x="134753" y="77688"/>
                </a:lnTo>
                <a:lnTo>
                  <a:pt x="133985" y="78680"/>
                </a:lnTo>
                <a:lnTo>
                  <a:pt x="131009" y="81210"/>
                </a:lnTo>
                <a:lnTo>
                  <a:pt x="123865" y="85179"/>
                </a:lnTo>
                <a:lnTo>
                  <a:pt x="119896" y="86171"/>
                </a:lnTo>
                <a:close/>
              </a:path>
              <a:path w="417195" h="86360">
                <a:moveTo>
                  <a:pt x="134753" y="77688"/>
                </a:moveTo>
                <a:lnTo>
                  <a:pt x="121682" y="77688"/>
                </a:lnTo>
                <a:lnTo>
                  <a:pt x="125254" y="76795"/>
                </a:lnTo>
                <a:lnTo>
                  <a:pt x="128627" y="75009"/>
                </a:lnTo>
                <a:lnTo>
                  <a:pt x="132001" y="73124"/>
                </a:lnTo>
                <a:lnTo>
                  <a:pt x="134581" y="70792"/>
                </a:lnTo>
                <a:lnTo>
                  <a:pt x="136366" y="68014"/>
                </a:lnTo>
                <a:lnTo>
                  <a:pt x="136366" y="40183"/>
                </a:lnTo>
                <a:lnTo>
                  <a:pt x="134581" y="37504"/>
                </a:lnTo>
                <a:lnTo>
                  <a:pt x="132001" y="35222"/>
                </a:lnTo>
                <a:lnTo>
                  <a:pt x="128627" y="33337"/>
                </a:lnTo>
                <a:lnTo>
                  <a:pt x="125254" y="31353"/>
                </a:lnTo>
                <a:lnTo>
                  <a:pt x="121682" y="30360"/>
                </a:lnTo>
                <a:lnTo>
                  <a:pt x="134725" y="30360"/>
                </a:lnTo>
                <a:lnTo>
                  <a:pt x="136366" y="32593"/>
                </a:lnTo>
                <a:lnTo>
                  <a:pt x="145743" y="32593"/>
                </a:lnTo>
                <a:lnTo>
                  <a:pt x="145743" y="75604"/>
                </a:lnTo>
                <a:lnTo>
                  <a:pt x="136366" y="75604"/>
                </a:lnTo>
                <a:lnTo>
                  <a:pt x="134753" y="77688"/>
                </a:lnTo>
                <a:close/>
              </a:path>
              <a:path w="417195" h="86360">
                <a:moveTo>
                  <a:pt x="145743" y="84683"/>
                </a:moveTo>
                <a:lnTo>
                  <a:pt x="136366" y="84683"/>
                </a:lnTo>
                <a:lnTo>
                  <a:pt x="136366" y="75604"/>
                </a:lnTo>
                <a:lnTo>
                  <a:pt x="145743" y="75604"/>
                </a:lnTo>
                <a:lnTo>
                  <a:pt x="145743" y="84683"/>
                </a:lnTo>
                <a:close/>
              </a:path>
              <a:path w="417195" h="86360">
                <a:moveTo>
                  <a:pt x="191652" y="84683"/>
                </a:moveTo>
                <a:lnTo>
                  <a:pt x="181234" y="84683"/>
                </a:lnTo>
                <a:lnTo>
                  <a:pt x="155785" y="23366"/>
                </a:lnTo>
                <a:lnTo>
                  <a:pt x="166054" y="23366"/>
                </a:lnTo>
                <a:lnTo>
                  <a:pt x="186443" y="73669"/>
                </a:lnTo>
                <a:lnTo>
                  <a:pt x="196223" y="73669"/>
                </a:lnTo>
                <a:lnTo>
                  <a:pt x="191652" y="84683"/>
                </a:lnTo>
                <a:close/>
              </a:path>
              <a:path w="417195" h="86360">
                <a:moveTo>
                  <a:pt x="196223" y="73669"/>
                </a:moveTo>
                <a:lnTo>
                  <a:pt x="186443" y="73669"/>
                </a:lnTo>
                <a:lnTo>
                  <a:pt x="206684" y="23366"/>
                </a:lnTo>
                <a:lnTo>
                  <a:pt x="217102" y="23366"/>
                </a:lnTo>
                <a:lnTo>
                  <a:pt x="196223" y="73669"/>
                </a:lnTo>
                <a:close/>
              </a:path>
              <a:path w="417195" h="86360">
                <a:moveTo>
                  <a:pt x="233518" y="14585"/>
                </a:moveTo>
                <a:lnTo>
                  <a:pt x="230045" y="14585"/>
                </a:lnTo>
                <a:lnTo>
                  <a:pt x="228507" y="13989"/>
                </a:lnTo>
                <a:lnTo>
                  <a:pt x="227217" y="12799"/>
                </a:lnTo>
                <a:lnTo>
                  <a:pt x="226027" y="11509"/>
                </a:lnTo>
                <a:lnTo>
                  <a:pt x="225432" y="9971"/>
                </a:lnTo>
                <a:lnTo>
                  <a:pt x="225432" y="6498"/>
                </a:lnTo>
                <a:lnTo>
                  <a:pt x="226027" y="5010"/>
                </a:lnTo>
                <a:lnTo>
                  <a:pt x="227217" y="3720"/>
                </a:lnTo>
                <a:lnTo>
                  <a:pt x="228507" y="2430"/>
                </a:lnTo>
                <a:lnTo>
                  <a:pt x="230045" y="1785"/>
                </a:lnTo>
                <a:lnTo>
                  <a:pt x="233518" y="1785"/>
                </a:lnTo>
                <a:lnTo>
                  <a:pt x="235006" y="2430"/>
                </a:lnTo>
                <a:lnTo>
                  <a:pt x="237586" y="5010"/>
                </a:lnTo>
                <a:lnTo>
                  <a:pt x="238231" y="6498"/>
                </a:lnTo>
                <a:lnTo>
                  <a:pt x="238231" y="9971"/>
                </a:lnTo>
                <a:lnTo>
                  <a:pt x="237586" y="11509"/>
                </a:lnTo>
                <a:lnTo>
                  <a:pt x="236296" y="12799"/>
                </a:lnTo>
                <a:lnTo>
                  <a:pt x="235006" y="13989"/>
                </a:lnTo>
                <a:lnTo>
                  <a:pt x="233518" y="14585"/>
                </a:lnTo>
                <a:close/>
              </a:path>
              <a:path w="417195" h="86360">
                <a:moveTo>
                  <a:pt x="236594" y="84683"/>
                </a:moveTo>
                <a:lnTo>
                  <a:pt x="227069" y="84683"/>
                </a:lnTo>
                <a:lnTo>
                  <a:pt x="227069" y="23366"/>
                </a:lnTo>
                <a:lnTo>
                  <a:pt x="236594" y="23366"/>
                </a:lnTo>
                <a:lnTo>
                  <a:pt x="236594" y="84683"/>
                </a:lnTo>
                <a:close/>
              </a:path>
              <a:path w="417195" h="86360">
                <a:moveTo>
                  <a:pt x="296282" y="78432"/>
                </a:moveTo>
                <a:lnTo>
                  <a:pt x="280189" y="78432"/>
                </a:lnTo>
                <a:lnTo>
                  <a:pt x="283761" y="77440"/>
                </a:lnTo>
                <a:lnTo>
                  <a:pt x="286142" y="75455"/>
                </a:lnTo>
                <a:lnTo>
                  <a:pt x="288623" y="73471"/>
                </a:lnTo>
                <a:lnTo>
                  <a:pt x="289863" y="70941"/>
                </a:lnTo>
                <a:lnTo>
                  <a:pt x="289863" y="65186"/>
                </a:lnTo>
                <a:lnTo>
                  <a:pt x="288523" y="63103"/>
                </a:lnTo>
                <a:lnTo>
                  <a:pt x="285844" y="61614"/>
                </a:lnTo>
                <a:lnTo>
                  <a:pt x="283265" y="60027"/>
                </a:lnTo>
                <a:lnTo>
                  <a:pt x="278304" y="58340"/>
                </a:lnTo>
                <a:lnTo>
                  <a:pt x="270962" y="56554"/>
                </a:lnTo>
                <a:lnTo>
                  <a:pt x="264810" y="55364"/>
                </a:lnTo>
                <a:lnTo>
                  <a:pt x="260097" y="53379"/>
                </a:lnTo>
                <a:lnTo>
                  <a:pt x="253549" y="47823"/>
                </a:lnTo>
                <a:lnTo>
                  <a:pt x="251912" y="44102"/>
                </a:lnTo>
                <a:lnTo>
                  <a:pt x="251936" y="34230"/>
                </a:lnTo>
                <a:lnTo>
                  <a:pt x="253995" y="30063"/>
                </a:lnTo>
                <a:lnTo>
                  <a:pt x="262330" y="23514"/>
                </a:lnTo>
                <a:lnTo>
                  <a:pt x="267886" y="21877"/>
                </a:lnTo>
                <a:lnTo>
                  <a:pt x="284058" y="21877"/>
                </a:lnTo>
                <a:lnTo>
                  <a:pt x="291599" y="24804"/>
                </a:lnTo>
                <a:lnTo>
                  <a:pt x="296411" y="29616"/>
                </a:lnTo>
                <a:lnTo>
                  <a:pt x="270565" y="29616"/>
                </a:lnTo>
                <a:lnTo>
                  <a:pt x="267241" y="30559"/>
                </a:lnTo>
                <a:lnTo>
                  <a:pt x="264860" y="32444"/>
                </a:lnTo>
                <a:lnTo>
                  <a:pt x="262478" y="34230"/>
                </a:lnTo>
                <a:lnTo>
                  <a:pt x="261288" y="36512"/>
                </a:lnTo>
                <a:lnTo>
                  <a:pt x="261288" y="41671"/>
                </a:lnTo>
                <a:lnTo>
                  <a:pt x="262627" y="43606"/>
                </a:lnTo>
                <a:lnTo>
                  <a:pt x="265306" y="45094"/>
                </a:lnTo>
                <a:lnTo>
                  <a:pt x="267985" y="46483"/>
                </a:lnTo>
                <a:lnTo>
                  <a:pt x="272946" y="47972"/>
                </a:lnTo>
                <a:lnTo>
                  <a:pt x="286440" y="50948"/>
                </a:lnTo>
                <a:lnTo>
                  <a:pt x="291153" y="53131"/>
                </a:lnTo>
                <a:lnTo>
                  <a:pt x="294328" y="56108"/>
                </a:lnTo>
                <a:lnTo>
                  <a:pt x="297602" y="58985"/>
                </a:lnTo>
                <a:lnTo>
                  <a:pt x="299239" y="62855"/>
                </a:lnTo>
                <a:lnTo>
                  <a:pt x="299190" y="73471"/>
                </a:lnTo>
                <a:lnTo>
                  <a:pt x="297007" y="77886"/>
                </a:lnTo>
                <a:lnTo>
                  <a:pt x="296282" y="78432"/>
                </a:lnTo>
                <a:close/>
              </a:path>
              <a:path w="417195" h="86360">
                <a:moveTo>
                  <a:pt x="293137" y="37355"/>
                </a:moveTo>
                <a:lnTo>
                  <a:pt x="291252" y="35173"/>
                </a:lnTo>
                <a:lnTo>
                  <a:pt x="288722" y="33337"/>
                </a:lnTo>
                <a:lnTo>
                  <a:pt x="282372" y="30360"/>
                </a:lnTo>
                <a:lnTo>
                  <a:pt x="278800" y="29616"/>
                </a:lnTo>
                <a:lnTo>
                  <a:pt x="296411" y="29616"/>
                </a:lnTo>
                <a:lnTo>
                  <a:pt x="297453" y="30658"/>
                </a:lnTo>
                <a:lnTo>
                  <a:pt x="293137" y="37355"/>
                </a:lnTo>
                <a:close/>
              </a:path>
              <a:path w="417195" h="86360">
                <a:moveTo>
                  <a:pt x="282322" y="86171"/>
                </a:moveTo>
                <a:lnTo>
                  <a:pt x="274980" y="86171"/>
                </a:lnTo>
                <a:lnTo>
                  <a:pt x="267632" y="85566"/>
                </a:lnTo>
                <a:lnTo>
                  <a:pt x="261064" y="83753"/>
                </a:lnTo>
                <a:lnTo>
                  <a:pt x="255279" y="80729"/>
                </a:lnTo>
                <a:lnTo>
                  <a:pt x="250274" y="76497"/>
                </a:lnTo>
                <a:lnTo>
                  <a:pt x="255186" y="69651"/>
                </a:lnTo>
                <a:lnTo>
                  <a:pt x="257269" y="72032"/>
                </a:lnTo>
                <a:lnTo>
                  <a:pt x="260097" y="74116"/>
                </a:lnTo>
                <a:lnTo>
                  <a:pt x="263669" y="75902"/>
                </a:lnTo>
                <a:lnTo>
                  <a:pt x="267241" y="77589"/>
                </a:lnTo>
                <a:lnTo>
                  <a:pt x="271160" y="78432"/>
                </a:lnTo>
                <a:lnTo>
                  <a:pt x="296282" y="78432"/>
                </a:lnTo>
                <a:lnTo>
                  <a:pt x="288176" y="84534"/>
                </a:lnTo>
                <a:lnTo>
                  <a:pt x="282322" y="86171"/>
                </a:lnTo>
                <a:close/>
              </a:path>
              <a:path w="417195" h="86360">
                <a:moveTo>
                  <a:pt x="350383" y="86171"/>
                </a:moveTo>
                <a:lnTo>
                  <a:pt x="332523" y="86171"/>
                </a:lnTo>
                <a:lnTo>
                  <a:pt x="325231" y="83145"/>
                </a:lnTo>
                <a:lnTo>
                  <a:pt x="313920" y="71040"/>
                </a:lnTo>
                <a:lnTo>
                  <a:pt x="311092" y="63351"/>
                </a:lnTo>
                <a:lnTo>
                  <a:pt x="311092" y="44499"/>
                </a:lnTo>
                <a:lnTo>
                  <a:pt x="313920" y="36760"/>
                </a:lnTo>
                <a:lnTo>
                  <a:pt x="325231" y="24854"/>
                </a:lnTo>
                <a:lnTo>
                  <a:pt x="332523" y="21877"/>
                </a:lnTo>
                <a:lnTo>
                  <a:pt x="350383" y="21877"/>
                </a:lnTo>
                <a:lnTo>
                  <a:pt x="357675" y="24854"/>
                </a:lnTo>
                <a:lnTo>
                  <a:pt x="362907" y="30360"/>
                </a:lnTo>
                <a:lnTo>
                  <a:pt x="335500" y="30360"/>
                </a:lnTo>
                <a:lnTo>
                  <a:pt x="330589" y="32593"/>
                </a:lnTo>
                <a:lnTo>
                  <a:pt x="322949" y="41423"/>
                </a:lnTo>
                <a:lnTo>
                  <a:pt x="321064" y="47079"/>
                </a:lnTo>
                <a:lnTo>
                  <a:pt x="321064" y="60969"/>
                </a:lnTo>
                <a:lnTo>
                  <a:pt x="322949" y="66675"/>
                </a:lnTo>
                <a:lnTo>
                  <a:pt x="326719" y="71139"/>
                </a:lnTo>
                <a:lnTo>
                  <a:pt x="330489" y="75505"/>
                </a:lnTo>
                <a:lnTo>
                  <a:pt x="335401" y="77688"/>
                </a:lnTo>
                <a:lnTo>
                  <a:pt x="362775" y="77688"/>
                </a:lnTo>
                <a:lnTo>
                  <a:pt x="357675" y="83145"/>
                </a:lnTo>
                <a:lnTo>
                  <a:pt x="350383" y="86171"/>
                </a:lnTo>
                <a:close/>
              </a:path>
              <a:path w="417195" h="86360">
                <a:moveTo>
                  <a:pt x="362775" y="77688"/>
                </a:moveTo>
                <a:lnTo>
                  <a:pt x="347406" y="77688"/>
                </a:lnTo>
                <a:lnTo>
                  <a:pt x="352268" y="75505"/>
                </a:lnTo>
                <a:lnTo>
                  <a:pt x="356122" y="71040"/>
                </a:lnTo>
                <a:lnTo>
                  <a:pt x="359809" y="66675"/>
                </a:lnTo>
                <a:lnTo>
                  <a:pt x="361694" y="60969"/>
                </a:lnTo>
                <a:lnTo>
                  <a:pt x="361694" y="47079"/>
                </a:lnTo>
                <a:lnTo>
                  <a:pt x="359809" y="41423"/>
                </a:lnTo>
                <a:lnTo>
                  <a:pt x="356038" y="37058"/>
                </a:lnTo>
                <a:lnTo>
                  <a:pt x="352268" y="32593"/>
                </a:lnTo>
                <a:lnTo>
                  <a:pt x="347406" y="30360"/>
                </a:lnTo>
                <a:lnTo>
                  <a:pt x="362907" y="30360"/>
                </a:lnTo>
                <a:lnTo>
                  <a:pt x="368986" y="36760"/>
                </a:lnTo>
                <a:lnTo>
                  <a:pt x="371814" y="44499"/>
                </a:lnTo>
                <a:lnTo>
                  <a:pt x="371814" y="63351"/>
                </a:lnTo>
                <a:lnTo>
                  <a:pt x="368986" y="71040"/>
                </a:lnTo>
                <a:lnTo>
                  <a:pt x="362775" y="77688"/>
                </a:lnTo>
                <a:close/>
              </a:path>
              <a:path w="417195" h="86360">
                <a:moveTo>
                  <a:pt x="406181" y="33337"/>
                </a:moveTo>
                <a:lnTo>
                  <a:pt x="396804" y="33337"/>
                </a:lnTo>
                <a:lnTo>
                  <a:pt x="402460" y="25796"/>
                </a:lnTo>
                <a:lnTo>
                  <a:pt x="409256" y="22026"/>
                </a:lnTo>
                <a:lnTo>
                  <a:pt x="417194" y="22026"/>
                </a:lnTo>
                <a:lnTo>
                  <a:pt x="417194" y="31551"/>
                </a:lnTo>
                <a:lnTo>
                  <a:pt x="410596" y="31551"/>
                </a:lnTo>
                <a:lnTo>
                  <a:pt x="407421" y="32593"/>
                </a:lnTo>
                <a:lnTo>
                  <a:pt x="406181" y="33337"/>
                </a:lnTo>
                <a:close/>
              </a:path>
              <a:path w="417195" h="86360">
                <a:moveTo>
                  <a:pt x="396804" y="84683"/>
                </a:moveTo>
                <a:lnTo>
                  <a:pt x="387279" y="84683"/>
                </a:lnTo>
                <a:lnTo>
                  <a:pt x="387279" y="23366"/>
                </a:lnTo>
                <a:lnTo>
                  <a:pt x="396804" y="23366"/>
                </a:lnTo>
                <a:lnTo>
                  <a:pt x="396804" y="33337"/>
                </a:lnTo>
                <a:lnTo>
                  <a:pt x="406181" y="33337"/>
                </a:lnTo>
                <a:lnTo>
                  <a:pt x="403948" y="34676"/>
                </a:lnTo>
                <a:lnTo>
                  <a:pt x="400475" y="36661"/>
                </a:lnTo>
                <a:lnTo>
                  <a:pt x="398094" y="38844"/>
                </a:lnTo>
                <a:lnTo>
                  <a:pt x="396804" y="41225"/>
                </a:lnTo>
                <a:lnTo>
                  <a:pt x="396804" y="84683"/>
                </a:lnTo>
                <a:close/>
              </a:path>
              <a:path w="417195" h="86360">
                <a:moveTo>
                  <a:pt x="417194" y="31849"/>
                </a:moveTo>
                <a:lnTo>
                  <a:pt x="413473" y="31551"/>
                </a:lnTo>
                <a:lnTo>
                  <a:pt x="417194" y="31551"/>
                </a:lnTo>
                <a:lnTo>
                  <a:pt x="417194" y="318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6" name="object 36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662853" y="3547186"/>
            <a:ext cx="1135955" cy="108049"/>
          </a:xfrm>
          <a:prstGeom prst="rect">
            <a:avLst/>
          </a:prstGeom>
        </p:spPr>
      </p:pic>
      <p:grpSp>
        <p:nvGrpSpPr>
          <p:cNvPr id="37" name="object 37" descr=""/>
          <p:cNvGrpSpPr/>
          <p:nvPr/>
        </p:nvGrpSpPr>
        <p:grpSpPr>
          <a:xfrm>
            <a:off x="5560912" y="3851986"/>
            <a:ext cx="1332865" cy="252729"/>
            <a:chOff x="5560912" y="3851986"/>
            <a:chExt cx="1332865" cy="252729"/>
          </a:xfrm>
        </p:grpSpPr>
        <p:pic>
          <p:nvPicPr>
            <p:cNvPr id="38" name="object 38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615627" y="3851986"/>
              <a:ext cx="1229549" cy="109537"/>
            </a:xfrm>
            <a:prstGeom prst="rect">
              <a:avLst/>
            </a:prstGeom>
          </p:spPr>
        </p:pic>
        <p:pic>
          <p:nvPicPr>
            <p:cNvPr id="39" name="object 39" descr="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5560912" y="4003047"/>
              <a:ext cx="1332255" cy="101352"/>
            </a:xfrm>
            <a:prstGeom prst="rect">
              <a:avLst/>
            </a:prstGeom>
          </p:spPr>
        </p:pic>
      </p:grpSp>
      <p:pic>
        <p:nvPicPr>
          <p:cNvPr id="40" name="object 40" descr="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5602133" y="4156786"/>
            <a:ext cx="1255252" cy="109537"/>
          </a:xfrm>
          <a:prstGeom prst="rect">
            <a:avLst/>
          </a:prstGeom>
        </p:spPr>
      </p:pic>
      <p:pic>
        <p:nvPicPr>
          <p:cNvPr id="41" name="object 41" descr="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7247758" y="1244475"/>
            <a:ext cx="1265349" cy="1265349"/>
          </a:xfrm>
          <a:prstGeom prst="rect">
            <a:avLst/>
          </a:prstGeom>
        </p:spPr>
      </p:pic>
      <p:pic>
        <p:nvPicPr>
          <p:cNvPr id="42" name="object 42" descr="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2298252" y="4416337"/>
            <a:ext cx="1248900" cy="348547"/>
          </a:xfrm>
          <a:prstGeom prst="rect">
            <a:avLst/>
          </a:prstGeom>
        </p:spPr>
      </p:pic>
      <p:pic>
        <p:nvPicPr>
          <p:cNvPr id="43" name="object 43" descr="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779775" y="4339227"/>
            <a:ext cx="759448" cy="393599"/>
          </a:xfrm>
          <a:prstGeom prst="rect">
            <a:avLst/>
          </a:prstGeom>
        </p:spPr>
      </p:pic>
      <p:pic>
        <p:nvPicPr>
          <p:cNvPr id="44" name="object 44" descr="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7632487" y="4305847"/>
            <a:ext cx="566913" cy="569531"/>
          </a:xfrm>
          <a:prstGeom prst="rect">
            <a:avLst/>
          </a:prstGeom>
        </p:spPr>
      </p:pic>
      <p:pic>
        <p:nvPicPr>
          <p:cNvPr id="45" name="object 45" descr="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5659860" y="4587311"/>
            <a:ext cx="1192799" cy="187094"/>
          </a:xfrm>
          <a:prstGeom prst="rect">
            <a:avLst/>
          </a:prstGeom>
        </p:spPr>
      </p:pic>
      <p:pic>
        <p:nvPicPr>
          <p:cNvPr id="46" name="object 46" descr="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4027612" y="4387125"/>
            <a:ext cx="929999" cy="465000"/>
          </a:xfrm>
          <a:prstGeom prst="rect">
            <a:avLst/>
          </a:prstGeom>
        </p:spPr>
      </p:pic>
      <p:grpSp>
        <p:nvGrpSpPr>
          <p:cNvPr id="47" name="object 47" descr=""/>
          <p:cNvGrpSpPr/>
          <p:nvPr/>
        </p:nvGrpSpPr>
        <p:grpSpPr>
          <a:xfrm>
            <a:off x="665512" y="3079165"/>
            <a:ext cx="1124585" cy="196850"/>
            <a:chOff x="665512" y="3079165"/>
            <a:chExt cx="1124585" cy="196850"/>
          </a:xfrm>
        </p:grpSpPr>
        <p:pic>
          <p:nvPicPr>
            <p:cNvPr id="48" name="object 48" descr="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665512" y="3079165"/>
              <a:ext cx="196724" cy="196724"/>
            </a:xfrm>
            <a:prstGeom prst="rect">
              <a:avLst/>
            </a:prstGeom>
          </p:spPr>
        </p:pic>
        <p:pic>
          <p:nvPicPr>
            <p:cNvPr id="49" name="object 49" descr="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897437" y="3079165"/>
              <a:ext cx="196724" cy="196724"/>
            </a:xfrm>
            <a:prstGeom prst="rect">
              <a:avLst/>
            </a:prstGeom>
          </p:spPr>
        </p:pic>
        <p:pic>
          <p:nvPicPr>
            <p:cNvPr id="50" name="object 50" descr="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129362" y="3079165"/>
              <a:ext cx="196724" cy="196724"/>
            </a:xfrm>
            <a:prstGeom prst="rect">
              <a:avLst/>
            </a:prstGeom>
          </p:spPr>
        </p:pic>
        <p:pic>
          <p:nvPicPr>
            <p:cNvPr id="51" name="object 51" descr="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361287" y="3079165"/>
              <a:ext cx="196724" cy="196724"/>
            </a:xfrm>
            <a:prstGeom prst="rect">
              <a:avLst/>
            </a:prstGeom>
          </p:spPr>
        </p:pic>
        <p:pic>
          <p:nvPicPr>
            <p:cNvPr id="52" name="object 52" descr="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593212" y="3079165"/>
              <a:ext cx="196724" cy="196724"/>
            </a:xfrm>
            <a:prstGeom prst="rect">
              <a:avLst/>
            </a:prstGeom>
          </p:spPr>
        </p:pic>
      </p:grpSp>
      <p:grpSp>
        <p:nvGrpSpPr>
          <p:cNvPr id="53" name="object 53" descr=""/>
          <p:cNvGrpSpPr/>
          <p:nvPr/>
        </p:nvGrpSpPr>
        <p:grpSpPr>
          <a:xfrm>
            <a:off x="5666037" y="3079165"/>
            <a:ext cx="1124585" cy="196850"/>
            <a:chOff x="5666037" y="3079165"/>
            <a:chExt cx="1124585" cy="196850"/>
          </a:xfrm>
        </p:grpSpPr>
        <p:pic>
          <p:nvPicPr>
            <p:cNvPr id="54" name="object 54" descr="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5666037" y="3079165"/>
              <a:ext cx="196724" cy="196724"/>
            </a:xfrm>
            <a:prstGeom prst="rect">
              <a:avLst/>
            </a:prstGeom>
          </p:spPr>
        </p:pic>
        <p:pic>
          <p:nvPicPr>
            <p:cNvPr id="55" name="object 55" descr="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5897962" y="3079165"/>
              <a:ext cx="196724" cy="196724"/>
            </a:xfrm>
            <a:prstGeom prst="rect">
              <a:avLst/>
            </a:prstGeom>
          </p:spPr>
        </p:pic>
        <p:pic>
          <p:nvPicPr>
            <p:cNvPr id="56" name="object 56" descr="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6129887" y="3079165"/>
              <a:ext cx="196724" cy="196724"/>
            </a:xfrm>
            <a:prstGeom prst="rect">
              <a:avLst/>
            </a:prstGeom>
          </p:spPr>
        </p:pic>
        <p:pic>
          <p:nvPicPr>
            <p:cNvPr id="57" name="object 57" descr="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6361812" y="3079165"/>
              <a:ext cx="196724" cy="196724"/>
            </a:xfrm>
            <a:prstGeom prst="rect">
              <a:avLst/>
            </a:prstGeom>
          </p:spPr>
        </p:pic>
        <p:pic>
          <p:nvPicPr>
            <p:cNvPr id="58" name="object 58" descr="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6593737" y="3079165"/>
              <a:ext cx="196724" cy="196724"/>
            </a:xfrm>
            <a:prstGeom prst="rect">
              <a:avLst/>
            </a:prstGeom>
          </p:spPr>
        </p:pic>
      </p:grpSp>
      <p:grpSp>
        <p:nvGrpSpPr>
          <p:cNvPr id="59" name="object 59" descr=""/>
          <p:cNvGrpSpPr/>
          <p:nvPr/>
        </p:nvGrpSpPr>
        <p:grpSpPr>
          <a:xfrm>
            <a:off x="7318212" y="3079165"/>
            <a:ext cx="1124585" cy="196850"/>
            <a:chOff x="7318212" y="3079165"/>
            <a:chExt cx="1124585" cy="196850"/>
          </a:xfrm>
        </p:grpSpPr>
        <p:pic>
          <p:nvPicPr>
            <p:cNvPr id="60" name="object 60" descr="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7318212" y="3079165"/>
              <a:ext cx="196724" cy="196724"/>
            </a:xfrm>
            <a:prstGeom prst="rect">
              <a:avLst/>
            </a:prstGeom>
          </p:spPr>
        </p:pic>
        <p:pic>
          <p:nvPicPr>
            <p:cNvPr id="61" name="object 61" descr="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7550137" y="3079165"/>
              <a:ext cx="196724" cy="196724"/>
            </a:xfrm>
            <a:prstGeom prst="rect">
              <a:avLst/>
            </a:prstGeom>
          </p:spPr>
        </p:pic>
        <p:pic>
          <p:nvPicPr>
            <p:cNvPr id="62" name="object 62" descr="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7782062" y="3079165"/>
              <a:ext cx="196724" cy="196724"/>
            </a:xfrm>
            <a:prstGeom prst="rect">
              <a:avLst/>
            </a:prstGeom>
          </p:spPr>
        </p:pic>
        <p:pic>
          <p:nvPicPr>
            <p:cNvPr id="63" name="object 63" descr="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8013987" y="3079165"/>
              <a:ext cx="196724" cy="196724"/>
            </a:xfrm>
            <a:prstGeom prst="rect">
              <a:avLst/>
            </a:prstGeom>
          </p:spPr>
        </p:pic>
        <p:pic>
          <p:nvPicPr>
            <p:cNvPr id="64" name="object 64" descr="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8245912" y="3079165"/>
              <a:ext cx="196724" cy="196724"/>
            </a:xfrm>
            <a:prstGeom prst="rect">
              <a:avLst/>
            </a:prstGeom>
          </p:spPr>
        </p:pic>
      </p:grpSp>
      <p:grpSp>
        <p:nvGrpSpPr>
          <p:cNvPr id="65" name="object 65" descr=""/>
          <p:cNvGrpSpPr/>
          <p:nvPr/>
        </p:nvGrpSpPr>
        <p:grpSpPr>
          <a:xfrm>
            <a:off x="3889199" y="3079165"/>
            <a:ext cx="1124585" cy="196850"/>
            <a:chOff x="3889199" y="3079165"/>
            <a:chExt cx="1124585" cy="196850"/>
          </a:xfrm>
        </p:grpSpPr>
        <p:pic>
          <p:nvPicPr>
            <p:cNvPr id="66" name="object 66" descr="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3889199" y="3079165"/>
              <a:ext cx="196724" cy="196724"/>
            </a:xfrm>
            <a:prstGeom prst="rect">
              <a:avLst/>
            </a:prstGeom>
          </p:spPr>
        </p:pic>
        <p:pic>
          <p:nvPicPr>
            <p:cNvPr id="67" name="object 67" descr="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4121124" y="3079165"/>
              <a:ext cx="196724" cy="196724"/>
            </a:xfrm>
            <a:prstGeom prst="rect">
              <a:avLst/>
            </a:prstGeom>
          </p:spPr>
        </p:pic>
        <p:pic>
          <p:nvPicPr>
            <p:cNvPr id="68" name="object 68" descr="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4353049" y="3079165"/>
              <a:ext cx="196724" cy="196724"/>
            </a:xfrm>
            <a:prstGeom prst="rect">
              <a:avLst/>
            </a:prstGeom>
          </p:spPr>
        </p:pic>
        <p:pic>
          <p:nvPicPr>
            <p:cNvPr id="69" name="object 69" descr="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4584974" y="3079165"/>
              <a:ext cx="196724" cy="196724"/>
            </a:xfrm>
            <a:prstGeom prst="rect">
              <a:avLst/>
            </a:prstGeom>
          </p:spPr>
        </p:pic>
        <p:pic>
          <p:nvPicPr>
            <p:cNvPr id="70" name="object 70" descr="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4816899" y="3079165"/>
              <a:ext cx="196724" cy="196724"/>
            </a:xfrm>
            <a:prstGeom prst="rect">
              <a:avLst/>
            </a:prstGeom>
          </p:spPr>
        </p:pic>
      </p:grpSp>
      <p:grpSp>
        <p:nvGrpSpPr>
          <p:cNvPr id="71" name="object 71" descr=""/>
          <p:cNvGrpSpPr/>
          <p:nvPr/>
        </p:nvGrpSpPr>
        <p:grpSpPr>
          <a:xfrm>
            <a:off x="2352874" y="3079165"/>
            <a:ext cx="1124585" cy="196850"/>
            <a:chOff x="2352874" y="3079165"/>
            <a:chExt cx="1124585" cy="196850"/>
          </a:xfrm>
        </p:grpSpPr>
        <p:pic>
          <p:nvPicPr>
            <p:cNvPr id="72" name="object 72" descr="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2352874" y="3079165"/>
              <a:ext cx="196724" cy="196724"/>
            </a:xfrm>
            <a:prstGeom prst="rect">
              <a:avLst/>
            </a:prstGeom>
          </p:spPr>
        </p:pic>
        <p:pic>
          <p:nvPicPr>
            <p:cNvPr id="73" name="object 73" descr="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2584799" y="3079165"/>
              <a:ext cx="196724" cy="196724"/>
            </a:xfrm>
            <a:prstGeom prst="rect">
              <a:avLst/>
            </a:prstGeom>
          </p:spPr>
        </p:pic>
        <p:pic>
          <p:nvPicPr>
            <p:cNvPr id="74" name="object 74" descr="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2816724" y="3079165"/>
              <a:ext cx="196724" cy="196724"/>
            </a:xfrm>
            <a:prstGeom prst="rect">
              <a:avLst/>
            </a:prstGeom>
          </p:spPr>
        </p:pic>
        <p:pic>
          <p:nvPicPr>
            <p:cNvPr id="75" name="object 75" descr="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3048650" y="3079165"/>
              <a:ext cx="196724" cy="196724"/>
            </a:xfrm>
            <a:prstGeom prst="rect">
              <a:avLst/>
            </a:prstGeom>
          </p:spPr>
        </p:pic>
        <p:pic>
          <p:nvPicPr>
            <p:cNvPr id="76" name="object 76" descr="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3280574" y="3079165"/>
              <a:ext cx="196724" cy="19672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4575750" y="1316274"/>
            <a:ext cx="3562350" cy="2887980"/>
            <a:chOff x="4575750" y="1316274"/>
            <a:chExt cx="3562350" cy="2887980"/>
          </a:xfrm>
        </p:grpSpPr>
        <p:sp>
          <p:nvSpPr>
            <p:cNvPr id="3" name="object 3" descr=""/>
            <p:cNvSpPr/>
            <p:nvPr/>
          </p:nvSpPr>
          <p:spPr>
            <a:xfrm>
              <a:off x="4575750" y="1316274"/>
              <a:ext cx="3562350" cy="2887980"/>
            </a:xfrm>
            <a:custGeom>
              <a:avLst/>
              <a:gdLst/>
              <a:ahLst/>
              <a:cxnLst/>
              <a:rect l="l" t="t" r="r" b="b"/>
              <a:pathLst>
                <a:path w="3562350" h="2887979">
                  <a:moveTo>
                    <a:pt x="3561899" y="2887799"/>
                  </a:moveTo>
                  <a:lnTo>
                    <a:pt x="0" y="2887799"/>
                  </a:lnTo>
                  <a:lnTo>
                    <a:pt x="0" y="0"/>
                  </a:lnTo>
                  <a:lnTo>
                    <a:pt x="3561899" y="0"/>
                  </a:lnTo>
                  <a:lnTo>
                    <a:pt x="3561899" y="28877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878005" y="1644292"/>
              <a:ext cx="2179382" cy="273992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4880673" y="2107780"/>
              <a:ext cx="2073275" cy="793750"/>
            </a:xfrm>
            <a:custGeom>
              <a:avLst/>
              <a:gdLst/>
              <a:ahLst/>
              <a:cxnLst/>
              <a:rect l="l" t="t" r="r" b="b"/>
              <a:pathLst>
                <a:path w="2073275" h="793750">
                  <a:moveTo>
                    <a:pt x="502005" y="517626"/>
                  </a:moveTo>
                  <a:lnTo>
                    <a:pt x="499338" y="485622"/>
                  </a:lnTo>
                  <a:lnTo>
                    <a:pt x="496087" y="473722"/>
                  </a:lnTo>
                  <a:lnTo>
                    <a:pt x="491363" y="456425"/>
                  </a:lnTo>
                  <a:lnTo>
                    <a:pt x="459435" y="406450"/>
                  </a:lnTo>
                  <a:lnTo>
                    <a:pt x="399046" y="365899"/>
                  </a:lnTo>
                  <a:lnTo>
                    <a:pt x="370433" y="354482"/>
                  </a:lnTo>
                  <a:lnTo>
                    <a:pt x="370433" y="532218"/>
                  </a:lnTo>
                  <a:lnTo>
                    <a:pt x="369379" y="542582"/>
                  </a:lnTo>
                  <a:lnTo>
                    <a:pt x="343941" y="579412"/>
                  </a:lnTo>
                  <a:lnTo>
                    <a:pt x="302717" y="596214"/>
                  </a:lnTo>
                  <a:lnTo>
                    <a:pt x="302717" y="473722"/>
                  </a:lnTo>
                  <a:lnTo>
                    <a:pt x="341007" y="490410"/>
                  </a:lnTo>
                  <a:lnTo>
                    <a:pt x="369239" y="521449"/>
                  </a:lnTo>
                  <a:lnTo>
                    <a:pt x="370433" y="532218"/>
                  </a:lnTo>
                  <a:lnTo>
                    <a:pt x="370433" y="354482"/>
                  </a:lnTo>
                  <a:lnTo>
                    <a:pt x="355384" y="348462"/>
                  </a:lnTo>
                  <a:lnTo>
                    <a:pt x="302717" y="332930"/>
                  </a:lnTo>
                  <a:lnTo>
                    <a:pt x="302717" y="310019"/>
                  </a:lnTo>
                  <a:lnTo>
                    <a:pt x="302717" y="204050"/>
                  </a:lnTo>
                  <a:lnTo>
                    <a:pt x="334479" y="213563"/>
                  </a:lnTo>
                  <a:lnTo>
                    <a:pt x="363969" y="226631"/>
                  </a:lnTo>
                  <a:lnTo>
                    <a:pt x="391185" y="243255"/>
                  </a:lnTo>
                  <a:lnTo>
                    <a:pt x="416128" y="263436"/>
                  </a:lnTo>
                  <a:lnTo>
                    <a:pt x="461200" y="204050"/>
                  </a:lnTo>
                  <a:lnTo>
                    <a:pt x="465378" y="198539"/>
                  </a:lnTo>
                  <a:lnTo>
                    <a:pt x="488315" y="168325"/>
                  </a:lnTo>
                  <a:lnTo>
                    <a:pt x="448246" y="137515"/>
                  </a:lnTo>
                  <a:lnTo>
                    <a:pt x="403961" y="113677"/>
                  </a:lnTo>
                  <a:lnTo>
                    <a:pt x="355447" y="96812"/>
                  </a:lnTo>
                  <a:lnTo>
                    <a:pt x="302717" y="86918"/>
                  </a:lnTo>
                  <a:lnTo>
                    <a:pt x="302717" y="0"/>
                  </a:lnTo>
                  <a:lnTo>
                    <a:pt x="215811" y="0"/>
                  </a:lnTo>
                  <a:lnTo>
                    <a:pt x="215811" y="85128"/>
                  </a:lnTo>
                  <a:lnTo>
                    <a:pt x="215811" y="198539"/>
                  </a:lnTo>
                  <a:lnTo>
                    <a:pt x="215811" y="310019"/>
                  </a:lnTo>
                  <a:lnTo>
                    <a:pt x="187807" y="299897"/>
                  </a:lnTo>
                  <a:lnTo>
                    <a:pt x="167805" y="287832"/>
                  </a:lnTo>
                  <a:lnTo>
                    <a:pt x="155803" y="273850"/>
                  </a:lnTo>
                  <a:lnTo>
                    <a:pt x="151803" y="257924"/>
                  </a:lnTo>
                  <a:lnTo>
                    <a:pt x="155803" y="235343"/>
                  </a:lnTo>
                  <a:lnTo>
                    <a:pt x="167805" y="217932"/>
                  </a:lnTo>
                  <a:lnTo>
                    <a:pt x="187807" y="205651"/>
                  </a:lnTo>
                  <a:lnTo>
                    <a:pt x="215811" y="198539"/>
                  </a:lnTo>
                  <a:lnTo>
                    <a:pt x="215811" y="85128"/>
                  </a:lnTo>
                  <a:lnTo>
                    <a:pt x="174409" y="92278"/>
                  </a:lnTo>
                  <a:lnTo>
                    <a:pt x="136994" y="104635"/>
                  </a:lnTo>
                  <a:lnTo>
                    <a:pt x="74117" y="144957"/>
                  </a:lnTo>
                  <a:lnTo>
                    <a:pt x="32931" y="201333"/>
                  </a:lnTo>
                  <a:lnTo>
                    <a:pt x="19202" y="268935"/>
                  </a:lnTo>
                  <a:lnTo>
                    <a:pt x="20459" y="292214"/>
                  </a:lnTo>
                  <a:lnTo>
                    <a:pt x="30505" y="333375"/>
                  </a:lnTo>
                  <a:lnTo>
                    <a:pt x="50457" y="367449"/>
                  </a:lnTo>
                  <a:lnTo>
                    <a:pt x="79032" y="395808"/>
                  </a:lnTo>
                  <a:lnTo>
                    <a:pt x="117805" y="419227"/>
                  </a:lnTo>
                  <a:lnTo>
                    <a:pt x="177482" y="441172"/>
                  </a:lnTo>
                  <a:lnTo>
                    <a:pt x="215811" y="451840"/>
                  </a:lnTo>
                  <a:lnTo>
                    <a:pt x="215811" y="596214"/>
                  </a:lnTo>
                  <a:lnTo>
                    <a:pt x="175183" y="585825"/>
                  </a:lnTo>
                  <a:lnTo>
                    <a:pt x="137414" y="569277"/>
                  </a:lnTo>
                  <a:lnTo>
                    <a:pt x="102476" y="546544"/>
                  </a:lnTo>
                  <a:lnTo>
                    <a:pt x="70396" y="517626"/>
                  </a:lnTo>
                  <a:lnTo>
                    <a:pt x="0" y="616305"/>
                  </a:lnTo>
                  <a:lnTo>
                    <a:pt x="34683" y="646772"/>
                  </a:lnTo>
                  <a:lnTo>
                    <a:pt x="73609" y="671525"/>
                  </a:lnTo>
                  <a:lnTo>
                    <a:pt x="116763" y="690537"/>
                  </a:lnTo>
                  <a:lnTo>
                    <a:pt x="164172" y="703834"/>
                  </a:lnTo>
                  <a:lnTo>
                    <a:pt x="215811" y="711403"/>
                  </a:lnTo>
                  <a:lnTo>
                    <a:pt x="215811" y="793699"/>
                  </a:lnTo>
                  <a:lnTo>
                    <a:pt x="302717" y="793699"/>
                  </a:lnTo>
                  <a:lnTo>
                    <a:pt x="302717" y="710514"/>
                  </a:lnTo>
                  <a:lnTo>
                    <a:pt x="347586" y="702970"/>
                  </a:lnTo>
                  <a:lnTo>
                    <a:pt x="387070" y="690346"/>
                  </a:lnTo>
                  <a:lnTo>
                    <a:pt x="421182" y="672617"/>
                  </a:lnTo>
                  <a:lnTo>
                    <a:pt x="472706" y="622490"/>
                  </a:lnTo>
                  <a:lnTo>
                    <a:pt x="498741" y="556412"/>
                  </a:lnTo>
                  <a:lnTo>
                    <a:pt x="502005" y="517626"/>
                  </a:lnTo>
                  <a:close/>
                </a:path>
                <a:path w="2073275" h="793750">
                  <a:moveTo>
                    <a:pt x="1033373" y="534149"/>
                  </a:moveTo>
                  <a:lnTo>
                    <a:pt x="1023404" y="481914"/>
                  </a:lnTo>
                  <a:lnTo>
                    <a:pt x="993495" y="436816"/>
                  </a:lnTo>
                  <a:lnTo>
                    <a:pt x="947915" y="403694"/>
                  </a:lnTo>
                  <a:lnTo>
                    <a:pt x="890651" y="387705"/>
                  </a:lnTo>
                  <a:lnTo>
                    <a:pt x="918222" y="380911"/>
                  </a:lnTo>
                  <a:lnTo>
                    <a:pt x="943343" y="370509"/>
                  </a:lnTo>
                  <a:lnTo>
                    <a:pt x="966000" y="356501"/>
                  </a:lnTo>
                  <a:lnTo>
                    <a:pt x="986205" y="338886"/>
                  </a:lnTo>
                  <a:lnTo>
                    <a:pt x="988898" y="335610"/>
                  </a:lnTo>
                  <a:lnTo>
                    <a:pt x="1002804" y="318693"/>
                  </a:lnTo>
                  <a:lnTo>
                    <a:pt x="1014666" y="296951"/>
                  </a:lnTo>
                  <a:lnTo>
                    <a:pt x="1021778" y="273672"/>
                  </a:lnTo>
                  <a:lnTo>
                    <a:pt x="1024153" y="248843"/>
                  </a:lnTo>
                  <a:lnTo>
                    <a:pt x="1020318" y="212839"/>
                  </a:lnTo>
                  <a:lnTo>
                    <a:pt x="1015199" y="198539"/>
                  </a:lnTo>
                  <a:lnTo>
                    <a:pt x="1008824" y="180721"/>
                  </a:lnTo>
                  <a:lnTo>
                    <a:pt x="962837" y="128143"/>
                  </a:lnTo>
                  <a:lnTo>
                    <a:pt x="929335" y="108546"/>
                  </a:lnTo>
                  <a:lnTo>
                    <a:pt x="889977" y="94551"/>
                  </a:lnTo>
                  <a:lnTo>
                    <a:pt x="844791" y="86144"/>
                  </a:lnTo>
                  <a:lnTo>
                    <a:pt x="793762" y="83350"/>
                  </a:lnTo>
                  <a:lnTo>
                    <a:pt x="737336" y="87223"/>
                  </a:lnTo>
                  <a:lnTo>
                    <a:pt x="685800" y="98844"/>
                  </a:lnTo>
                  <a:lnTo>
                    <a:pt x="639152" y="118224"/>
                  </a:lnTo>
                  <a:lnTo>
                    <a:pt x="597408" y="145351"/>
                  </a:lnTo>
                  <a:lnTo>
                    <a:pt x="560552" y="180238"/>
                  </a:lnTo>
                  <a:lnTo>
                    <a:pt x="625436" y="261645"/>
                  </a:lnTo>
                  <a:lnTo>
                    <a:pt x="659828" y="234035"/>
                  </a:lnTo>
                  <a:lnTo>
                    <a:pt x="697064" y="214312"/>
                  </a:lnTo>
                  <a:lnTo>
                    <a:pt x="737146" y="202488"/>
                  </a:lnTo>
                  <a:lnTo>
                    <a:pt x="780072" y="198539"/>
                  </a:lnTo>
                  <a:lnTo>
                    <a:pt x="803262" y="199656"/>
                  </a:lnTo>
                  <a:lnTo>
                    <a:pt x="843673" y="208584"/>
                  </a:lnTo>
                  <a:lnTo>
                    <a:pt x="885329" y="238836"/>
                  </a:lnTo>
                  <a:lnTo>
                    <a:pt x="893483" y="270725"/>
                  </a:lnTo>
                  <a:lnTo>
                    <a:pt x="886447" y="299110"/>
                  </a:lnTo>
                  <a:lnTo>
                    <a:pt x="865352" y="319392"/>
                  </a:lnTo>
                  <a:lnTo>
                    <a:pt x="830186" y="331558"/>
                  </a:lnTo>
                  <a:lnTo>
                    <a:pt x="780961" y="335610"/>
                  </a:lnTo>
                  <a:lnTo>
                    <a:pt x="738847" y="335610"/>
                  </a:lnTo>
                  <a:lnTo>
                    <a:pt x="705065" y="334721"/>
                  </a:lnTo>
                  <a:lnTo>
                    <a:pt x="705065" y="451840"/>
                  </a:lnTo>
                  <a:lnTo>
                    <a:pt x="759980" y="449910"/>
                  </a:lnTo>
                  <a:lnTo>
                    <a:pt x="780961" y="449910"/>
                  </a:lnTo>
                  <a:lnTo>
                    <a:pt x="836256" y="454152"/>
                  </a:lnTo>
                  <a:lnTo>
                    <a:pt x="874128" y="466877"/>
                  </a:lnTo>
                  <a:lnTo>
                    <a:pt x="901623" y="503301"/>
                  </a:lnTo>
                  <a:lnTo>
                    <a:pt x="903452" y="520306"/>
                  </a:lnTo>
                  <a:lnTo>
                    <a:pt x="901598" y="536892"/>
                  </a:lnTo>
                  <a:lnTo>
                    <a:pt x="873683" y="576719"/>
                  </a:lnTo>
                  <a:lnTo>
                    <a:pt x="837526" y="592785"/>
                  </a:lnTo>
                  <a:lnTo>
                    <a:pt x="788263" y="598144"/>
                  </a:lnTo>
                  <a:lnTo>
                    <a:pt x="765810" y="597001"/>
                  </a:lnTo>
                  <a:lnTo>
                    <a:pt x="720559" y="587844"/>
                  </a:lnTo>
                  <a:lnTo>
                    <a:pt x="675779" y="569772"/>
                  </a:lnTo>
                  <a:lnTo>
                    <a:pt x="636943" y="544182"/>
                  </a:lnTo>
                  <a:lnTo>
                    <a:pt x="620090" y="528637"/>
                  </a:lnTo>
                  <a:lnTo>
                    <a:pt x="552361" y="615403"/>
                  </a:lnTo>
                  <a:lnTo>
                    <a:pt x="592886" y="653440"/>
                  </a:lnTo>
                  <a:lnTo>
                    <a:pt x="646874" y="685063"/>
                  </a:lnTo>
                  <a:lnTo>
                    <a:pt x="713803" y="706272"/>
                  </a:lnTo>
                  <a:lnTo>
                    <a:pt x="751827" y="711568"/>
                  </a:lnTo>
                  <a:lnTo>
                    <a:pt x="792873" y="713333"/>
                  </a:lnTo>
                  <a:lnTo>
                    <a:pt x="843851" y="710247"/>
                  </a:lnTo>
                  <a:lnTo>
                    <a:pt x="889800" y="700989"/>
                  </a:lnTo>
                  <a:lnTo>
                    <a:pt x="930694" y="685546"/>
                  </a:lnTo>
                  <a:lnTo>
                    <a:pt x="966558" y="663930"/>
                  </a:lnTo>
                  <a:lnTo>
                    <a:pt x="995794" y="637286"/>
                  </a:lnTo>
                  <a:lnTo>
                    <a:pt x="1019822" y="598144"/>
                  </a:lnTo>
                  <a:lnTo>
                    <a:pt x="1029208" y="572401"/>
                  </a:lnTo>
                  <a:lnTo>
                    <a:pt x="1033373" y="534149"/>
                  </a:lnTo>
                  <a:close/>
                </a:path>
                <a:path w="2073275" h="793750">
                  <a:moveTo>
                    <a:pt x="1793227" y="383235"/>
                  </a:moveTo>
                  <a:lnTo>
                    <a:pt x="1789963" y="353021"/>
                  </a:lnTo>
                  <a:lnTo>
                    <a:pt x="1788033" y="335178"/>
                  </a:lnTo>
                  <a:lnTo>
                    <a:pt x="1785912" y="330111"/>
                  </a:lnTo>
                  <a:lnTo>
                    <a:pt x="1772437" y="297802"/>
                  </a:lnTo>
                  <a:lnTo>
                    <a:pt x="1746453" y="271094"/>
                  </a:lnTo>
                  <a:lnTo>
                    <a:pt x="1710067" y="255079"/>
                  </a:lnTo>
                  <a:lnTo>
                    <a:pt x="1663293" y="249732"/>
                  </a:lnTo>
                  <a:lnTo>
                    <a:pt x="1640281" y="251193"/>
                  </a:lnTo>
                  <a:lnTo>
                    <a:pt x="1595932" y="262877"/>
                  </a:lnTo>
                  <a:lnTo>
                    <a:pt x="1554911" y="285369"/>
                  </a:lnTo>
                  <a:lnTo>
                    <a:pt x="1523365" y="313867"/>
                  </a:lnTo>
                  <a:lnTo>
                    <a:pt x="1511490" y="330111"/>
                  </a:lnTo>
                  <a:lnTo>
                    <a:pt x="1505610" y="318350"/>
                  </a:lnTo>
                  <a:lnTo>
                    <a:pt x="1493901" y="294944"/>
                  </a:lnTo>
                  <a:lnTo>
                    <a:pt x="1467624" y="269824"/>
                  </a:lnTo>
                  <a:lnTo>
                    <a:pt x="1432661" y="254762"/>
                  </a:lnTo>
                  <a:lnTo>
                    <a:pt x="1389011" y="249732"/>
                  </a:lnTo>
                  <a:lnTo>
                    <a:pt x="1367142" y="251117"/>
                  </a:lnTo>
                  <a:lnTo>
                    <a:pt x="1323911" y="262128"/>
                  </a:lnTo>
                  <a:lnTo>
                    <a:pt x="1283004" y="282879"/>
                  </a:lnTo>
                  <a:lnTo>
                    <a:pt x="1244498" y="318350"/>
                  </a:lnTo>
                  <a:lnTo>
                    <a:pt x="1244498" y="260604"/>
                  </a:lnTo>
                  <a:lnTo>
                    <a:pt x="1128407" y="260604"/>
                  </a:lnTo>
                  <a:lnTo>
                    <a:pt x="1128407" y="702322"/>
                  </a:lnTo>
                  <a:lnTo>
                    <a:pt x="1244498" y="702322"/>
                  </a:lnTo>
                  <a:lnTo>
                    <a:pt x="1244498" y="405117"/>
                  </a:lnTo>
                  <a:lnTo>
                    <a:pt x="1251610" y="396049"/>
                  </a:lnTo>
                  <a:lnTo>
                    <a:pt x="1281557" y="369989"/>
                  </a:lnTo>
                  <a:lnTo>
                    <a:pt x="1321295" y="354088"/>
                  </a:lnTo>
                  <a:lnTo>
                    <a:pt x="1336027" y="353021"/>
                  </a:lnTo>
                  <a:lnTo>
                    <a:pt x="1364805" y="357428"/>
                  </a:lnTo>
                  <a:lnTo>
                    <a:pt x="1385366" y="370624"/>
                  </a:lnTo>
                  <a:lnTo>
                    <a:pt x="1397698" y="392620"/>
                  </a:lnTo>
                  <a:lnTo>
                    <a:pt x="1401813" y="423418"/>
                  </a:lnTo>
                  <a:lnTo>
                    <a:pt x="1401813" y="702322"/>
                  </a:lnTo>
                  <a:lnTo>
                    <a:pt x="1518932" y="702322"/>
                  </a:lnTo>
                  <a:lnTo>
                    <a:pt x="1518932" y="404215"/>
                  </a:lnTo>
                  <a:lnTo>
                    <a:pt x="1526019" y="395185"/>
                  </a:lnTo>
                  <a:lnTo>
                    <a:pt x="1555394" y="369544"/>
                  </a:lnTo>
                  <a:lnTo>
                    <a:pt x="1595221" y="354063"/>
                  </a:lnTo>
                  <a:lnTo>
                    <a:pt x="1610321" y="353021"/>
                  </a:lnTo>
                  <a:lnTo>
                    <a:pt x="1639100" y="357428"/>
                  </a:lnTo>
                  <a:lnTo>
                    <a:pt x="1659648" y="370624"/>
                  </a:lnTo>
                  <a:lnTo>
                    <a:pt x="1671993" y="392620"/>
                  </a:lnTo>
                  <a:lnTo>
                    <a:pt x="1676095" y="423418"/>
                  </a:lnTo>
                  <a:lnTo>
                    <a:pt x="1676095" y="702322"/>
                  </a:lnTo>
                  <a:lnTo>
                    <a:pt x="1793227" y="702322"/>
                  </a:lnTo>
                  <a:lnTo>
                    <a:pt x="1793227" y="383235"/>
                  </a:lnTo>
                  <a:close/>
                </a:path>
                <a:path w="2073275" h="793750">
                  <a:moveTo>
                    <a:pt x="2072970" y="422973"/>
                  </a:moveTo>
                  <a:lnTo>
                    <a:pt x="1962391" y="422973"/>
                  </a:lnTo>
                  <a:lnTo>
                    <a:pt x="1989912" y="402285"/>
                  </a:lnTo>
                  <a:lnTo>
                    <a:pt x="2013077" y="382943"/>
                  </a:lnTo>
                  <a:lnTo>
                    <a:pt x="2046338" y="348259"/>
                  </a:lnTo>
                  <a:lnTo>
                    <a:pt x="2069363" y="300710"/>
                  </a:lnTo>
                  <a:lnTo>
                    <a:pt x="2070887" y="285153"/>
                  </a:lnTo>
                  <a:lnTo>
                    <a:pt x="2069084" y="266801"/>
                  </a:lnTo>
                  <a:lnTo>
                    <a:pt x="2042020" y="222656"/>
                  </a:lnTo>
                  <a:lnTo>
                    <a:pt x="1989162" y="200190"/>
                  </a:lnTo>
                  <a:lnTo>
                    <a:pt x="1967306" y="198691"/>
                  </a:lnTo>
                  <a:lnTo>
                    <a:pt x="1953107" y="199351"/>
                  </a:lnTo>
                  <a:lnTo>
                    <a:pt x="1910753" y="209257"/>
                  </a:lnTo>
                  <a:lnTo>
                    <a:pt x="1873300" y="232143"/>
                  </a:lnTo>
                  <a:lnTo>
                    <a:pt x="1862836" y="242887"/>
                  </a:lnTo>
                  <a:lnTo>
                    <a:pt x="1895716" y="281139"/>
                  </a:lnTo>
                  <a:lnTo>
                    <a:pt x="1911705" y="267462"/>
                  </a:lnTo>
                  <a:lnTo>
                    <a:pt x="1929168" y="257695"/>
                  </a:lnTo>
                  <a:lnTo>
                    <a:pt x="1948103" y="251841"/>
                  </a:lnTo>
                  <a:lnTo>
                    <a:pt x="1968500" y="249885"/>
                  </a:lnTo>
                  <a:lnTo>
                    <a:pt x="1977796" y="250494"/>
                  </a:lnTo>
                  <a:lnTo>
                    <a:pt x="2011641" y="277647"/>
                  </a:lnTo>
                  <a:lnTo>
                    <a:pt x="2012403" y="285153"/>
                  </a:lnTo>
                  <a:lnTo>
                    <a:pt x="2010918" y="296354"/>
                  </a:lnTo>
                  <a:lnTo>
                    <a:pt x="1988591" y="332193"/>
                  </a:lnTo>
                  <a:lnTo>
                    <a:pt x="1946846" y="368731"/>
                  </a:lnTo>
                  <a:lnTo>
                    <a:pt x="1912404" y="395757"/>
                  </a:lnTo>
                  <a:lnTo>
                    <a:pt x="1868932" y="428625"/>
                  </a:lnTo>
                  <a:lnTo>
                    <a:pt x="1868932" y="473722"/>
                  </a:lnTo>
                  <a:lnTo>
                    <a:pt x="2072970" y="473722"/>
                  </a:lnTo>
                  <a:lnTo>
                    <a:pt x="2072970" y="422973"/>
                  </a:lnTo>
                  <a:close/>
                </a:path>
              </a:pathLst>
            </a:custGeom>
            <a:solidFill>
              <a:srgbClr val="333745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61188" y="3063696"/>
              <a:ext cx="2237470" cy="110728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863271" y="3369686"/>
              <a:ext cx="1476354" cy="109537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17197" y="3520896"/>
              <a:ext cx="2085183" cy="110728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11839" y="3674486"/>
              <a:ext cx="2177554" cy="109537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320025" y="3825696"/>
              <a:ext cx="1157807" cy="87362"/>
            </a:xfrm>
            <a:prstGeom prst="rect">
              <a:avLst/>
            </a:prstGeom>
          </p:spPr>
        </p:pic>
      </p:grpSp>
      <p:sp>
        <p:nvSpPr>
          <p:cNvPr id="11" name="object 11" descr=""/>
          <p:cNvSpPr txBox="1"/>
          <p:nvPr/>
        </p:nvSpPr>
        <p:spPr>
          <a:xfrm>
            <a:off x="4575750" y="1316274"/>
            <a:ext cx="3562350" cy="2887980"/>
          </a:xfrm>
          <a:prstGeom prst="rect">
            <a:avLst/>
          </a:prstGeom>
          <a:ln w="28574">
            <a:solidFill>
              <a:srgbClr val="000000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600">
              <a:latin typeface="Times New Roman"/>
              <a:cs typeface="Times New Roman"/>
            </a:endParaRPr>
          </a:p>
          <a:p>
            <a:pPr marL="429259">
              <a:lnSpc>
                <a:spcPct val="100000"/>
              </a:lnSpc>
            </a:pPr>
            <a:r>
              <a:rPr dirty="0" sz="1000">
                <a:solidFill>
                  <a:srgbClr val="333745"/>
                </a:solidFill>
                <a:latin typeface="Arial"/>
                <a:cs typeface="Arial"/>
              </a:rPr>
              <a:t>●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1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950">
              <a:latin typeface="Arial"/>
              <a:cs typeface="Arial"/>
            </a:endParaRPr>
          </a:p>
          <a:p>
            <a:pPr marL="429259">
              <a:lnSpc>
                <a:spcPct val="100000"/>
              </a:lnSpc>
              <a:spcBef>
                <a:spcPts val="5"/>
              </a:spcBef>
            </a:pPr>
            <a:r>
              <a:rPr dirty="0" sz="1000">
                <a:solidFill>
                  <a:srgbClr val="333745"/>
                </a:solidFill>
                <a:latin typeface="Arial"/>
                <a:cs typeface="Arial"/>
              </a:rPr>
              <a:t>●</a:t>
            </a:r>
            <a:endParaRPr sz="1000">
              <a:latin typeface="Arial"/>
              <a:cs typeface="Arial"/>
            </a:endParaRPr>
          </a:p>
        </p:txBody>
      </p:sp>
      <p:pic>
        <p:nvPicPr>
          <p:cNvPr id="12" name="object 12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320471" y="3976756"/>
            <a:ext cx="2520841" cy="112067"/>
          </a:xfrm>
          <a:prstGeom prst="rect">
            <a:avLst/>
          </a:prstGeom>
        </p:spPr>
      </p:pic>
      <p:pic>
        <p:nvPicPr>
          <p:cNvPr id="13" name="object 13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2649548" y="254225"/>
            <a:ext cx="2525577" cy="365759"/>
          </a:xfrm>
          <a:prstGeom prst="rect">
            <a:avLst/>
          </a:prstGeom>
        </p:spPr>
      </p:pic>
      <p:pic>
        <p:nvPicPr>
          <p:cNvPr id="14" name="object 14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362622" y="337729"/>
            <a:ext cx="2189688" cy="268783"/>
          </a:xfrm>
          <a:prstGeom prst="rect">
            <a:avLst/>
          </a:prstGeom>
        </p:spPr>
      </p:pic>
      <p:pic>
        <p:nvPicPr>
          <p:cNvPr id="15" name="object 15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8829696" y="4821053"/>
            <a:ext cx="102120" cy="84683"/>
          </a:xfrm>
          <a:prstGeom prst="rect">
            <a:avLst/>
          </a:prstGeom>
        </p:spPr>
      </p:pic>
      <p:grpSp>
        <p:nvGrpSpPr>
          <p:cNvPr id="16" name="object 16" descr=""/>
          <p:cNvGrpSpPr/>
          <p:nvPr/>
        </p:nvGrpSpPr>
        <p:grpSpPr>
          <a:xfrm>
            <a:off x="1674875" y="1731525"/>
            <a:ext cx="781050" cy="304800"/>
            <a:chOff x="1674875" y="1731525"/>
            <a:chExt cx="781050" cy="304800"/>
          </a:xfrm>
        </p:grpSpPr>
        <p:sp>
          <p:nvSpPr>
            <p:cNvPr id="17" name="object 17" descr=""/>
            <p:cNvSpPr/>
            <p:nvPr/>
          </p:nvSpPr>
          <p:spPr>
            <a:xfrm>
              <a:off x="1674875" y="1731525"/>
              <a:ext cx="781050" cy="304800"/>
            </a:xfrm>
            <a:custGeom>
              <a:avLst/>
              <a:gdLst/>
              <a:ahLst/>
              <a:cxnLst/>
              <a:rect l="l" t="t" r="r" b="b"/>
              <a:pathLst>
                <a:path w="781050" h="304800">
                  <a:moveTo>
                    <a:pt x="780995" y="304800"/>
                  </a:moveTo>
                  <a:lnTo>
                    <a:pt x="0" y="304800"/>
                  </a:lnTo>
                  <a:lnTo>
                    <a:pt x="0" y="0"/>
                  </a:lnTo>
                  <a:lnTo>
                    <a:pt x="780995" y="0"/>
                  </a:lnTo>
                  <a:lnTo>
                    <a:pt x="780995" y="304800"/>
                  </a:lnTo>
                  <a:close/>
                </a:path>
              </a:pathLst>
            </a:custGeom>
            <a:solidFill>
              <a:srgbClr val="E9483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1687823" y="1803170"/>
              <a:ext cx="749300" cy="175260"/>
            </a:xfrm>
            <a:custGeom>
              <a:avLst/>
              <a:gdLst/>
              <a:ahLst/>
              <a:cxnLst/>
              <a:rect l="l" t="t" r="r" b="b"/>
              <a:pathLst>
                <a:path w="749300" h="175260">
                  <a:moveTo>
                    <a:pt x="87064" y="175170"/>
                  </a:moveTo>
                  <a:lnTo>
                    <a:pt x="38062" y="161357"/>
                  </a:lnTo>
                  <a:lnTo>
                    <a:pt x="6213" y="122597"/>
                  </a:lnTo>
                  <a:lnTo>
                    <a:pt x="0" y="87659"/>
                  </a:lnTo>
                  <a:lnTo>
                    <a:pt x="1553" y="69326"/>
                  </a:lnTo>
                  <a:lnTo>
                    <a:pt x="24854" y="24705"/>
                  </a:lnTo>
                  <a:lnTo>
                    <a:pt x="69167" y="1544"/>
                  </a:lnTo>
                  <a:lnTo>
                    <a:pt x="87064" y="0"/>
                  </a:lnTo>
                  <a:lnTo>
                    <a:pt x="106207" y="2102"/>
                  </a:lnTo>
                  <a:lnTo>
                    <a:pt x="123304" y="8408"/>
                  </a:lnTo>
                  <a:lnTo>
                    <a:pt x="138327" y="18901"/>
                  </a:lnTo>
                  <a:lnTo>
                    <a:pt x="87064" y="18901"/>
                  </a:lnTo>
                  <a:lnTo>
                    <a:pt x="73595" y="20119"/>
                  </a:lnTo>
                  <a:lnTo>
                    <a:pt x="32258" y="48787"/>
                  </a:lnTo>
                  <a:lnTo>
                    <a:pt x="21877" y="87659"/>
                  </a:lnTo>
                  <a:lnTo>
                    <a:pt x="23021" y="101965"/>
                  </a:lnTo>
                  <a:lnTo>
                    <a:pt x="40183" y="137070"/>
                  </a:lnTo>
                  <a:lnTo>
                    <a:pt x="87064" y="156418"/>
                  </a:lnTo>
                  <a:lnTo>
                    <a:pt x="138149" y="156418"/>
                  </a:lnTo>
                  <a:lnTo>
                    <a:pt x="123118" y="166799"/>
                  </a:lnTo>
                  <a:lnTo>
                    <a:pt x="106049" y="173077"/>
                  </a:lnTo>
                  <a:lnTo>
                    <a:pt x="87064" y="175170"/>
                  </a:lnTo>
                  <a:close/>
                </a:path>
                <a:path w="749300" h="175260">
                  <a:moveTo>
                    <a:pt x="133498" y="43457"/>
                  </a:moveTo>
                  <a:lnTo>
                    <a:pt x="100979" y="20649"/>
                  </a:lnTo>
                  <a:lnTo>
                    <a:pt x="87064" y="18901"/>
                  </a:lnTo>
                  <a:lnTo>
                    <a:pt x="138327" y="18901"/>
                  </a:lnTo>
                  <a:lnTo>
                    <a:pt x="151358" y="33635"/>
                  </a:lnTo>
                  <a:lnTo>
                    <a:pt x="133498" y="43457"/>
                  </a:lnTo>
                  <a:close/>
                </a:path>
                <a:path w="749300" h="175260">
                  <a:moveTo>
                    <a:pt x="138149" y="156418"/>
                  </a:moveTo>
                  <a:lnTo>
                    <a:pt x="87064" y="156418"/>
                  </a:lnTo>
                  <a:lnTo>
                    <a:pt x="94152" y="155990"/>
                  </a:lnTo>
                  <a:lnTo>
                    <a:pt x="100979" y="154706"/>
                  </a:lnTo>
                  <a:lnTo>
                    <a:pt x="133498" y="131861"/>
                  </a:lnTo>
                  <a:lnTo>
                    <a:pt x="151507" y="141684"/>
                  </a:lnTo>
                  <a:lnTo>
                    <a:pt x="138270" y="156334"/>
                  </a:lnTo>
                  <a:close/>
                </a:path>
                <a:path w="749300" h="175260">
                  <a:moveTo>
                    <a:pt x="196788" y="172194"/>
                  </a:moveTo>
                  <a:lnTo>
                    <a:pt x="177738" y="172194"/>
                  </a:lnTo>
                  <a:lnTo>
                    <a:pt x="177738" y="2827"/>
                  </a:lnTo>
                  <a:lnTo>
                    <a:pt x="196788" y="2827"/>
                  </a:lnTo>
                  <a:lnTo>
                    <a:pt x="196788" y="172194"/>
                  </a:lnTo>
                  <a:close/>
                </a:path>
                <a:path w="749300" h="175260">
                  <a:moveTo>
                    <a:pt x="288443" y="175170"/>
                  </a:moveTo>
                  <a:lnTo>
                    <a:pt x="244688" y="157162"/>
                  </a:lnTo>
                  <a:lnTo>
                    <a:pt x="227722" y="110728"/>
                  </a:lnTo>
                  <a:lnTo>
                    <a:pt x="228782" y="97175"/>
                  </a:lnTo>
                  <a:lnTo>
                    <a:pt x="253841" y="56629"/>
                  </a:lnTo>
                  <a:lnTo>
                    <a:pt x="288443" y="46583"/>
                  </a:lnTo>
                  <a:lnTo>
                    <a:pt x="301159" y="47699"/>
                  </a:lnTo>
                  <a:lnTo>
                    <a:pt x="312665" y="51048"/>
                  </a:lnTo>
                  <a:lnTo>
                    <a:pt x="322962" y="56629"/>
                  </a:lnTo>
                  <a:lnTo>
                    <a:pt x="331011" y="63549"/>
                  </a:lnTo>
                  <a:lnTo>
                    <a:pt x="288443" y="63549"/>
                  </a:lnTo>
                  <a:lnTo>
                    <a:pt x="279875" y="64386"/>
                  </a:lnTo>
                  <a:lnTo>
                    <a:pt x="250381" y="91826"/>
                  </a:lnTo>
                  <a:lnTo>
                    <a:pt x="247516" y="110728"/>
                  </a:lnTo>
                  <a:lnTo>
                    <a:pt x="248232" y="120801"/>
                  </a:lnTo>
                  <a:lnTo>
                    <a:pt x="272072" y="154930"/>
                  </a:lnTo>
                  <a:lnTo>
                    <a:pt x="288443" y="158204"/>
                  </a:lnTo>
                  <a:lnTo>
                    <a:pt x="330848" y="158204"/>
                  </a:lnTo>
                  <a:lnTo>
                    <a:pt x="322962" y="165041"/>
                  </a:lnTo>
                  <a:lnTo>
                    <a:pt x="312665" y="170668"/>
                  </a:lnTo>
                  <a:lnTo>
                    <a:pt x="301159" y="174045"/>
                  </a:lnTo>
                  <a:lnTo>
                    <a:pt x="288443" y="175170"/>
                  </a:lnTo>
                  <a:close/>
                </a:path>
                <a:path w="749300" h="175260">
                  <a:moveTo>
                    <a:pt x="330848" y="158204"/>
                  </a:moveTo>
                  <a:lnTo>
                    <a:pt x="288443" y="158204"/>
                  </a:lnTo>
                  <a:lnTo>
                    <a:pt x="296908" y="157376"/>
                  </a:lnTo>
                  <a:lnTo>
                    <a:pt x="304591" y="154892"/>
                  </a:lnTo>
                  <a:lnTo>
                    <a:pt x="328357" y="120681"/>
                  </a:lnTo>
                  <a:lnTo>
                    <a:pt x="329073" y="110728"/>
                  </a:lnTo>
                  <a:lnTo>
                    <a:pt x="328357" y="100914"/>
                  </a:lnTo>
                  <a:lnTo>
                    <a:pt x="304591" y="66898"/>
                  </a:lnTo>
                  <a:lnTo>
                    <a:pt x="288443" y="63549"/>
                  </a:lnTo>
                  <a:lnTo>
                    <a:pt x="331011" y="63549"/>
                  </a:lnTo>
                  <a:lnTo>
                    <a:pt x="349165" y="110728"/>
                  </a:lnTo>
                  <a:lnTo>
                    <a:pt x="348096" y="124234"/>
                  </a:lnTo>
                  <a:lnTo>
                    <a:pt x="344886" y="136475"/>
                  </a:lnTo>
                  <a:lnTo>
                    <a:pt x="339538" y="147451"/>
                  </a:lnTo>
                  <a:lnTo>
                    <a:pt x="332050" y="157162"/>
                  </a:lnTo>
                  <a:lnTo>
                    <a:pt x="330848" y="158204"/>
                  </a:lnTo>
                  <a:close/>
                </a:path>
                <a:path w="749300" h="175260">
                  <a:moveTo>
                    <a:pt x="459758" y="159692"/>
                  </a:moveTo>
                  <a:lnTo>
                    <a:pt x="429209" y="159692"/>
                  </a:lnTo>
                  <a:lnTo>
                    <a:pt x="436403" y="157708"/>
                  </a:lnTo>
                  <a:lnTo>
                    <a:pt x="441264" y="153739"/>
                  </a:lnTo>
                  <a:lnTo>
                    <a:pt x="446225" y="149770"/>
                  </a:lnTo>
                  <a:lnTo>
                    <a:pt x="448706" y="144760"/>
                  </a:lnTo>
                  <a:lnTo>
                    <a:pt x="448706" y="133250"/>
                  </a:lnTo>
                  <a:lnTo>
                    <a:pt x="402067" y="113881"/>
                  </a:lnTo>
                  <a:lnTo>
                    <a:pt x="394458" y="111137"/>
                  </a:lnTo>
                  <a:lnTo>
                    <a:pt x="387928" y="107853"/>
                  </a:lnTo>
                  <a:lnTo>
                    <a:pt x="382477" y="104030"/>
                  </a:lnTo>
                  <a:lnTo>
                    <a:pt x="375929" y="98474"/>
                  </a:lnTo>
                  <a:lnTo>
                    <a:pt x="372655" y="91082"/>
                  </a:lnTo>
                  <a:lnTo>
                    <a:pt x="372655" y="81855"/>
                  </a:lnTo>
                  <a:lnTo>
                    <a:pt x="399741" y="49076"/>
                  </a:lnTo>
                  <a:lnTo>
                    <a:pt x="418494" y="46583"/>
                  </a:lnTo>
                  <a:lnTo>
                    <a:pt x="431711" y="47690"/>
                  </a:lnTo>
                  <a:lnTo>
                    <a:pt x="443683" y="51010"/>
                  </a:lnTo>
                  <a:lnTo>
                    <a:pt x="454419" y="56554"/>
                  </a:lnTo>
                  <a:lnTo>
                    <a:pt x="461155" y="62061"/>
                  </a:lnTo>
                  <a:lnTo>
                    <a:pt x="409961" y="62061"/>
                  </a:lnTo>
                  <a:lnTo>
                    <a:pt x="403264" y="63946"/>
                  </a:lnTo>
                  <a:lnTo>
                    <a:pt x="393639" y="71387"/>
                  </a:lnTo>
                  <a:lnTo>
                    <a:pt x="391258" y="75902"/>
                  </a:lnTo>
                  <a:lnTo>
                    <a:pt x="391258" y="86221"/>
                  </a:lnTo>
                  <a:lnTo>
                    <a:pt x="429358" y="101798"/>
                  </a:lnTo>
                  <a:lnTo>
                    <a:pt x="438037" y="104235"/>
                  </a:lnTo>
                  <a:lnTo>
                    <a:pt x="467160" y="128488"/>
                  </a:lnTo>
                  <a:lnTo>
                    <a:pt x="467160" y="138112"/>
                  </a:lnTo>
                  <a:lnTo>
                    <a:pt x="466333" y="146223"/>
                  </a:lnTo>
                  <a:lnTo>
                    <a:pt x="463849" y="153441"/>
                  </a:lnTo>
                  <a:lnTo>
                    <a:pt x="459758" y="159692"/>
                  </a:lnTo>
                  <a:close/>
                </a:path>
                <a:path w="749300" h="175260">
                  <a:moveTo>
                    <a:pt x="454956" y="77539"/>
                  </a:moveTo>
                  <a:lnTo>
                    <a:pt x="451285" y="73074"/>
                  </a:lnTo>
                  <a:lnTo>
                    <a:pt x="446275" y="69403"/>
                  </a:lnTo>
                  <a:lnTo>
                    <a:pt x="439925" y="66526"/>
                  </a:lnTo>
                  <a:lnTo>
                    <a:pt x="433575" y="63549"/>
                  </a:lnTo>
                  <a:lnTo>
                    <a:pt x="426431" y="62061"/>
                  </a:lnTo>
                  <a:lnTo>
                    <a:pt x="461155" y="62061"/>
                  </a:lnTo>
                  <a:lnTo>
                    <a:pt x="463886" y="64293"/>
                  </a:lnTo>
                  <a:lnTo>
                    <a:pt x="454956" y="77539"/>
                  </a:lnTo>
                  <a:close/>
                </a:path>
                <a:path w="749300" h="175260">
                  <a:moveTo>
                    <a:pt x="418940" y="175170"/>
                  </a:moveTo>
                  <a:lnTo>
                    <a:pt x="404122" y="173970"/>
                  </a:lnTo>
                  <a:lnTo>
                    <a:pt x="390923" y="170371"/>
                  </a:lnTo>
                  <a:lnTo>
                    <a:pt x="379342" y="164371"/>
                  </a:lnTo>
                  <a:lnTo>
                    <a:pt x="369380" y="155971"/>
                  </a:lnTo>
                  <a:lnTo>
                    <a:pt x="379352" y="142279"/>
                  </a:lnTo>
                  <a:lnTo>
                    <a:pt x="383420" y="146942"/>
                  </a:lnTo>
                  <a:lnTo>
                    <a:pt x="389026" y="151010"/>
                  </a:lnTo>
                  <a:lnTo>
                    <a:pt x="403412" y="157956"/>
                  </a:lnTo>
                  <a:lnTo>
                    <a:pt x="411251" y="159692"/>
                  </a:lnTo>
                  <a:lnTo>
                    <a:pt x="459758" y="159692"/>
                  </a:lnTo>
                  <a:lnTo>
                    <a:pt x="453915" y="165199"/>
                  </a:lnTo>
                  <a:lnTo>
                    <a:pt x="446817" y="169561"/>
                  </a:lnTo>
                  <a:lnTo>
                    <a:pt x="438623" y="172677"/>
                  </a:lnTo>
                  <a:lnTo>
                    <a:pt x="429330" y="174547"/>
                  </a:lnTo>
                  <a:lnTo>
                    <a:pt x="418940" y="175170"/>
                  </a:lnTo>
                  <a:close/>
                </a:path>
                <a:path w="749300" h="175260">
                  <a:moveTo>
                    <a:pt x="553523" y="175170"/>
                  </a:moveTo>
                  <a:lnTo>
                    <a:pt x="508429" y="157162"/>
                  </a:lnTo>
                  <a:lnTo>
                    <a:pt x="491016" y="110728"/>
                  </a:lnTo>
                  <a:lnTo>
                    <a:pt x="492095" y="97724"/>
                  </a:lnTo>
                  <a:lnTo>
                    <a:pt x="517451" y="57047"/>
                  </a:lnTo>
                  <a:lnTo>
                    <a:pt x="551440" y="46583"/>
                  </a:lnTo>
                  <a:lnTo>
                    <a:pt x="564044" y="47727"/>
                  </a:lnTo>
                  <a:lnTo>
                    <a:pt x="575364" y="51159"/>
                  </a:lnTo>
                  <a:lnTo>
                    <a:pt x="585401" y="56880"/>
                  </a:lnTo>
                  <a:lnTo>
                    <a:pt x="591226" y="62210"/>
                  </a:lnTo>
                  <a:lnTo>
                    <a:pt x="551291" y="62210"/>
                  </a:lnTo>
                  <a:lnTo>
                    <a:pt x="543096" y="62963"/>
                  </a:lnTo>
                  <a:lnTo>
                    <a:pt x="512010" y="94970"/>
                  </a:lnTo>
                  <a:lnTo>
                    <a:pt x="511107" y="103137"/>
                  </a:lnTo>
                  <a:lnTo>
                    <a:pt x="609713" y="103137"/>
                  </a:lnTo>
                  <a:lnTo>
                    <a:pt x="610267" y="110728"/>
                  </a:lnTo>
                  <a:lnTo>
                    <a:pt x="610376" y="117127"/>
                  </a:lnTo>
                  <a:lnTo>
                    <a:pt x="511107" y="117127"/>
                  </a:lnTo>
                  <a:lnTo>
                    <a:pt x="512345" y="126076"/>
                  </a:lnTo>
                  <a:lnTo>
                    <a:pt x="538641" y="156604"/>
                  </a:lnTo>
                  <a:lnTo>
                    <a:pt x="555309" y="159543"/>
                  </a:lnTo>
                  <a:lnTo>
                    <a:pt x="598353" y="159543"/>
                  </a:lnTo>
                  <a:lnTo>
                    <a:pt x="592116" y="164622"/>
                  </a:lnTo>
                  <a:lnTo>
                    <a:pt x="580647" y="170482"/>
                  </a:lnTo>
                  <a:lnTo>
                    <a:pt x="567783" y="173998"/>
                  </a:lnTo>
                  <a:lnTo>
                    <a:pt x="553523" y="175170"/>
                  </a:lnTo>
                  <a:close/>
                </a:path>
                <a:path w="749300" h="175260">
                  <a:moveTo>
                    <a:pt x="609713" y="103137"/>
                  </a:moveTo>
                  <a:lnTo>
                    <a:pt x="591623" y="103137"/>
                  </a:lnTo>
                  <a:lnTo>
                    <a:pt x="590926" y="94970"/>
                  </a:lnTo>
                  <a:lnTo>
                    <a:pt x="588833" y="87436"/>
                  </a:lnTo>
                  <a:lnTo>
                    <a:pt x="551291" y="62210"/>
                  </a:lnTo>
                  <a:lnTo>
                    <a:pt x="591226" y="62210"/>
                  </a:lnTo>
                  <a:lnTo>
                    <a:pt x="594154" y="64889"/>
                  </a:lnTo>
                  <a:lnTo>
                    <a:pt x="601251" y="74655"/>
                  </a:lnTo>
                  <a:lnTo>
                    <a:pt x="606320" y="85799"/>
                  </a:lnTo>
                  <a:lnTo>
                    <a:pt x="609362" y="98319"/>
                  </a:lnTo>
                  <a:lnTo>
                    <a:pt x="609713" y="103137"/>
                  </a:lnTo>
                  <a:close/>
                </a:path>
                <a:path w="749300" h="175260">
                  <a:moveTo>
                    <a:pt x="598353" y="159543"/>
                  </a:moveTo>
                  <a:lnTo>
                    <a:pt x="555309" y="159543"/>
                  </a:lnTo>
                  <a:lnTo>
                    <a:pt x="566044" y="158576"/>
                  </a:lnTo>
                  <a:lnTo>
                    <a:pt x="575922" y="155674"/>
                  </a:lnTo>
                  <a:lnTo>
                    <a:pt x="584945" y="150837"/>
                  </a:lnTo>
                  <a:lnTo>
                    <a:pt x="593112" y="144065"/>
                  </a:lnTo>
                  <a:lnTo>
                    <a:pt x="602190" y="156418"/>
                  </a:lnTo>
                  <a:lnTo>
                    <a:pt x="598353" y="159543"/>
                  </a:lnTo>
                  <a:close/>
                </a:path>
                <a:path w="749300" h="175260">
                  <a:moveTo>
                    <a:pt x="749005" y="68163"/>
                  </a:moveTo>
                  <a:lnTo>
                    <a:pt x="729955" y="68163"/>
                  </a:lnTo>
                  <a:lnTo>
                    <a:pt x="729955" y="2827"/>
                  </a:lnTo>
                  <a:lnTo>
                    <a:pt x="749005" y="2827"/>
                  </a:lnTo>
                  <a:lnTo>
                    <a:pt x="749005" y="68163"/>
                  </a:lnTo>
                  <a:close/>
                </a:path>
                <a:path w="749300" h="175260">
                  <a:moveTo>
                    <a:pt x="697213" y="175170"/>
                  </a:moveTo>
                  <a:lnTo>
                    <a:pt x="688581" y="175170"/>
                  </a:lnTo>
                  <a:lnTo>
                    <a:pt x="676833" y="174082"/>
                  </a:lnTo>
                  <a:lnTo>
                    <a:pt x="642333" y="148251"/>
                  </a:lnTo>
                  <a:lnTo>
                    <a:pt x="633961" y="111025"/>
                  </a:lnTo>
                  <a:lnTo>
                    <a:pt x="634901" y="97045"/>
                  </a:lnTo>
                  <a:lnTo>
                    <a:pt x="657160" y="56461"/>
                  </a:lnTo>
                  <a:lnTo>
                    <a:pt x="688581" y="46583"/>
                  </a:lnTo>
                  <a:lnTo>
                    <a:pt x="696916" y="46583"/>
                  </a:lnTo>
                  <a:lnTo>
                    <a:pt x="704655" y="48468"/>
                  </a:lnTo>
                  <a:lnTo>
                    <a:pt x="719041" y="56008"/>
                  </a:lnTo>
                  <a:lnTo>
                    <a:pt x="725094" y="61317"/>
                  </a:lnTo>
                  <a:lnTo>
                    <a:pt x="726679" y="63549"/>
                  </a:lnTo>
                  <a:lnTo>
                    <a:pt x="693195" y="63549"/>
                  </a:lnTo>
                  <a:lnTo>
                    <a:pt x="684702" y="64358"/>
                  </a:lnTo>
                  <a:lnTo>
                    <a:pt x="656434" y="91603"/>
                  </a:lnTo>
                  <a:lnTo>
                    <a:pt x="653755" y="111025"/>
                  </a:lnTo>
                  <a:lnTo>
                    <a:pt x="654425" y="121025"/>
                  </a:lnTo>
                  <a:lnTo>
                    <a:pt x="677010" y="154930"/>
                  </a:lnTo>
                  <a:lnTo>
                    <a:pt x="693195" y="158204"/>
                  </a:lnTo>
                  <a:lnTo>
                    <a:pt x="726804" y="158204"/>
                  </a:lnTo>
                  <a:lnTo>
                    <a:pt x="725391" y="160139"/>
                  </a:lnTo>
                  <a:lnTo>
                    <a:pt x="719488" y="165248"/>
                  </a:lnTo>
                  <a:lnTo>
                    <a:pt x="705101" y="173186"/>
                  </a:lnTo>
                  <a:lnTo>
                    <a:pt x="697213" y="175170"/>
                  </a:lnTo>
                  <a:close/>
                </a:path>
                <a:path w="749300" h="175260">
                  <a:moveTo>
                    <a:pt x="726804" y="158204"/>
                  </a:moveTo>
                  <a:lnTo>
                    <a:pt x="700735" y="158204"/>
                  </a:lnTo>
                  <a:lnTo>
                    <a:pt x="707879" y="156368"/>
                  </a:lnTo>
                  <a:lnTo>
                    <a:pt x="721472" y="148927"/>
                  </a:lnTo>
                  <a:lnTo>
                    <a:pt x="726582" y="144363"/>
                  </a:lnTo>
                  <a:lnTo>
                    <a:pt x="729955" y="139005"/>
                  </a:lnTo>
                  <a:lnTo>
                    <a:pt x="729955" y="83343"/>
                  </a:lnTo>
                  <a:lnTo>
                    <a:pt x="726582" y="77886"/>
                  </a:lnTo>
                  <a:lnTo>
                    <a:pt x="721472" y="73223"/>
                  </a:lnTo>
                  <a:lnTo>
                    <a:pt x="707879" y="65484"/>
                  </a:lnTo>
                  <a:lnTo>
                    <a:pt x="700735" y="63549"/>
                  </a:lnTo>
                  <a:lnTo>
                    <a:pt x="726679" y="63549"/>
                  </a:lnTo>
                  <a:lnTo>
                    <a:pt x="729955" y="68163"/>
                  </a:lnTo>
                  <a:lnTo>
                    <a:pt x="749005" y="68163"/>
                  </a:lnTo>
                  <a:lnTo>
                    <a:pt x="749005" y="153888"/>
                  </a:lnTo>
                  <a:lnTo>
                    <a:pt x="729955" y="153888"/>
                  </a:lnTo>
                  <a:lnTo>
                    <a:pt x="726804" y="158204"/>
                  </a:lnTo>
                  <a:close/>
                </a:path>
                <a:path w="749300" h="175260">
                  <a:moveTo>
                    <a:pt x="749005" y="172194"/>
                  </a:moveTo>
                  <a:lnTo>
                    <a:pt x="729955" y="172194"/>
                  </a:lnTo>
                  <a:lnTo>
                    <a:pt x="729955" y="153888"/>
                  </a:lnTo>
                  <a:lnTo>
                    <a:pt x="749005" y="153888"/>
                  </a:lnTo>
                  <a:lnTo>
                    <a:pt x="749005" y="17219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9" name="object 19" descr=""/>
          <p:cNvSpPr/>
          <p:nvPr/>
        </p:nvSpPr>
        <p:spPr>
          <a:xfrm>
            <a:off x="1693176" y="2121928"/>
            <a:ext cx="1793239" cy="560705"/>
          </a:xfrm>
          <a:custGeom>
            <a:avLst/>
            <a:gdLst/>
            <a:ahLst/>
            <a:cxnLst/>
            <a:rect l="l" t="t" r="r" b="b"/>
            <a:pathLst>
              <a:path w="1793239" h="560705">
                <a:moveTo>
                  <a:pt x="334708" y="376542"/>
                </a:moveTo>
                <a:lnTo>
                  <a:pt x="327609" y="335762"/>
                </a:lnTo>
                <a:lnTo>
                  <a:pt x="306285" y="302425"/>
                </a:lnTo>
                <a:lnTo>
                  <a:pt x="266026" y="275336"/>
                </a:lnTo>
                <a:lnTo>
                  <a:pt x="246900" y="267690"/>
                </a:lnTo>
                <a:lnTo>
                  <a:pt x="246900" y="386207"/>
                </a:lnTo>
                <a:lnTo>
                  <a:pt x="246202" y="393077"/>
                </a:lnTo>
                <a:lnTo>
                  <a:pt x="221488" y="422262"/>
                </a:lnTo>
                <a:lnTo>
                  <a:pt x="201803" y="428929"/>
                </a:lnTo>
                <a:lnTo>
                  <a:pt x="201803" y="347218"/>
                </a:lnTo>
                <a:lnTo>
                  <a:pt x="239699" y="367207"/>
                </a:lnTo>
                <a:lnTo>
                  <a:pt x="246900" y="386207"/>
                </a:lnTo>
                <a:lnTo>
                  <a:pt x="246900" y="267690"/>
                </a:lnTo>
                <a:lnTo>
                  <a:pt x="236918" y="263690"/>
                </a:lnTo>
                <a:lnTo>
                  <a:pt x="201803" y="253314"/>
                </a:lnTo>
                <a:lnTo>
                  <a:pt x="201803" y="238125"/>
                </a:lnTo>
                <a:lnTo>
                  <a:pt x="201803" y="167436"/>
                </a:lnTo>
                <a:lnTo>
                  <a:pt x="222999" y="173761"/>
                </a:lnTo>
                <a:lnTo>
                  <a:pt x="242658" y="182460"/>
                </a:lnTo>
                <a:lnTo>
                  <a:pt x="260794" y="193548"/>
                </a:lnTo>
                <a:lnTo>
                  <a:pt x="277418" y="207022"/>
                </a:lnTo>
                <a:lnTo>
                  <a:pt x="307428" y="167436"/>
                </a:lnTo>
                <a:lnTo>
                  <a:pt x="310248" y="163715"/>
                </a:lnTo>
                <a:lnTo>
                  <a:pt x="325488" y="143624"/>
                </a:lnTo>
                <a:lnTo>
                  <a:pt x="298780" y="123088"/>
                </a:lnTo>
                <a:lnTo>
                  <a:pt x="269265" y="107200"/>
                </a:lnTo>
                <a:lnTo>
                  <a:pt x="236943" y="95935"/>
                </a:lnTo>
                <a:lnTo>
                  <a:pt x="201803" y="89293"/>
                </a:lnTo>
                <a:lnTo>
                  <a:pt x="201803" y="31407"/>
                </a:lnTo>
                <a:lnTo>
                  <a:pt x="143916" y="31407"/>
                </a:lnTo>
                <a:lnTo>
                  <a:pt x="143916" y="88112"/>
                </a:lnTo>
                <a:lnTo>
                  <a:pt x="143916" y="163715"/>
                </a:lnTo>
                <a:lnTo>
                  <a:pt x="143916" y="238125"/>
                </a:lnTo>
                <a:lnTo>
                  <a:pt x="125222" y="231368"/>
                </a:lnTo>
                <a:lnTo>
                  <a:pt x="111874" y="223316"/>
                </a:lnTo>
                <a:lnTo>
                  <a:pt x="103873" y="213956"/>
                </a:lnTo>
                <a:lnTo>
                  <a:pt x="101206" y="203301"/>
                </a:lnTo>
                <a:lnTo>
                  <a:pt x="103873" y="188264"/>
                </a:lnTo>
                <a:lnTo>
                  <a:pt x="111874" y="176657"/>
                </a:lnTo>
                <a:lnTo>
                  <a:pt x="125222" y="168478"/>
                </a:lnTo>
                <a:lnTo>
                  <a:pt x="143916" y="163715"/>
                </a:lnTo>
                <a:lnTo>
                  <a:pt x="143916" y="88112"/>
                </a:lnTo>
                <a:lnTo>
                  <a:pt x="91224" y="101168"/>
                </a:lnTo>
                <a:lnTo>
                  <a:pt x="49263" y="128143"/>
                </a:lnTo>
                <a:lnTo>
                  <a:pt x="21907" y="165646"/>
                </a:lnTo>
                <a:lnTo>
                  <a:pt x="12801" y="210591"/>
                </a:lnTo>
                <a:lnTo>
                  <a:pt x="13639" y="226199"/>
                </a:lnTo>
                <a:lnTo>
                  <a:pt x="26187" y="265658"/>
                </a:lnTo>
                <a:lnTo>
                  <a:pt x="52641" y="295262"/>
                </a:lnTo>
                <a:lnTo>
                  <a:pt x="96545" y="318236"/>
                </a:lnTo>
                <a:lnTo>
                  <a:pt x="143916" y="332638"/>
                </a:lnTo>
                <a:lnTo>
                  <a:pt x="143916" y="428929"/>
                </a:lnTo>
                <a:lnTo>
                  <a:pt x="116814" y="421970"/>
                </a:lnTo>
                <a:lnTo>
                  <a:pt x="91605" y="410921"/>
                </a:lnTo>
                <a:lnTo>
                  <a:pt x="68287" y="395770"/>
                </a:lnTo>
                <a:lnTo>
                  <a:pt x="46875" y="376542"/>
                </a:lnTo>
                <a:lnTo>
                  <a:pt x="0" y="442315"/>
                </a:lnTo>
                <a:lnTo>
                  <a:pt x="29311" y="467106"/>
                </a:lnTo>
                <a:lnTo>
                  <a:pt x="63068" y="485927"/>
                </a:lnTo>
                <a:lnTo>
                  <a:pt x="101269" y="498805"/>
                </a:lnTo>
                <a:lnTo>
                  <a:pt x="143916" y="505726"/>
                </a:lnTo>
                <a:lnTo>
                  <a:pt x="143916" y="560641"/>
                </a:lnTo>
                <a:lnTo>
                  <a:pt x="201803" y="560641"/>
                </a:lnTo>
                <a:lnTo>
                  <a:pt x="201803" y="505129"/>
                </a:lnTo>
                <a:lnTo>
                  <a:pt x="231711" y="500087"/>
                </a:lnTo>
                <a:lnTo>
                  <a:pt x="280758" y="479844"/>
                </a:lnTo>
                <a:lnTo>
                  <a:pt x="315125" y="446417"/>
                </a:lnTo>
                <a:lnTo>
                  <a:pt x="332536" y="402361"/>
                </a:lnTo>
                <a:lnTo>
                  <a:pt x="334708" y="376542"/>
                </a:lnTo>
                <a:close/>
              </a:path>
              <a:path w="1793239" h="560705">
                <a:moveTo>
                  <a:pt x="566280" y="93014"/>
                </a:moveTo>
                <a:lnTo>
                  <a:pt x="490677" y="93014"/>
                </a:lnTo>
                <a:lnTo>
                  <a:pt x="362686" y="221602"/>
                </a:lnTo>
                <a:lnTo>
                  <a:pt x="412089" y="273405"/>
                </a:lnTo>
                <a:lnTo>
                  <a:pt x="479666" y="204635"/>
                </a:lnTo>
                <a:lnTo>
                  <a:pt x="479666" y="499618"/>
                </a:lnTo>
                <a:lnTo>
                  <a:pt x="566280" y="499618"/>
                </a:lnTo>
                <a:lnTo>
                  <a:pt x="566280" y="204635"/>
                </a:lnTo>
                <a:lnTo>
                  <a:pt x="566280" y="93014"/>
                </a:lnTo>
                <a:close/>
              </a:path>
              <a:path w="1793239" h="560705">
                <a:moveTo>
                  <a:pt x="733933" y="456907"/>
                </a:moveTo>
                <a:lnTo>
                  <a:pt x="711555" y="415848"/>
                </a:lnTo>
                <a:lnTo>
                  <a:pt x="684517" y="407644"/>
                </a:lnTo>
                <a:lnTo>
                  <a:pt x="674814" y="408559"/>
                </a:lnTo>
                <a:lnTo>
                  <a:pt x="638898" y="438188"/>
                </a:lnTo>
                <a:lnTo>
                  <a:pt x="635254" y="456907"/>
                </a:lnTo>
                <a:lnTo>
                  <a:pt x="636168" y="466610"/>
                </a:lnTo>
                <a:lnTo>
                  <a:pt x="665797" y="502666"/>
                </a:lnTo>
                <a:lnTo>
                  <a:pt x="684517" y="506310"/>
                </a:lnTo>
                <a:lnTo>
                  <a:pt x="694220" y="505409"/>
                </a:lnTo>
                <a:lnTo>
                  <a:pt x="730250" y="475653"/>
                </a:lnTo>
                <a:lnTo>
                  <a:pt x="733933" y="456907"/>
                </a:lnTo>
                <a:close/>
              </a:path>
              <a:path w="1793239" h="560705">
                <a:moveTo>
                  <a:pt x="1111885" y="366115"/>
                </a:moveTo>
                <a:lnTo>
                  <a:pt x="1102436" y="313105"/>
                </a:lnTo>
                <a:lnTo>
                  <a:pt x="1074089" y="271018"/>
                </a:lnTo>
                <a:lnTo>
                  <a:pt x="1071118" y="268643"/>
                </a:lnTo>
                <a:lnTo>
                  <a:pt x="1054112" y="255003"/>
                </a:lnTo>
                <a:lnTo>
                  <a:pt x="1032002" y="243560"/>
                </a:lnTo>
                <a:lnTo>
                  <a:pt x="1007757" y="236689"/>
                </a:lnTo>
                <a:lnTo>
                  <a:pt x="981367" y="234403"/>
                </a:lnTo>
                <a:lnTo>
                  <a:pt x="967651" y="235026"/>
                </a:lnTo>
                <a:lnTo>
                  <a:pt x="929868" y="244233"/>
                </a:lnTo>
                <a:lnTo>
                  <a:pt x="891768" y="268643"/>
                </a:lnTo>
                <a:lnTo>
                  <a:pt x="891768" y="169214"/>
                </a:lnTo>
                <a:lnTo>
                  <a:pt x="1084503" y="169214"/>
                </a:lnTo>
                <a:lnTo>
                  <a:pt x="1084503" y="93014"/>
                </a:lnTo>
                <a:lnTo>
                  <a:pt x="805307" y="93014"/>
                </a:lnTo>
                <a:lnTo>
                  <a:pt x="805307" y="326529"/>
                </a:lnTo>
                <a:lnTo>
                  <a:pt x="865581" y="342303"/>
                </a:lnTo>
                <a:lnTo>
                  <a:pt x="883754" y="327914"/>
                </a:lnTo>
                <a:lnTo>
                  <a:pt x="904049" y="317639"/>
                </a:lnTo>
                <a:lnTo>
                  <a:pt x="926465" y="311467"/>
                </a:lnTo>
                <a:lnTo>
                  <a:pt x="951001" y="309410"/>
                </a:lnTo>
                <a:lnTo>
                  <a:pt x="967371" y="310451"/>
                </a:lnTo>
                <a:lnTo>
                  <a:pt x="1004874" y="325932"/>
                </a:lnTo>
                <a:lnTo>
                  <a:pt x="1024077" y="369836"/>
                </a:lnTo>
                <a:lnTo>
                  <a:pt x="1022858" y="381825"/>
                </a:lnTo>
                <a:lnTo>
                  <a:pt x="993762" y="420154"/>
                </a:lnTo>
                <a:lnTo>
                  <a:pt x="948474" y="430110"/>
                </a:lnTo>
                <a:lnTo>
                  <a:pt x="917511" y="427329"/>
                </a:lnTo>
                <a:lnTo>
                  <a:pt x="889203" y="418985"/>
                </a:lnTo>
                <a:lnTo>
                  <a:pt x="863561" y="405079"/>
                </a:lnTo>
                <a:lnTo>
                  <a:pt x="840574" y="385610"/>
                </a:lnTo>
                <a:lnTo>
                  <a:pt x="792505" y="446036"/>
                </a:lnTo>
                <a:lnTo>
                  <a:pt x="823048" y="472668"/>
                </a:lnTo>
                <a:lnTo>
                  <a:pt x="859332" y="491693"/>
                </a:lnTo>
                <a:lnTo>
                  <a:pt x="901331" y="503110"/>
                </a:lnTo>
                <a:lnTo>
                  <a:pt x="949071" y="506907"/>
                </a:lnTo>
                <a:lnTo>
                  <a:pt x="984631" y="504532"/>
                </a:lnTo>
                <a:lnTo>
                  <a:pt x="1044092" y="485482"/>
                </a:lnTo>
                <a:lnTo>
                  <a:pt x="1087196" y="448106"/>
                </a:lnTo>
                <a:lnTo>
                  <a:pt x="1097470" y="430110"/>
                </a:lnTo>
                <a:lnTo>
                  <a:pt x="1100912" y="424091"/>
                </a:lnTo>
                <a:lnTo>
                  <a:pt x="1109141" y="396760"/>
                </a:lnTo>
                <a:lnTo>
                  <a:pt x="1111885" y="366115"/>
                </a:lnTo>
                <a:close/>
              </a:path>
              <a:path w="1793239" h="560705">
                <a:moveTo>
                  <a:pt x="1614830" y="286791"/>
                </a:moveTo>
                <a:lnTo>
                  <a:pt x="1612036" y="266700"/>
                </a:lnTo>
                <a:lnTo>
                  <a:pt x="1609928" y="251523"/>
                </a:lnTo>
                <a:lnTo>
                  <a:pt x="1609420" y="247853"/>
                </a:lnTo>
                <a:lnTo>
                  <a:pt x="1593176" y="220040"/>
                </a:lnTo>
                <a:lnTo>
                  <a:pt x="1566113" y="203352"/>
                </a:lnTo>
                <a:lnTo>
                  <a:pt x="1528216" y="197789"/>
                </a:lnTo>
                <a:lnTo>
                  <a:pt x="1512849" y="198767"/>
                </a:lnTo>
                <a:lnTo>
                  <a:pt x="1468983" y="213423"/>
                </a:lnTo>
                <a:lnTo>
                  <a:pt x="1434884" y="240652"/>
                </a:lnTo>
                <a:lnTo>
                  <a:pt x="1427010" y="251523"/>
                </a:lnTo>
                <a:lnTo>
                  <a:pt x="1423073" y="243636"/>
                </a:lnTo>
                <a:lnTo>
                  <a:pt x="1415262" y="228015"/>
                </a:lnTo>
                <a:lnTo>
                  <a:pt x="1397723" y="211226"/>
                </a:lnTo>
                <a:lnTo>
                  <a:pt x="1374406" y="201155"/>
                </a:lnTo>
                <a:lnTo>
                  <a:pt x="1345298" y="197789"/>
                </a:lnTo>
                <a:lnTo>
                  <a:pt x="1330769" y="198716"/>
                </a:lnTo>
                <a:lnTo>
                  <a:pt x="1287703" y="212534"/>
                </a:lnTo>
                <a:lnTo>
                  <a:pt x="1255344" y="235496"/>
                </a:lnTo>
                <a:lnTo>
                  <a:pt x="1249006" y="243636"/>
                </a:lnTo>
                <a:lnTo>
                  <a:pt x="1249006" y="205232"/>
                </a:lnTo>
                <a:lnTo>
                  <a:pt x="1171625" y="205232"/>
                </a:lnTo>
                <a:lnTo>
                  <a:pt x="1171625" y="499618"/>
                </a:lnTo>
                <a:lnTo>
                  <a:pt x="1249006" y="499618"/>
                </a:lnTo>
                <a:lnTo>
                  <a:pt x="1249006" y="301523"/>
                </a:lnTo>
                <a:lnTo>
                  <a:pt x="1253794" y="295478"/>
                </a:lnTo>
                <a:lnTo>
                  <a:pt x="1290904" y="269532"/>
                </a:lnTo>
                <a:lnTo>
                  <a:pt x="1310030" y="266700"/>
                </a:lnTo>
                <a:lnTo>
                  <a:pt x="1329245" y="269646"/>
                </a:lnTo>
                <a:lnTo>
                  <a:pt x="1342961" y="278460"/>
                </a:lnTo>
                <a:lnTo>
                  <a:pt x="1351191" y="293154"/>
                </a:lnTo>
                <a:lnTo>
                  <a:pt x="1353934" y="313728"/>
                </a:lnTo>
                <a:lnTo>
                  <a:pt x="1353934" y="499618"/>
                </a:lnTo>
                <a:lnTo>
                  <a:pt x="1431925" y="499618"/>
                </a:lnTo>
                <a:lnTo>
                  <a:pt x="1431925" y="300939"/>
                </a:lnTo>
                <a:lnTo>
                  <a:pt x="1436624" y="294906"/>
                </a:lnTo>
                <a:lnTo>
                  <a:pt x="1473339" y="269455"/>
                </a:lnTo>
                <a:lnTo>
                  <a:pt x="1492935" y="266700"/>
                </a:lnTo>
                <a:lnTo>
                  <a:pt x="1512150" y="269646"/>
                </a:lnTo>
                <a:lnTo>
                  <a:pt x="1525866" y="278460"/>
                </a:lnTo>
                <a:lnTo>
                  <a:pt x="1534096" y="293154"/>
                </a:lnTo>
                <a:lnTo>
                  <a:pt x="1536852" y="313728"/>
                </a:lnTo>
                <a:lnTo>
                  <a:pt x="1536852" y="499618"/>
                </a:lnTo>
                <a:lnTo>
                  <a:pt x="1614830" y="499618"/>
                </a:lnTo>
                <a:lnTo>
                  <a:pt x="1614830" y="286791"/>
                </a:lnTo>
                <a:close/>
              </a:path>
              <a:path w="1793239" h="560705">
                <a:moveTo>
                  <a:pt x="1792795" y="0"/>
                </a:moveTo>
                <a:lnTo>
                  <a:pt x="1742351" y="0"/>
                </a:lnTo>
                <a:lnTo>
                  <a:pt x="1657070" y="85725"/>
                </a:lnTo>
                <a:lnTo>
                  <a:pt x="1689963" y="120256"/>
                </a:lnTo>
                <a:lnTo>
                  <a:pt x="1735048" y="74422"/>
                </a:lnTo>
                <a:lnTo>
                  <a:pt x="1735048" y="271018"/>
                </a:lnTo>
                <a:lnTo>
                  <a:pt x="1792795" y="271018"/>
                </a:lnTo>
                <a:lnTo>
                  <a:pt x="1792795" y="0"/>
                </a:lnTo>
                <a:close/>
              </a:path>
            </a:pathLst>
          </a:custGeom>
          <a:solidFill>
            <a:srgbClr val="333745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20" name="object 20" descr=""/>
          <p:cNvGrpSpPr/>
          <p:nvPr/>
        </p:nvGrpSpPr>
        <p:grpSpPr>
          <a:xfrm>
            <a:off x="1679637" y="2805796"/>
            <a:ext cx="1405255" cy="263525"/>
            <a:chOff x="1679637" y="2805796"/>
            <a:chExt cx="1405255" cy="263525"/>
          </a:xfrm>
        </p:grpSpPr>
        <p:pic>
          <p:nvPicPr>
            <p:cNvPr id="21" name="object 21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79637" y="2805796"/>
              <a:ext cx="1405213" cy="109239"/>
            </a:xfrm>
            <a:prstGeom prst="rect">
              <a:avLst/>
            </a:prstGeom>
          </p:spPr>
        </p:pic>
        <p:pic>
          <p:nvPicPr>
            <p:cNvPr id="22" name="object 22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684846" y="2958047"/>
              <a:ext cx="1212364" cy="110877"/>
            </a:xfrm>
            <a:prstGeom prst="rect">
              <a:avLst/>
            </a:prstGeom>
          </p:spPr>
        </p:pic>
      </p:grpSp>
      <p:grpSp>
        <p:nvGrpSpPr>
          <p:cNvPr id="23" name="object 23" descr=""/>
          <p:cNvGrpSpPr/>
          <p:nvPr/>
        </p:nvGrpSpPr>
        <p:grpSpPr>
          <a:xfrm>
            <a:off x="1684846" y="3264186"/>
            <a:ext cx="1239520" cy="238760"/>
            <a:chOff x="1684846" y="3264186"/>
            <a:chExt cx="1239520" cy="238760"/>
          </a:xfrm>
        </p:grpSpPr>
        <p:sp>
          <p:nvSpPr>
            <p:cNvPr id="24" name="object 24" descr=""/>
            <p:cNvSpPr/>
            <p:nvPr/>
          </p:nvSpPr>
          <p:spPr>
            <a:xfrm>
              <a:off x="1684846" y="3264186"/>
              <a:ext cx="582930" cy="109855"/>
            </a:xfrm>
            <a:custGeom>
              <a:avLst/>
              <a:gdLst/>
              <a:ahLst/>
              <a:cxnLst/>
              <a:rect l="l" t="t" r="r" b="b"/>
              <a:pathLst>
                <a:path w="582930" h="109854">
                  <a:moveTo>
                    <a:pt x="10417" y="84683"/>
                  </a:moveTo>
                  <a:lnTo>
                    <a:pt x="0" y="84683"/>
                  </a:lnTo>
                  <a:lnTo>
                    <a:pt x="0" y="0"/>
                  </a:lnTo>
                  <a:lnTo>
                    <a:pt x="10417" y="0"/>
                  </a:lnTo>
                  <a:lnTo>
                    <a:pt x="10417" y="43755"/>
                  </a:lnTo>
                  <a:lnTo>
                    <a:pt x="28966" y="43755"/>
                  </a:lnTo>
                  <a:lnTo>
                    <a:pt x="31396" y="46583"/>
                  </a:lnTo>
                  <a:lnTo>
                    <a:pt x="18901" y="46583"/>
                  </a:lnTo>
                  <a:lnTo>
                    <a:pt x="10417" y="56257"/>
                  </a:lnTo>
                  <a:lnTo>
                    <a:pt x="10417" y="84683"/>
                  </a:lnTo>
                  <a:close/>
                </a:path>
                <a:path w="582930" h="109854">
                  <a:moveTo>
                    <a:pt x="28966" y="43755"/>
                  </a:moveTo>
                  <a:lnTo>
                    <a:pt x="10417" y="43755"/>
                  </a:lnTo>
                  <a:lnTo>
                    <a:pt x="47922" y="0"/>
                  </a:lnTo>
                  <a:lnTo>
                    <a:pt x="61168" y="0"/>
                  </a:lnTo>
                  <a:lnTo>
                    <a:pt x="25896" y="40183"/>
                  </a:lnTo>
                  <a:lnTo>
                    <a:pt x="28966" y="43755"/>
                  </a:lnTo>
                  <a:close/>
                </a:path>
                <a:path w="582930" h="109854">
                  <a:moveTo>
                    <a:pt x="64144" y="84683"/>
                  </a:moveTo>
                  <a:lnTo>
                    <a:pt x="51048" y="84683"/>
                  </a:lnTo>
                  <a:lnTo>
                    <a:pt x="18901" y="46583"/>
                  </a:lnTo>
                  <a:lnTo>
                    <a:pt x="31396" y="46583"/>
                  </a:lnTo>
                  <a:lnTo>
                    <a:pt x="64144" y="84683"/>
                  </a:lnTo>
                  <a:close/>
                </a:path>
                <a:path w="582930" h="109854">
                  <a:moveTo>
                    <a:pt x="99214" y="86171"/>
                  </a:moveTo>
                  <a:lnTo>
                    <a:pt x="89987" y="86171"/>
                  </a:lnTo>
                  <a:lnTo>
                    <a:pt x="82446" y="83194"/>
                  </a:lnTo>
                  <a:lnTo>
                    <a:pt x="76592" y="77241"/>
                  </a:lnTo>
                  <a:lnTo>
                    <a:pt x="70837" y="71189"/>
                  </a:lnTo>
                  <a:lnTo>
                    <a:pt x="67960" y="63450"/>
                  </a:lnTo>
                  <a:lnTo>
                    <a:pt x="67960" y="44896"/>
                  </a:lnTo>
                  <a:lnTo>
                    <a:pt x="70837" y="37256"/>
                  </a:lnTo>
                  <a:lnTo>
                    <a:pt x="82347" y="24953"/>
                  </a:lnTo>
                  <a:lnTo>
                    <a:pt x="89540" y="21877"/>
                  </a:lnTo>
                  <a:lnTo>
                    <a:pt x="107003" y="21877"/>
                  </a:lnTo>
                  <a:lnTo>
                    <a:pt x="114097" y="24953"/>
                  </a:lnTo>
                  <a:lnTo>
                    <a:pt x="118288" y="29765"/>
                  </a:lnTo>
                  <a:lnTo>
                    <a:pt x="92368" y="29765"/>
                  </a:lnTo>
                  <a:lnTo>
                    <a:pt x="87655" y="31749"/>
                  </a:lnTo>
                  <a:lnTo>
                    <a:pt x="80114" y="39687"/>
                  </a:lnTo>
                  <a:lnTo>
                    <a:pt x="78130" y="44499"/>
                  </a:lnTo>
                  <a:lnTo>
                    <a:pt x="77932" y="50155"/>
                  </a:lnTo>
                  <a:lnTo>
                    <a:pt x="127640" y="50155"/>
                  </a:lnTo>
                  <a:lnTo>
                    <a:pt x="127640" y="57150"/>
                  </a:lnTo>
                  <a:lnTo>
                    <a:pt x="77932" y="57150"/>
                  </a:lnTo>
                  <a:lnTo>
                    <a:pt x="78328" y="63400"/>
                  </a:lnTo>
                  <a:lnTo>
                    <a:pt x="80610" y="68510"/>
                  </a:lnTo>
                  <a:lnTo>
                    <a:pt x="84778" y="72479"/>
                  </a:lnTo>
                  <a:lnTo>
                    <a:pt x="88945" y="76348"/>
                  </a:lnTo>
                  <a:lnTo>
                    <a:pt x="94055" y="78283"/>
                  </a:lnTo>
                  <a:lnTo>
                    <a:pt x="121793" y="78283"/>
                  </a:lnTo>
                  <a:lnTo>
                    <a:pt x="118580" y="80897"/>
                  </a:lnTo>
                  <a:lnTo>
                    <a:pt x="112832" y="83827"/>
                  </a:lnTo>
                  <a:lnTo>
                    <a:pt x="106376" y="85585"/>
                  </a:lnTo>
                  <a:lnTo>
                    <a:pt x="99214" y="86171"/>
                  </a:lnTo>
                  <a:close/>
                </a:path>
                <a:path w="582930" h="109854">
                  <a:moveTo>
                    <a:pt x="127640" y="50155"/>
                  </a:moveTo>
                  <a:lnTo>
                    <a:pt x="118264" y="50155"/>
                  </a:lnTo>
                  <a:lnTo>
                    <a:pt x="118264" y="44499"/>
                  </a:lnTo>
                  <a:lnTo>
                    <a:pt x="116379" y="39687"/>
                  </a:lnTo>
                  <a:lnTo>
                    <a:pt x="112608" y="35718"/>
                  </a:lnTo>
                  <a:lnTo>
                    <a:pt x="108937" y="31749"/>
                  </a:lnTo>
                  <a:lnTo>
                    <a:pt x="104076" y="29765"/>
                  </a:lnTo>
                  <a:lnTo>
                    <a:pt x="118288" y="29765"/>
                  </a:lnTo>
                  <a:lnTo>
                    <a:pt x="119455" y="31105"/>
                  </a:lnTo>
                  <a:lnTo>
                    <a:pt x="124912" y="37157"/>
                  </a:lnTo>
                  <a:lnTo>
                    <a:pt x="127589" y="44896"/>
                  </a:lnTo>
                  <a:lnTo>
                    <a:pt x="127640" y="50155"/>
                  </a:lnTo>
                  <a:close/>
                </a:path>
                <a:path w="582930" h="109854">
                  <a:moveTo>
                    <a:pt x="121793" y="78283"/>
                  </a:moveTo>
                  <a:lnTo>
                    <a:pt x="107548" y="78283"/>
                  </a:lnTo>
                  <a:lnTo>
                    <a:pt x="113849" y="75703"/>
                  </a:lnTo>
                  <a:lnTo>
                    <a:pt x="119008" y="70544"/>
                  </a:lnTo>
                  <a:lnTo>
                    <a:pt x="123622" y="76795"/>
                  </a:lnTo>
                  <a:lnTo>
                    <a:pt x="121793" y="78283"/>
                  </a:lnTo>
                  <a:close/>
                </a:path>
                <a:path w="582930" h="109854">
                  <a:moveTo>
                    <a:pt x="162961" y="101054"/>
                  </a:moveTo>
                  <a:lnTo>
                    <a:pt x="148363" y="101054"/>
                  </a:lnTo>
                  <a:lnTo>
                    <a:pt x="150099" y="100607"/>
                  </a:lnTo>
                  <a:lnTo>
                    <a:pt x="151488" y="99714"/>
                  </a:lnTo>
                  <a:lnTo>
                    <a:pt x="152976" y="98821"/>
                  </a:lnTo>
                  <a:lnTo>
                    <a:pt x="154316" y="97135"/>
                  </a:lnTo>
                  <a:lnTo>
                    <a:pt x="155506" y="94654"/>
                  </a:lnTo>
                  <a:lnTo>
                    <a:pt x="159525" y="85278"/>
                  </a:lnTo>
                  <a:lnTo>
                    <a:pt x="133926" y="23365"/>
                  </a:lnTo>
                  <a:lnTo>
                    <a:pt x="144195" y="23365"/>
                  </a:lnTo>
                  <a:lnTo>
                    <a:pt x="164585" y="73669"/>
                  </a:lnTo>
                  <a:lnTo>
                    <a:pt x="174351" y="73669"/>
                  </a:lnTo>
                  <a:lnTo>
                    <a:pt x="162961" y="101054"/>
                  </a:lnTo>
                  <a:close/>
                </a:path>
                <a:path w="582930" h="109854">
                  <a:moveTo>
                    <a:pt x="174351" y="73669"/>
                  </a:moveTo>
                  <a:lnTo>
                    <a:pt x="164585" y="73669"/>
                  </a:lnTo>
                  <a:lnTo>
                    <a:pt x="184825" y="23365"/>
                  </a:lnTo>
                  <a:lnTo>
                    <a:pt x="195243" y="23365"/>
                  </a:lnTo>
                  <a:lnTo>
                    <a:pt x="174351" y="73669"/>
                  </a:lnTo>
                  <a:close/>
                </a:path>
                <a:path w="582930" h="109854">
                  <a:moveTo>
                    <a:pt x="146577" y="109537"/>
                  </a:moveTo>
                  <a:lnTo>
                    <a:pt x="144096" y="109537"/>
                  </a:lnTo>
                  <a:lnTo>
                    <a:pt x="141765" y="109239"/>
                  </a:lnTo>
                  <a:lnTo>
                    <a:pt x="139582" y="108644"/>
                  </a:lnTo>
                  <a:lnTo>
                    <a:pt x="141070" y="100012"/>
                  </a:lnTo>
                  <a:lnTo>
                    <a:pt x="142459" y="100707"/>
                  </a:lnTo>
                  <a:lnTo>
                    <a:pt x="144195" y="101054"/>
                  </a:lnTo>
                  <a:lnTo>
                    <a:pt x="162961" y="101054"/>
                  </a:lnTo>
                  <a:lnTo>
                    <a:pt x="161211" y="105221"/>
                  </a:lnTo>
                  <a:lnTo>
                    <a:pt x="155209" y="109339"/>
                  </a:lnTo>
                  <a:lnTo>
                    <a:pt x="146577" y="109537"/>
                  </a:lnTo>
                  <a:close/>
                </a:path>
                <a:path w="582930" h="109854">
                  <a:moveTo>
                    <a:pt x="296750" y="9376"/>
                  </a:moveTo>
                  <a:lnTo>
                    <a:pt x="232457" y="9376"/>
                  </a:lnTo>
                  <a:lnTo>
                    <a:pt x="232457" y="0"/>
                  </a:lnTo>
                  <a:lnTo>
                    <a:pt x="296750" y="0"/>
                  </a:lnTo>
                  <a:lnTo>
                    <a:pt x="296750" y="9376"/>
                  </a:lnTo>
                  <a:close/>
                </a:path>
                <a:path w="582930" h="109854">
                  <a:moveTo>
                    <a:pt x="269813" y="84683"/>
                  </a:moveTo>
                  <a:lnTo>
                    <a:pt x="259246" y="84683"/>
                  </a:lnTo>
                  <a:lnTo>
                    <a:pt x="259246" y="9376"/>
                  </a:lnTo>
                  <a:lnTo>
                    <a:pt x="269813" y="9376"/>
                  </a:lnTo>
                  <a:lnTo>
                    <a:pt x="269813" y="84683"/>
                  </a:lnTo>
                  <a:close/>
                </a:path>
                <a:path w="582930" h="109854">
                  <a:moveTo>
                    <a:pt x="323402" y="86171"/>
                  </a:moveTo>
                  <a:lnTo>
                    <a:pt x="314175" y="86171"/>
                  </a:lnTo>
                  <a:lnTo>
                    <a:pt x="306634" y="83194"/>
                  </a:lnTo>
                  <a:lnTo>
                    <a:pt x="300780" y="77241"/>
                  </a:lnTo>
                  <a:lnTo>
                    <a:pt x="295025" y="71189"/>
                  </a:lnTo>
                  <a:lnTo>
                    <a:pt x="292148" y="63450"/>
                  </a:lnTo>
                  <a:lnTo>
                    <a:pt x="292148" y="44896"/>
                  </a:lnTo>
                  <a:lnTo>
                    <a:pt x="295025" y="37256"/>
                  </a:lnTo>
                  <a:lnTo>
                    <a:pt x="306535" y="24953"/>
                  </a:lnTo>
                  <a:lnTo>
                    <a:pt x="313728" y="21877"/>
                  </a:lnTo>
                  <a:lnTo>
                    <a:pt x="331191" y="21877"/>
                  </a:lnTo>
                  <a:lnTo>
                    <a:pt x="338285" y="24953"/>
                  </a:lnTo>
                  <a:lnTo>
                    <a:pt x="342476" y="29765"/>
                  </a:lnTo>
                  <a:lnTo>
                    <a:pt x="316556" y="29765"/>
                  </a:lnTo>
                  <a:lnTo>
                    <a:pt x="311843" y="31749"/>
                  </a:lnTo>
                  <a:lnTo>
                    <a:pt x="304302" y="39687"/>
                  </a:lnTo>
                  <a:lnTo>
                    <a:pt x="302318" y="44499"/>
                  </a:lnTo>
                  <a:lnTo>
                    <a:pt x="302119" y="50155"/>
                  </a:lnTo>
                  <a:lnTo>
                    <a:pt x="351828" y="50155"/>
                  </a:lnTo>
                  <a:lnTo>
                    <a:pt x="351828" y="57150"/>
                  </a:lnTo>
                  <a:lnTo>
                    <a:pt x="302119" y="57150"/>
                  </a:lnTo>
                  <a:lnTo>
                    <a:pt x="302516" y="63400"/>
                  </a:lnTo>
                  <a:lnTo>
                    <a:pt x="304798" y="68510"/>
                  </a:lnTo>
                  <a:lnTo>
                    <a:pt x="308966" y="72479"/>
                  </a:lnTo>
                  <a:lnTo>
                    <a:pt x="313133" y="76348"/>
                  </a:lnTo>
                  <a:lnTo>
                    <a:pt x="318242" y="78283"/>
                  </a:lnTo>
                  <a:lnTo>
                    <a:pt x="345981" y="78283"/>
                  </a:lnTo>
                  <a:lnTo>
                    <a:pt x="342768" y="80897"/>
                  </a:lnTo>
                  <a:lnTo>
                    <a:pt x="337020" y="83827"/>
                  </a:lnTo>
                  <a:lnTo>
                    <a:pt x="330564" y="85585"/>
                  </a:lnTo>
                  <a:lnTo>
                    <a:pt x="323402" y="86171"/>
                  </a:lnTo>
                  <a:close/>
                </a:path>
                <a:path w="582930" h="109854">
                  <a:moveTo>
                    <a:pt x="351828" y="50155"/>
                  </a:moveTo>
                  <a:lnTo>
                    <a:pt x="342452" y="50155"/>
                  </a:lnTo>
                  <a:lnTo>
                    <a:pt x="342452" y="44499"/>
                  </a:lnTo>
                  <a:lnTo>
                    <a:pt x="340567" y="39687"/>
                  </a:lnTo>
                  <a:lnTo>
                    <a:pt x="336796" y="35718"/>
                  </a:lnTo>
                  <a:lnTo>
                    <a:pt x="333125" y="31749"/>
                  </a:lnTo>
                  <a:lnTo>
                    <a:pt x="328264" y="29765"/>
                  </a:lnTo>
                  <a:lnTo>
                    <a:pt x="342476" y="29765"/>
                  </a:lnTo>
                  <a:lnTo>
                    <a:pt x="343642" y="31105"/>
                  </a:lnTo>
                  <a:lnTo>
                    <a:pt x="349100" y="37157"/>
                  </a:lnTo>
                  <a:lnTo>
                    <a:pt x="351777" y="44896"/>
                  </a:lnTo>
                  <a:lnTo>
                    <a:pt x="351828" y="50155"/>
                  </a:lnTo>
                  <a:close/>
                </a:path>
                <a:path w="582930" h="109854">
                  <a:moveTo>
                    <a:pt x="345981" y="78283"/>
                  </a:moveTo>
                  <a:lnTo>
                    <a:pt x="331736" y="78283"/>
                  </a:lnTo>
                  <a:lnTo>
                    <a:pt x="338037" y="75703"/>
                  </a:lnTo>
                  <a:lnTo>
                    <a:pt x="343196" y="70544"/>
                  </a:lnTo>
                  <a:lnTo>
                    <a:pt x="347810" y="76795"/>
                  </a:lnTo>
                  <a:lnTo>
                    <a:pt x="345981" y="78283"/>
                  </a:lnTo>
                  <a:close/>
                </a:path>
                <a:path w="582930" h="109854">
                  <a:moveTo>
                    <a:pt x="386094" y="33337"/>
                  </a:moveTo>
                  <a:lnTo>
                    <a:pt x="376718" y="33337"/>
                  </a:lnTo>
                  <a:lnTo>
                    <a:pt x="382373" y="25796"/>
                  </a:lnTo>
                  <a:lnTo>
                    <a:pt x="389170" y="22026"/>
                  </a:lnTo>
                  <a:lnTo>
                    <a:pt x="397107" y="22026"/>
                  </a:lnTo>
                  <a:lnTo>
                    <a:pt x="397107" y="31551"/>
                  </a:lnTo>
                  <a:lnTo>
                    <a:pt x="390509" y="31551"/>
                  </a:lnTo>
                  <a:lnTo>
                    <a:pt x="387334" y="32593"/>
                  </a:lnTo>
                  <a:lnTo>
                    <a:pt x="386094" y="33337"/>
                  </a:lnTo>
                  <a:close/>
                </a:path>
                <a:path w="582930" h="109854">
                  <a:moveTo>
                    <a:pt x="376718" y="84683"/>
                  </a:moveTo>
                  <a:lnTo>
                    <a:pt x="367193" y="84683"/>
                  </a:lnTo>
                  <a:lnTo>
                    <a:pt x="367193" y="23365"/>
                  </a:lnTo>
                  <a:lnTo>
                    <a:pt x="376718" y="23365"/>
                  </a:lnTo>
                  <a:lnTo>
                    <a:pt x="376718" y="33337"/>
                  </a:lnTo>
                  <a:lnTo>
                    <a:pt x="386094" y="33337"/>
                  </a:lnTo>
                  <a:lnTo>
                    <a:pt x="383861" y="34676"/>
                  </a:lnTo>
                  <a:lnTo>
                    <a:pt x="380389" y="36661"/>
                  </a:lnTo>
                  <a:lnTo>
                    <a:pt x="378008" y="38844"/>
                  </a:lnTo>
                  <a:lnTo>
                    <a:pt x="376718" y="41225"/>
                  </a:lnTo>
                  <a:lnTo>
                    <a:pt x="376718" y="84683"/>
                  </a:lnTo>
                  <a:close/>
                </a:path>
                <a:path w="582930" h="109854">
                  <a:moveTo>
                    <a:pt x="397107" y="31849"/>
                  </a:moveTo>
                  <a:lnTo>
                    <a:pt x="393386" y="31551"/>
                  </a:lnTo>
                  <a:lnTo>
                    <a:pt x="397107" y="31551"/>
                  </a:lnTo>
                  <a:lnTo>
                    <a:pt x="397107" y="31849"/>
                  </a:lnTo>
                  <a:close/>
                </a:path>
                <a:path w="582930" h="109854">
                  <a:moveTo>
                    <a:pt x="427169" y="32295"/>
                  </a:moveTo>
                  <a:lnTo>
                    <a:pt x="418611" y="32295"/>
                  </a:lnTo>
                  <a:lnTo>
                    <a:pt x="420000" y="29815"/>
                  </a:lnTo>
                  <a:lnTo>
                    <a:pt x="422679" y="27483"/>
                  </a:lnTo>
                  <a:lnTo>
                    <a:pt x="426648" y="25300"/>
                  </a:lnTo>
                  <a:lnTo>
                    <a:pt x="430716" y="23018"/>
                  </a:lnTo>
                  <a:lnTo>
                    <a:pt x="434635" y="21877"/>
                  </a:lnTo>
                  <a:lnTo>
                    <a:pt x="443168" y="21877"/>
                  </a:lnTo>
                  <a:lnTo>
                    <a:pt x="446889" y="22969"/>
                  </a:lnTo>
                  <a:lnTo>
                    <a:pt x="452246" y="27334"/>
                  </a:lnTo>
                  <a:lnTo>
                    <a:pt x="454032" y="30063"/>
                  </a:lnTo>
                  <a:lnTo>
                    <a:pt x="454113" y="30360"/>
                  </a:lnTo>
                  <a:lnTo>
                    <a:pt x="431609" y="30360"/>
                  </a:lnTo>
                  <a:lnTo>
                    <a:pt x="428583" y="31353"/>
                  </a:lnTo>
                  <a:lnTo>
                    <a:pt x="427169" y="32295"/>
                  </a:lnTo>
                  <a:close/>
                </a:path>
                <a:path w="582930" h="109854">
                  <a:moveTo>
                    <a:pt x="462132" y="33337"/>
                  </a:moveTo>
                  <a:lnTo>
                    <a:pt x="454925" y="33337"/>
                  </a:lnTo>
                  <a:lnTo>
                    <a:pt x="457009" y="29963"/>
                  </a:lnTo>
                  <a:lnTo>
                    <a:pt x="459985" y="27235"/>
                  </a:lnTo>
                  <a:lnTo>
                    <a:pt x="463855" y="25151"/>
                  </a:lnTo>
                  <a:lnTo>
                    <a:pt x="467824" y="22969"/>
                  </a:lnTo>
                  <a:lnTo>
                    <a:pt x="471693" y="21877"/>
                  </a:lnTo>
                  <a:lnTo>
                    <a:pt x="486874" y="21877"/>
                  </a:lnTo>
                  <a:lnTo>
                    <a:pt x="492579" y="28029"/>
                  </a:lnTo>
                  <a:lnTo>
                    <a:pt x="492579" y="30360"/>
                  </a:lnTo>
                  <a:lnTo>
                    <a:pt x="468568" y="30360"/>
                  </a:lnTo>
                  <a:lnTo>
                    <a:pt x="465442" y="31303"/>
                  </a:lnTo>
                  <a:lnTo>
                    <a:pt x="462132" y="33337"/>
                  </a:lnTo>
                  <a:close/>
                </a:path>
                <a:path w="582930" h="109854">
                  <a:moveTo>
                    <a:pt x="418611" y="84683"/>
                  </a:moveTo>
                  <a:lnTo>
                    <a:pt x="409086" y="84683"/>
                  </a:lnTo>
                  <a:lnTo>
                    <a:pt x="409086" y="23365"/>
                  </a:lnTo>
                  <a:lnTo>
                    <a:pt x="418611" y="23365"/>
                  </a:lnTo>
                  <a:lnTo>
                    <a:pt x="418611" y="32295"/>
                  </a:lnTo>
                  <a:lnTo>
                    <a:pt x="427169" y="32295"/>
                  </a:lnTo>
                  <a:lnTo>
                    <a:pt x="425606" y="33337"/>
                  </a:lnTo>
                  <a:lnTo>
                    <a:pt x="422630" y="35222"/>
                  </a:lnTo>
                  <a:lnTo>
                    <a:pt x="420298" y="37405"/>
                  </a:lnTo>
                  <a:lnTo>
                    <a:pt x="418712" y="39737"/>
                  </a:lnTo>
                  <a:lnTo>
                    <a:pt x="418611" y="84683"/>
                  </a:lnTo>
                  <a:close/>
                </a:path>
                <a:path w="582930" h="109854">
                  <a:moveTo>
                    <a:pt x="455521" y="84683"/>
                  </a:moveTo>
                  <a:lnTo>
                    <a:pt x="445996" y="84683"/>
                  </a:lnTo>
                  <a:lnTo>
                    <a:pt x="445996" y="34577"/>
                  </a:lnTo>
                  <a:lnTo>
                    <a:pt x="442225" y="30360"/>
                  </a:lnTo>
                  <a:lnTo>
                    <a:pt x="454113" y="30360"/>
                  </a:lnTo>
                  <a:lnTo>
                    <a:pt x="454925" y="33337"/>
                  </a:lnTo>
                  <a:lnTo>
                    <a:pt x="462132" y="33337"/>
                  </a:lnTo>
                  <a:lnTo>
                    <a:pt x="459390" y="35073"/>
                  </a:lnTo>
                  <a:lnTo>
                    <a:pt x="457108" y="37256"/>
                  </a:lnTo>
                  <a:lnTo>
                    <a:pt x="455521" y="39737"/>
                  </a:lnTo>
                  <a:lnTo>
                    <a:pt x="455521" y="84683"/>
                  </a:lnTo>
                  <a:close/>
                </a:path>
                <a:path w="582930" h="109854">
                  <a:moveTo>
                    <a:pt x="492579" y="84683"/>
                  </a:moveTo>
                  <a:lnTo>
                    <a:pt x="483054" y="84683"/>
                  </a:lnTo>
                  <a:lnTo>
                    <a:pt x="483054" y="34577"/>
                  </a:lnTo>
                  <a:lnTo>
                    <a:pt x="479283" y="30360"/>
                  </a:lnTo>
                  <a:lnTo>
                    <a:pt x="492579" y="30360"/>
                  </a:lnTo>
                  <a:lnTo>
                    <a:pt x="492579" y="84683"/>
                  </a:lnTo>
                  <a:close/>
                </a:path>
                <a:path w="582930" h="109854">
                  <a:moveTo>
                    <a:pt x="552311" y="78432"/>
                  </a:moveTo>
                  <a:lnTo>
                    <a:pt x="536218" y="78432"/>
                  </a:lnTo>
                  <a:lnTo>
                    <a:pt x="539790" y="77440"/>
                  </a:lnTo>
                  <a:lnTo>
                    <a:pt x="542172" y="75455"/>
                  </a:lnTo>
                  <a:lnTo>
                    <a:pt x="544652" y="73471"/>
                  </a:lnTo>
                  <a:lnTo>
                    <a:pt x="545892" y="70941"/>
                  </a:lnTo>
                  <a:lnTo>
                    <a:pt x="545892" y="65186"/>
                  </a:lnTo>
                  <a:lnTo>
                    <a:pt x="544553" y="63103"/>
                  </a:lnTo>
                  <a:lnTo>
                    <a:pt x="541874" y="61614"/>
                  </a:lnTo>
                  <a:lnTo>
                    <a:pt x="539294" y="60027"/>
                  </a:lnTo>
                  <a:lnTo>
                    <a:pt x="534333" y="58340"/>
                  </a:lnTo>
                  <a:lnTo>
                    <a:pt x="526991" y="56554"/>
                  </a:lnTo>
                  <a:lnTo>
                    <a:pt x="520839" y="55364"/>
                  </a:lnTo>
                  <a:lnTo>
                    <a:pt x="516127" y="53379"/>
                  </a:lnTo>
                  <a:lnTo>
                    <a:pt x="509578" y="47823"/>
                  </a:lnTo>
                  <a:lnTo>
                    <a:pt x="507941" y="44102"/>
                  </a:lnTo>
                  <a:lnTo>
                    <a:pt x="507966" y="34230"/>
                  </a:lnTo>
                  <a:lnTo>
                    <a:pt x="510025" y="30063"/>
                  </a:lnTo>
                  <a:lnTo>
                    <a:pt x="518359" y="23514"/>
                  </a:lnTo>
                  <a:lnTo>
                    <a:pt x="523915" y="21877"/>
                  </a:lnTo>
                  <a:lnTo>
                    <a:pt x="540088" y="21877"/>
                  </a:lnTo>
                  <a:lnTo>
                    <a:pt x="547628" y="24804"/>
                  </a:lnTo>
                  <a:lnTo>
                    <a:pt x="552441" y="29616"/>
                  </a:lnTo>
                  <a:lnTo>
                    <a:pt x="526594" y="29616"/>
                  </a:lnTo>
                  <a:lnTo>
                    <a:pt x="523270" y="30559"/>
                  </a:lnTo>
                  <a:lnTo>
                    <a:pt x="520889" y="32444"/>
                  </a:lnTo>
                  <a:lnTo>
                    <a:pt x="518508" y="34230"/>
                  </a:lnTo>
                  <a:lnTo>
                    <a:pt x="517317" y="36512"/>
                  </a:lnTo>
                  <a:lnTo>
                    <a:pt x="517317" y="41671"/>
                  </a:lnTo>
                  <a:lnTo>
                    <a:pt x="518657" y="43606"/>
                  </a:lnTo>
                  <a:lnTo>
                    <a:pt x="521336" y="45094"/>
                  </a:lnTo>
                  <a:lnTo>
                    <a:pt x="524014" y="46483"/>
                  </a:lnTo>
                  <a:lnTo>
                    <a:pt x="528975" y="47972"/>
                  </a:lnTo>
                  <a:lnTo>
                    <a:pt x="542469" y="50948"/>
                  </a:lnTo>
                  <a:lnTo>
                    <a:pt x="547182" y="53131"/>
                  </a:lnTo>
                  <a:lnTo>
                    <a:pt x="550357" y="56108"/>
                  </a:lnTo>
                  <a:lnTo>
                    <a:pt x="553631" y="58985"/>
                  </a:lnTo>
                  <a:lnTo>
                    <a:pt x="555268" y="62855"/>
                  </a:lnTo>
                  <a:lnTo>
                    <a:pt x="555219" y="73471"/>
                  </a:lnTo>
                  <a:lnTo>
                    <a:pt x="553036" y="77886"/>
                  </a:lnTo>
                  <a:lnTo>
                    <a:pt x="552311" y="78432"/>
                  </a:lnTo>
                  <a:close/>
                </a:path>
                <a:path w="582930" h="109854">
                  <a:moveTo>
                    <a:pt x="549166" y="37355"/>
                  </a:moveTo>
                  <a:lnTo>
                    <a:pt x="547281" y="35172"/>
                  </a:lnTo>
                  <a:lnTo>
                    <a:pt x="544751" y="33337"/>
                  </a:lnTo>
                  <a:lnTo>
                    <a:pt x="538401" y="30360"/>
                  </a:lnTo>
                  <a:lnTo>
                    <a:pt x="534829" y="29616"/>
                  </a:lnTo>
                  <a:lnTo>
                    <a:pt x="552441" y="29616"/>
                  </a:lnTo>
                  <a:lnTo>
                    <a:pt x="553482" y="30658"/>
                  </a:lnTo>
                  <a:lnTo>
                    <a:pt x="549166" y="37355"/>
                  </a:lnTo>
                  <a:close/>
                </a:path>
                <a:path w="582930" h="109854">
                  <a:moveTo>
                    <a:pt x="538352" y="86171"/>
                  </a:moveTo>
                  <a:lnTo>
                    <a:pt x="531009" y="86171"/>
                  </a:lnTo>
                  <a:lnTo>
                    <a:pt x="523661" y="85566"/>
                  </a:lnTo>
                  <a:lnTo>
                    <a:pt x="517094" y="83752"/>
                  </a:lnTo>
                  <a:lnTo>
                    <a:pt x="511308" y="80729"/>
                  </a:lnTo>
                  <a:lnTo>
                    <a:pt x="506304" y="76497"/>
                  </a:lnTo>
                  <a:lnTo>
                    <a:pt x="511215" y="69651"/>
                  </a:lnTo>
                  <a:lnTo>
                    <a:pt x="513299" y="72032"/>
                  </a:lnTo>
                  <a:lnTo>
                    <a:pt x="516127" y="74116"/>
                  </a:lnTo>
                  <a:lnTo>
                    <a:pt x="519698" y="75902"/>
                  </a:lnTo>
                  <a:lnTo>
                    <a:pt x="523270" y="77588"/>
                  </a:lnTo>
                  <a:lnTo>
                    <a:pt x="527190" y="78432"/>
                  </a:lnTo>
                  <a:lnTo>
                    <a:pt x="552311" y="78432"/>
                  </a:lnTo>
                  <a:lnTo>
                    <a:pt x="544205" y="84534"/>
                  </a:lnTo>
                  <a:lnTo>
                    <a:pt x="538352" y="86171"/>
                  </a:lnTo>
                  <a:close/>
                </a:path>
                <a:path w="582930" h="109854">
                  <a:moveTo>
                    <a:pt x="577738" y="36462"/>
                  </a:moveTo>
                  <a:lnTo>
                    <a:pt x="573769" y="36462"/>
                  </a:lnTo>
                  <a:lnTo>
                    <a:pt x="572082" y="35818"/>
                  </a:lnTo>
                  <a:lnTo>
                    <a:pt x="570693" y="34528"/>
                  </a:lnTo>
                  <a:lnTo>
                    <a:pt x="569404" y="33138"/>
                  </a:lnTo>
                  <a:lnTo>
                    <a:pt x="568759" y="31452"/>
                  </a:lnTo>
                  <a:lnTo>
                    <a:pt x="568759" y="27483"/>
                  </a:lnTo>
                  <a:lnTo>
                    <a:pt x="569404" y="25846"/>
                  </a:lnTo>
                  <a:lnTo>
                    <a:pt x="572083" y="23167"/>
                  </a:lnTo>
                  <a:lnTo>
                    <a:pt x="573769" y="22472"/>
                  </a:lnTo>
                  <a:lnTo>
                    <a:pt x="577738" y="22472"/>
                  </a:lnTo>
                  <a:lnTo>
                    <a:pt x="579375" y="23167"/>
                  </a:lnTo>
                  <a:lnTo>
                    <a:pt x="580665" y="24556"/>
                  </a:lnTo>
                  <a:lnTo>
                    <a:pt x="582054" y="25846"/>
                  </a:lnTo>
                  <a:lnTo>
                    <a:pt x="582749" y="27483"/>
                  </a:lnTo>
                  <a:lnTo>
                    <a:pt x="582749" y="31452"/>
                  </a:lnTo>
                  <a:lnTo>
                    <a:pt x="582054" y="33139"/>
                  </a:lnTo>
                  <a:lnTo>
                    <a:pt x="579375" y="35818"/>
                  </a:lnTo>
                  <a:lnTo>
                    <a:pt x="577738" y="36462"/>
                  </a:lnTo>
                  <a:close/>
                </a:path>
                <a:path w="582930" h="109854">
                  <a:moveTo>
                    <a:pt x="577738" y="86022"/>
                  </a:moveTo>
                  <a:lnTo>
                    <a:pt x="573769" y="86022"/>
                  </a:lnTo>
                  <a:lnTo>
                    <a:pt x="572082" y="85328"/>
                  </a:lnTo>
                  <a:lnTo>
                    <a:pt x="570693" y="83939"/>
                  </a:lnTo>
                  <a:lnTo>
                    <a:pt x="569404" y="82550"/>
                  </a:lnTo>
                  <a:lnTo>
                    <a:pt x="568759" y="80912"/>
                  </a:lnTo>
                  <a:lnTo>
                    <a:pt x="568759" y="77043"/>
                  </a:lnTo>
                  <a:lnTo>
                    <a:pt x="569404" y="75406"/>
                  </a:lnTo>
                  <a:lnTo>
                    <a:pt x="572083" y="72727"/>
                  </a:lnTo>
                  <a:lnTo>
                    <a:pt x="573769" y="72032"/>
                  </a:lnTo>
                  <a:lnTo>
                    <a:pt x="577738" y="72032"/>
                  </a:lnTo>
                  <a:lnTo>
                    <a:pt x="579375" y="72727"/>
                  </a:lnTo>
                  <a:lnTo>
                    <a:pt x="580665" y="74116"/>
                  </a:lnTo>
                  <a:lnTo>
                    <a:pt x="582054" y="75406"/>
                  </a:lnTo>
                  <a:lnTo>
                    <a:pt x="582749" y="77043"/>
                  </a:lnTo>
                  <a:lnTo>
                    <a:pt x="582749" y="80912"/>
                  </a:lnTo>
                  <a:lnTo>
                    <a:pt x="582054" y="82550"/>
                  </a:lnTo>
                  <a:lnTo>
                    <a:pt x="580665" y="83939"/>
                  </a:lnTo>
                  <a:lnTo>
                    <a:pt x="579375" y="85328"/>
                  </a:lnTo>
                  <a:lnTo>
                    <a:pt x="577738" y="86022"/>
                  </a:lnTo>
                  <a:close/>
                </a:path>
              </a:pathLst>
            </a:custGeom>
            <a:solidFill>
              <a:srgbClr val="333745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5" name="object 25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142046" y="3415396"/>
              <a:ext cx="782270" cy="87362"/>
            </a:xfrm>
            <a:prstGeom prst="rect">
              <a:avLst/>
            </a:prstGeom>
          </p:spPr>
        </p:pic>
      </p:grpSp>
      <p:pic>
        <p:nvPicPr>
          <p:cNvPr id="26" name="object 26" descr="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2133265" y="3549639"/>
            <a:ext cx="1155764" cy="127396"/>
          </a:xfrm>
          <a:prstGeom prst="rect">
            <a:avLst/>
          </a:prstGeom>
        </p:spPr>
      </p:pic>
      <p:sp>
        <p:nvSpPr>
          <p:cNvPr id="27" name="object 27" descr=""/>
          <p:cNvSpPr txBox="1"/>
          <p:nvPr/>
        </p:nvSpPr>
        <p:spPr>
          <a:xfrm>
            <a:off x="1419531" y="1415875"/>
            <a:ext cx="2263775" cy="2689225"/>
          </a:xfrm>
          <a:prstGeom prst="rect">
            <a:avLst/>
          </a:prstGeom>
          <a:ln w="28574">
            <a:solidFill>
              <a:srgbClr val="E9483E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300">
              <a:latin typeface="Times New Roman"/>
              <a:cs typeface="Times New Roman"/>
            </a:endParaRPr>
          </a:p>
          <a:p>
            <a:pPr marL="407034">
              <a:lnSpc>
                <a:spcPct val="100000"/>
              </a:lnSpc>
            </a:pPr>
            <a:r>
              <a:rPr dirty="0" sz="1000">
                <a:solidFill>
                  <a:srgbClr val="333745"/>
                </a:solidFill>
                <a:latin typeface="Arial"/>
                <a:cs typeface="Arial"/>
              </a:rPr>
              <a:t>●</a:t>
            </a:r>
            <a:endParaRPr sz="1000">
              <a:latin typeface="Arial"/>
              <a:cs typeface="Arial"/>
            </a:endParaRPr>
          </a:p>
          <a:p>
            <a:pPr marL="407034">
              <a:lnSpc>
                <a:spcPct val="100000"/>
              </a:lnSpc>
            </a:pPr>
            <a:r>
              <a:rPr dirty="0" sz="1000">
                <a:solidFill>
                  <a:srgbClr val="333745"/>
                </a:solidFill>
                <a:latin typeface="Arial"/>
                <a:cs typeface="Arial"/>
              </a:rPr>
              <a:t>●</a:t>
            </a:r>
            <a:endParaRPr sz="1000">
              <a:latin typeface="Arial"/>
              <a:cs typeface="Arial"/>
            </a:endParaRPr>
          </a:p>
          <a:p>
            <a:pPr marL="407034">
              <a:lnSpc>
                <a:spcPct val="100000"/>
              </a:lnSpc>
            </a:pPr>
            <a:r>
              <a:rPr dirty="0" sz="1000">
                <a:solidFill>
                  <a:srgbClr val="333745"/>
                </a:solidFill>
                <a:latin typeface="Arial"/>
                <a:cs typeface="Arial"/>
              </a:rPr>
              <a:t>●</a:t>
            </a:r>
            <a:endParaRPr sz="1000">
              <a:latin typeface="Arial"/>
              <a:cs typeface="Arial"/>
            </a:endParaRPr>
          </a:p>
        </p:txBody>
      </p:sp>
      <p:pic>
        <p:nvPicPr>
          <p:cNvPr id="28" name="object 28" descr="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2133265" y="3702039"/>
            <a:ext cx="1274336" cy="116681"/>
          </a:xfrm>
          <a:prstGeom prst="rect">
            <a:avLst/>
          </a:prstGeom>
        </p:spPr>
      </p:pic>
      <p:sp>
        <p:nvSpPr>
          <p:cNvPr id="29" name="object 29" descr=""/>
          <p:cNvSpPr/>
          <p:nvPr/>
        </p:nvSpPr>
        <p:spPr>
          <a:xfrm>
            <a:off x="1746478" y="4821292"/>
            <a:ext cx="50165" cy="69215"/>
          </a:xfrm>
          <a:custGeom>
            <a:avLst/>
            <a:gdLst/>
            <a:ahLst/>
            <a:cxnLst/>
            <a:rect l="l" t="t" r="r" b="b"/>
            <a:pathLst>
              <a:path w="50164" h="69214">
                <a:moveTo>
                  <a:pt x="5060" y="22621"/>
                </a:moveTo>
                <a:lnTo>
                  <a:pt x="0" y="17412"/>
                </a:lnTo>
                <a:lnTo>
                  <a:pt x="16966" y="0"/>
                </a:lnTo>
                <a:lnTo>
                  <a:pt x="24407" y="0"/>
                </a:lnTo>
                <a:lnTo>
                  <a:pt x="24407" y="11162"/>
                </a:lnTo>
                <a:lnTo>
                  <a:pt x="15924" y="11162"/>
                </a:lnTo>
                <a:lnTo>
                  <a:pt x="5060" y="22621"/>
                </a:lnTo>
                <a:close/>
              </a:path>
              <a:path w="50164" h="69214">
                <a:moveTo>
                  <a:pt x="24407" y="67716"/>
                </a:moveTo>
                <a:lnTo>
                  <a:pt x="15924" y="67716"/>
                </a:lnTo>
                <a:lnTo>
                  <a:pt x="15924" y="11162"/>
                </a:lnTo>
                <a:lnTo>
                  <a:pt x="24407" y="11162"/>
                </a:lnTo>
                <a:lnTo>
                  <a:pt x="24407" y="67716"/>
                </a:lnTo>
                <a:close/>
              </a:path>
              <a:path w="50164" h="69214">
                <a:moveTo>
                  <a:pt x="45521" y="68758"/>
                </a:moveTo>
                <a:lnTo>
                  <a:pt x="42445" y="68758"/>
                </a:lnTo>
                <a:lnTo>
                  <a:pt x="41155" y="68212"/>
                </a:lnTo>
                <a:lnTo>
                  <a:pt x="38973" y="66030"/>
                </a:lnTo>
                <a:lnTo>
                  <a:pt x="38427" y="64690"/>
                </a:lnTo>
                <a:lnTo>
                  <a:pt x="38427" y="61614"/>
                </a:lnTo>
                <a:lnTo>
                  <a:pt x="38973" y="60325"/>
                </a:lnTo>
                <a:lnTo>
                  <a:pt x="41155" y="58142"/>
                </a:lnTo>
                <a:lnTo>
                  <a:pt x="42445" y="57596"/>
                </a:lnTo>
                <a:lnTo>
                  <a:pt x="45521" y="57596"/>
                </a:lnTo>
                <a:lnTo>
                  <a:pt x="46861" y="58142"/>
                </a:lnTo>
                <a:lnTo>
                  <a:pt x="49043" y="60325"/>
                </a:lnTo>
                <a:lnTo>
                  <a:pt x="49589" y="61614"/>
                </a:lnTo>
                <a:lnTo>
                  <a:pt x="49589" y="64690"/>
                </a:lnTo>
                <a:lnTo>
                  <a:pt x="49043" y="66030"/>
                </a:lnTo>
                <a:lnTo>
                  <a:pt x="46861" y="68212"/>
                </a:lnTo>
                <a:lnTo>
                  <a:pt x="45521" y="6875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0" name="object 30" descr="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1724478" y="4944075"/>
            <a:ext cx="71589" cy="69800"/>
          </a:xfrm>
          <a:prstGeom prst="rect">
            <a:avLst/>
          </a:prstGeom>
        </p:spPr>
      </p:pic>
      <p:grpSp>
        <p:nvGrpSpPr>
          <p:cNvPr id="31" name="object 31" descr=""/>
          <p:cNvGrpSpPr/>
          <p:nvPr/>
        </p:nvGrpSpPr>
        <p:grpSpPr>
          <a:xfrm>
            <a:off x="1897359" y="4820250"/>
            <a:ext cx="5842635" cy="212725"/>
            <a:chOff x="1897359" y="4820250"/>
            <a:chExt cx="5842635" cy="212725"/>
          </a:xfrm>
        </p:grpSpPr>
        <p:pic>
          <p:nvPicPr>
            <p:cNvPr id="32" name="object 32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900038" y="4820250"/>
              <a:ext cx="5839724" cy="88701"/>
            </a:xfrm>
            <a:prstGeom prst="rect">
              <a:avLst/>
            </a:prstGeom>
          </p:spPr>
        </p:pic>
        <p:pic>
          <p:nvPicPr>
            <p:cNvPr id="33" name="object 33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897359" y="4944075"/>
              <a:ext cx="2753014" cy="8870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3999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5143499"/>
                </a:lnTo>
                <a:close/>
              </a:path>
            </a:pathLst>
          </a:custGeom>
          <a:solidFill>
            <a:srgbClr val="E9483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/>
          <p:nvPr/>
        </p:nvSpPr>
        <p:spPr>
          <a:xfrm>
            <a:off x="3431249" y="4264374"/>
            <a:ext cx="2281555" cy="0"/>
          </a:xfrm>
          <a:custGeom>
            <a:avLst/>
            <a:gdLst/>
            <a:ahLst/>
            <a:cxnLst/>
            <a:rect l="l" t="t" r="r" b="b"/>
            <a:pathLst>
              <a:path w="2281554" h="0">
                <a:moveTo>
                  <a:pt x="0" y="0"/>
                </a:moveTo>
                <a:lnTo>
                  <a:pt x="2281499" y="0"/>
                </a:lnTo>
              </a:path>
            </a:pathLst>
          </a:custGeom>
          <a:ln w="9524">
            <a:solidFill>
              <a:srgbClr val="FFFFF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/>
          <p:nvPr/>
        </p:nvSpPr>
        <p:spPr>
          <a:xfrm>
            <a:off x="3738095" y="3767442"/>
            <a:ext cx="1654810" cy="307340"/>
          </a:xfrm>
          <a:custGeom>
            <a:avLst/>
            <a:gdLst/>
            <a:ahLst/>
            <a:cxnLst/>
            <a:rect l="l" t="t" r="r" b="b"/>
            <a:pathLst>
              <a:path w="1654810" h="307339">
                <a:moveTo>
                  <a:pt x="189160" y="44350"/>
                </a:moveTo>
                <a:lnTo>
                  <a:pt x="0" y="44350"/>
                </a:lnTo>
                <a:lnTo>
                  <a:pt x="0" y="0"/>
                </a:lnTo>
                <a:lnTo>
                  <a:pt x="189160" y="0"/>
                </a:lnTo>
                <a:lnTo>
                  <a:pt x="189160" y="44350"/>
                </a:lnTo>
                <a:close/>
              </a:path>
              <a:path w="1654810" h="307339">
                <a:moveTo>
                  <a:pt x="120104" y="237083"/>
                </a:moveTo>
                <a:lnTo>
                  <a:pt x="69353" y="237083"/>
                </a:lnTo>
                <a:lnTo>
                  <a:pt x="69353" y="44350"/>
                </a:lnTo>
                <a:lnTo>
                  <a:pt x="120104" y="44350"/>
                </a:lnTo>
                <a:lnTo>
                  <a:pt x="120104" y="237083"/>
                </a:lnTo>
                <a:close/>
              </a:path>
              <a:path w="1654810" h="307339">
                <a:moveTo>
                  <a:pt x="265569" y="237083"/>
                </a:moveTo>
                <a:lnTo>
                  <a:pt x="220474" y="237083"/>
                </a:lnTo>
                <a:lnTo>
                  <a:pt x="220474" y="0"/>
                </a:lnTo>
                <a:lnTo>
                  <a:pt x="265569" y="0"/>
                </a:lnTo>
                <a:lnTo>
                  <a:pt x="265569" y="87808"/>
                </a:lnTo>
                <a:lnTo>
                  <a:pt x="376161" y="87808"/>
                </a:lnTo>
                <a:lnTo>
                  <a:pt x="378380" y="92608"/>
                </a:lnTo>
                <a:lnTo>
                  <a:pt x="380459" y="101203"/>
                </a:lnTo>
                <a:lnTo>
                  <a:pt x="304711" y="101203"/>
                </a:lnTo>
                <a:lnTo>
                  <a:pt x="293446" y="102477"/>
                </a:lnTo>
                <a:lnTo>
                  <a:pt x="283168" y="106300"/>
                </a:lnTo>
                <a:lnTo>
                  <a:pt x="273875" y="112672"/>
                </a:lnTo>
                <a:lnTo>
                  <a:pt x="265569" y="121592"/>
                </a:lnTo>
                <a:lnTo>
                  <a:pt x="265569" y="237083"/>
                </a:lnTo>
                <a:close/>
              </a:path>
              <a:path w="1654810" h="307339">
                <a:moveTo>
                  <a:pt x="376161" y="87808"/>
                </a:moveTo>
                <a:lnTo>
                  <a:pt x="265569" y="87808"/>
                </a:lnTo>
                <a:lnTo>
                  <a:pt x="270117" y="82925"/>
                </a:lnTo>
                <a:lnTo>
                  <a:pt x="306162" y="63140"/>
                </a:lnTo>
                <a:lnTo>
                  <a:pt x="325993" y="61019"/>
                </a:lnTo>
                <a:lnTo>
                  <a:pt x="339285" y="61921"/>
                </a:lnTo>
                <a:lnTo>
                  <a:pt x="374102" y="83353"/>
                </a:lnTo>
                <a:lnTo>
                  <a:pt x="376161" y="87808"/>
                </a:lnTo>
                <a:close/>
              </a:path>
              <a:path w="1654810" h="307339">
                <a:moveTo>
                  <a:pt x="381803" y="237083"/>
                </a:moveTo>
                <a:lnTo>
                  <a:pt x="336709" y="237083"/>
                </a:lnTo>
                <a:lnTo>
                  <a:pt x="336709" y="132605"/>
                </a:lnTo>
                <a:lnTo>
                  <a:pt x="334709" y="118867"/>
                </a:lnTo>
                <a:lnTo>
                  <a:pt x="328709" y="109053"/>
                </a:lnTo>
                <a:lnTo>
                  <a:pt x="318710" y="103165"/>
                </a:lnTo>
                <a:lnTo>
                  <a:pt x="304711" y="101203"/>
                </a:lnTo>
                <a:lnTo>
                  <a:pt x="380459" y="101203"/>
                </a:lnTo>
                <a:lnTo>
                  <a:pt x="380948" y="103221"/>
                </a:lnTo>
                <a:lnTo>
                  <a:pt x="381803" y="115192"/>
                </a:lnTo>
                <a:lnTo>
                  <a:pt x="381803" y="237083"/>
                </a:lnTo>
                <a:close/>
              </a:path>
              <a:path w="1654810" h="307339">
                <a:moveTo>
                  <a:pt x="441874" y="118318"/>
                </a:moveTo>
                <a:lnTo>
                  <a:pt x="424908" y="88106"/>
                </a:lnTo>
                <a:lnTo>
                  <a:pt x="441316" y="76255"/>
                </a:lnTo>
                <a:lnTo>
                  <a:pt x="459287" y="67791"/>
                </a:lnTo>
                <a:lnTo>
                  <a:pt x="478821" y="62712"/>
                </a:lnTo>
                <a:lnTo>
                  <a:pt x="499917" y="61019"/>
                </a:lnTo>
                <a:lnTo>
                  <a:pt x="516948" y="62079"/>
                </a:lnTo>
                <a:lnTo>
                  <a:pt x="555430" y="77985"/>
                </a:lnTo>
                <a:lnTo>
                  <a:pt x="569849" y="98077"/>
                </a:lnTo>
                <a:lnTo>
                  <a:pt x="492029" y="98077"/>
                </a:lnTo>
                <a:lnTo>
                  <a:pt x="478234" y="99342"/>
                </a:lnTo>
                <a:lnTo>
                  <a:pt x="465277" y="103137"/>
                </a:lnTo>
                <a:lnTo>
                  <a:pt x="453157" y="109463"/>
                </a:lnTo>
                <a:lnTo>
                  <a:pt x="441874" y="118318"/>
                </a:lnTo>
                <a:close/>
              </a:path>
              <a:path w="1654810" h="307339">
                <a:moveTo>
                  <a:pt x="574926" y="150018"/>
                </a:moveTo>
                <a:lnTo>
                  <a:pt x="529683" y="150018"/>
                </a:lnTo>
                <a:lnTo>
                  <a:pt x="529683" y="118070"/>
                </a:lnTo>
                <a:lnTo>
                  <a:pt x="526260" y="111125"/>
                </a:lnTo>
                <a:lnTo>
                  <a:pt x="492029" y="98077"/>
                </a:lnTo>
                <a:lnTo>
                  <a:pt x="569849" y="98077"/>
                </a:lnTo>
                <a:lnTo>
                  <a:pt x="570052" y="98449"/>
                </a:lnTo>
                <a:lnTo>
                  <a:pt x="573708" y="111416"/>
                </a:lnTo>
                <a:lnTo>
                  <a:pt x="574926" y="126206"/>
                </a:lnTo>
                <a:lnTo>
                  <a:pt x="574926" y="150018"/>
                </a:lnTo>
                <a:close/>
              </a:path>
              <a:path w="1654810" h="307339">
                <a:moveTo>
                  <a:pt x="475360" y="241399"/>
                </a:moveTo>
                <a:lnTo>
                  <a:pt x="432944" y="225623"/>
                </a:lnTo>
                <a:lnTo>
                  <a:pt x="415531" y="184398"/>
                </a:lnTo>
                <a:lnTo>
                  <a:pt x="416564" y="172454"/>
                </a:lnTo>
                <a:lnTo>
                  <a:pt x="441009" y="137573"/>
                </a:lnTo>
                <a:lnTo>
                  <a:pt x="475360" y="129033"/>
                </a:lnTo>
                <a:lnTo>
                  <a:pt x="492597" y="130345"/>
                </a:lnTo>
                <a:lnTo>
                  <a:pt x="507396" y="134280"/>
                </a:lnTo>
                <a:lnTo>
                  <a:pt x="519758" y="140837"/>
                </a:lnTo>
                <a:lnTo>
                  <a:pt x="529683" y="150018"/>
                </a:lnTo>
                <a:lnTo>
                  <a:pt x="574926" y="150018"/>
                </a:lnTo>
                <a:lnTo>
                  <a:pt x="574926" y="159543"/>
                </a:lnTo>
                <a:lnTo>
                  <a:pt x="484489" y="159543"/>
                </a:lnTo>
                <a:lnTo>
                  <a:pt x="476799" y="161825"/>
                </a:lnTo>
                <a:lnTo>
                  <a:pt x="464198" y="170854"/>
                </a:lnTo>
                <a:lnTo>
                  <a:pt x="461073" y="177254"/>
                </a:lnTo>
                <a:lnTo>
                  <a:pt x="461073" y="193625"/>
                </a:lnTo>
                <a:lnTo>
                  <a:pt x="464198" y="199826"/>
                </a:lnTo>
                <a:lnTo>
                  <a:pt x="470449" y="204192"/>
                </a:lnTo>
                <a:lnTo>
                  <a:pt x="476799" y="208557"/>
                </a:lnTo>
                <a:lnTo>
                  <a:pt x="484488" y="210740"/>
                </a:lnTo>
                <a:lnTo>
                  <a:pt x="574926" y="210740"/>
                </a:lnTo>
                <a:lnTo>
                  <a:pt x="574926" y="219372"/>
                </a:lnTo>
                <a:lnTo>
                  <a:pt x="529683" y="219372"/>
                </a:lnTo>
                <a:lnTo>
                  <a:pt x="519255" y="229009"/>
                </a:lnTo>
                <a:lnTo>
                  <a:pt x="506726" y="235892"/>
                </a:lnTo>
                <a:lnTo>
                  <a:pt x="492094" y="240022"/>
                </a:lnTo>
                <a:lnTo>
                  <a:pt x="475360" y="241399"/>
                </a:lnTo>
                <a:close/>
              </a:path>
              <a:path w="1654810" h="307339">
                <a:moveTo>
                  <a:pt x="574926" y="210740"/>
                </a:moveTo>
                <a:lnTo>
                  <a:pt x="493517" y="210740"/>
                </a:lnTo>
                <a:lnTo>
                  <a:pt x="505098" y="209810"/>
                </a:lnTo>
                <a:lnTo>
                  <a:pt x="514986" y="207019"/>
                </a:lnTo>
                <a:lnTo>
                  <a:pt x="523181" y="202369"/>
                </a:lnTo>
                <a:lnTo>
                  <a:pt x="529683" y="195857"/>
                </a:lnTo>
                <a:lnTo>
                  <a:pt x="529683" y="174575"/>
                </a:lnTo>
                <a:lnTo>
                  <a:pt x="523181" y="167999"/>
                </a:lnTo>
                <a:lnTo>
                  <a:pt x="514986" y="163301"/>
                </a:lnTo>
                <a:lnTo>
                  <a:pt x="505098" y="160483"/>
                </a:lnTo>
                <a:lnTo>
                  <a:pt x="493517" y="159543"/>
                </a:lnTo>
                <a:lnTo>
                  <a:pt x="574926" y="159543"/>
                </a:lnTo>
                <a:lnTo>
                  <a:pt x="574926" y="210740"/>
                </a:lnTo>
                <a:close/>
              </a:path>
              <a:path w="1654810" h="307339">
                <a:moveTo>
                  <a:pt x="574926" y="237083"/>
                </a:moveTo>
                <a:lnTo>
                  <a:pt x="529683" y="237083"/>
                </a:lnTo>
                <a:lnTo>
                  <a:pt x="529683" y="219372"/>
                </a:lnTo>
                <a:lnTo>
                  <a:pt x="574926" y="219372"/>
                </a:lnTo>
                <a:lnTo>
                  <a:pt x="574926" y="237083"/>
                </a:lnTo>
                <a:close/>
              </a:path>
              <a:path w="1654810" h="307339">
                <a:moveTo>
                  <a:pt x="774873" y="87808"/>
                </a:moveTo>
                <a:lnTo>
                  <a:pt x="664853" y="87808"/>
                </a:lnTo>
                <a:lnTo>
                  <a:pt x="669383" y="82925"/>
                </a:lnTo>
                <a:lnTo>
                  <a:pt x="705074" y="63140"/>
                </a:lnTo>
                <a:lnTo>
                  <a:pt x="724980" y="61019"/>
                </a:lnTo>
                <a:lnTo>
                  <a:pt x="738272" y="61949"/>
                </a:lnTo>
                <a:lnTo>
                  <a:pt x="773088" y="83920"/>
                </a:lnTo>
                <a:lnTo>
                  <a:pt x="774873" y="87808"/>
                </a:lnTo>
                <a:close/>
              </a:path>
              <a:path w="1654810" h="307339">
                <a:moveTo>
                  <a:pt x="664853" y="237083"/>
                </a:moveTo>
                <a:lnTo>
                  <a:pt x="619758" y="237083"/>
                </a:lnTo>
                <a:lnTo>
                  <a:pt x="619758" y="65335"/>
                </a:lnTo>
                <a:lnTo>
                  <a:pt x="664853" y="65335"/>
                </a:lnTo>
                <a:lnTo>
                  <a:pt x="664853" y="87808"/>
                </a:lnTo>
                <a:lnTo>
                  <a:pt x="774873" y="87808"/>
                </a:lnTo>
                <a:lnTo>
                  <a:pt x="777367" y="93240"/>
                </a:lnTo>
                <a:lnTo>
                  <a:pt x="779292" y="101203"/>
                </a:lnTo>
                <a:lnTo>
                  <a:pt x="703995" y="101203"/>
                </a:lnTo>
                <a:lnTo>
                  <a:pt x="692340" y="102477"/>
                </a:lnTo>
                <a:lnTo>
                  <a:pt x="681931" y="106300"/>
                </a:lnTo>
                <a:lnTo>
                  <a:pt x="672769" y="112672"/>
                </a:lnTo>
                <a:lnTo>
                  <a:pt x="664853" y="121592"/>
                </a:lnTo>
                <a:lnTo>
                  <a:pt x="664853" y="237083"/>
                </a:lnTo>
                <a:close/>
              </a:path>
              <a:path w="1654810" h="307339">
                <a:moveTo>
                  <a:pt x="780790" y="237083"/>
                </a:moveTo>
                <a:lnTo>
                  <a:pt x="735547" y="237083"/>
                </a:lnTo>
                <a:lnTo>
                  <a:pt x="735547" y="133201"/>
                </a:lnTo>
                <a:lnTo>
                  <a:pt x="733575" y="119202"/>
                </a:lnTo>
                <a:lnTo>
                  <a:pt x="727659" y="109202"/>
                </a:lnTo>
                <a:lnTo>
                  <a:pt x="717799" y="103203"/>
                </a:lnTo>
                <a:lnTo>
                  <a:pt x="703995" y="101203"/>
                </a:lnTo>
                <a:lnTo>
                  <a:pt x="779292" y="101203"/>
                </a:lnTo>
                <a:lnTo>
                  <a:pt x="779934" y="103863"/>
                </a:lnTo>
                <a:lnTo>
                  <a:pt x="780790" y="115788"/>
                </a:lnTo>
                <a:lnTo>
                  <a:pt x="780790" y="237083"/>
                </a:lnTo>
                <a:close/>
              </a:path>
              <a:path w="1654810" h="307339">
                <a:moveTo>
                  <a:pt x="870718" y="237083"/>
                </a:moveTo>
                <a:lnTo>
                  <a:pt x="825623" y="237083"/>
                </a:lnTo>
                <a:lnTo>
                  <a:pt x="825623" y="0"/>
                </a:lnTo>
                <a:lnTo>
                  <a:pt x="870718" y="0"/>
                </a:lnTo>
                <a:lnTo>
                  <a:pt x="870718" y="141833"/>
                </a:lnTo>
                <a:lnTo>
                  <a:pt x="924424" y="141833"/>
                </a:lnTo>
                <a:lnTo>
                  <a:pt x="923254" y="143172"/>
                </a:lnTo>
                <a:lnTo>
                  <a:pt x="944028" y="171003"/>
                </a:lnTo>
                <a:lnTo>
                  <a:pt x="891256" y="171003"/>
                </a:lnTo>
                <a:lnTo>
                  <a:pt x="870718" y="193030"/>
                </a:lnTo>
                <a:lnTo>
                  <a:pt x="870718" y="237083"/>
                </a:lnTo>
                <a:close/>
              </a:path>
              <a:path w="1654810" h="307339">
                <a:moveTo>
                  <a:pt x="924424" y="141833"/>
                </a:moveTo>
                <a:lnTo>
                  <a:pt x="870718" y="141833"/>
                </a:lnTo>
                <a:lnTo>
                  <a:pt x="935756" y="65335"/>
                </a:lnTo>
                <a:lnTo>
                  <a:pt x="991268" y="65335"/>
                </a:lnTo>
                <a:lnTo>
                  <a:pt x="924424" y="141833"/>
                </a:lnTo>
                <a:close/>
              </a:path>
              <a:path w="1654810" h="307339">
                <a:moveTo>
                  <a:pt x="993352" y="237083"/>
                </a:moveTo>
                <a:lnTo>
                  <a:pt x="936797" y="237083"/>
                </a:lnTo>
                <a:lnTo>
                  <a:pt x="891256" y="171003"/>
                </a:lnTo>
                <a:lnTo>
                  <a:pt x="944028" y="171003"/>
                </a:lnTo>
                <a:lnTo>
                  <a:pt x="993352" y="237083"/>
                </a:lnTo>
                <a:close/>
              </a:path>
              <a:path w="1654810" h="307339">
                <a:moveTo>
                  <a:pt x="1187635" y="266551"/>
                </a:moveTo>
                <a:lnTo>
                  <a:pt x="1121746" y="266551"/>
                </a:lnTo>
                <a:lnTo>
                  <a:pt x="1130044" y="265779"/>
                </a:lnTo>
                <a:lnTo>
                  <a:pt x="1136778" y="263462"/>
                </a:lnTo>
                <a:lnTo>
                  <a:pt x="1141950" y="259602"/>
                </a:lnTo>
                <a:lnTo>
                  <a:pt x="1145559" y="254198"/>
                </a:lnTo>
                <a:lnTo>
                  <a:pt x="1151959" y="239613"/>
                </a:lnTo>
                <a:lnTo>
                  <a:pt x="1082307" y="65335"/>
                </a:lnTo>
                <a:lnTo>
                  <a:pt x="1130676" y="65335"/>
                </a:lnTo>
                <a:lnTo>
                  <a:pt x="1175473" y="184844"/>
                </a:lnTo>
                <a:lnTo>
                  <a:pt x="1220707" y="184844"/>
                </a:lnTo>
                <a:lnTo>
                  <a:pt x="1188273" y="265211"/>
                </a:lnTo>
                <a:lnTo>
                  <a:pt x="1187635" y="266551"/>
                </a:lnTo>
                <a:close/>
              </a:path>
              <a:path w="1654810" h="307339">
                <a:moveTo>
                  <a:pt x="1220707" y="184844"/>
                </a:moveTo>
                <a:lnTo>
                  <a:pt x="1175473" y="184844"/>
                </a:lnTo>
                <a:lnTo>
                  <a:pt x="1220271" y="65335"/>
                </a:lnTo>
                <a:lnTo>
                  <a:pt x="1268937" y="65335"/>
                </a:lnTo>
                <a:lnTo>
                  <a:pt x="1220707" y="184844"/>
                </a:lnTo>
                <a:close/>
              </a:path>
              <a:path w="1654810" h="307339">
                <a:moveTo>
                  <a:pt x="1123086" y="306734"/>
                </a:moveTo>
                <a:lnTo>
                  <a:pt x="1114851" y="306734"/>
                </a:lnTo>
                <a:lnTo>
                  <a:pt x="1107409" y="305941"/>
                </a:lnTo>
                <a:lnTo>
                  <a:pt x="1100762" y="304353"/>
                </a:lnTo>
                <a:lnTo>
                  <a:pt x="1107459" y="263723"/>
                </a:lnTo>
                <a:lnTo>
                  <a:pt x="1111328" y="265608"/>
                </a:lnTo>
                <a:lnTo>
                  <a:pt x="1116091" y="266551"/>
                </a:lnTo>
                <a:lnTo>
                  <a:pt x="1187635" y="266551"/>
                </a:lnTo>
                <a:lnTo>
                  <a:pt x="1182999" y="276290"/>
                </a:lnTo>
                <a:lnTo>
                  <a:pt x="1153251" y="301600"/>
                </a:lnTo>
                <a:lnTo>
                  <a:pt x="1133829" y="306065"/>
                </a:lnTo>
                <a:lnTo>
                  <a:pt x="1123086" y="306734"/>
                </a:lnTo>
                <a:close/>
              </a:path>
              <a:path w="1654810" h="307339">
                <a:moveTo>
                  <a:pt x="1368885" y="241399"/>
                </a:moveTo>
                <a:lnTo>
                  <a:pt x="1317176" y="227000"/>
                </a:lnTo>
                <a:lnTo>
                  <a:pt x="1284462" y="186816"/>
                </a:lnTo>
                <a:lnTo>
                  <a:pt x="1278100" y="151060"/>
                </a:lnTo>
                <a:lnTo>
                  <a:pt x="1279690" y="132345"/>
                </a:lnTo>
                <a:lnTo>
                  <a:pt x="1303549" y="86469"/>
                </a:lnTo>
                <a:lnTo>
                  <a:pt x="1349844" y="62610"/>
                </a:lnTo>
                <a:lnTo>
                  <a:pt x="1368885" y="61019"/>
                </a:lnTo>
                <a:lnTo>
                  <a:pt x="1387870" y="62610"/>
                </a:lnTo>
                <a:lnTo>
                  <a:pt x="1434220" y="86469"/>
                </a:lnTo>
                <a:lnTo>
                  <a:pt x="1446023" y="101203"/>
                </a:lnTo>
                <a:lnTo>
                  <a:pt x="1368885" y="101203"/>
                </a:lnTo>
                <a:lnTo>
                  <a:pt x="1359834" y="102058"/>
                </a:lnTo>
                <a:lnTo>
                  <a:pt x="1328218" y="130782"/>
                </a:lnTo>
                <a:lnTo>
                  <a:pt x="1325129" y="151060"/>
                </a:lnTo>
                <a:lnTo>
                  <a:pt x="1325901" y="161878"/>
                </a:lnTo>
                <a:lnTo>
                  <a:pt x="1351583" y="197792"/>
                </a:lnTo>
                <a:lnTo>
                  <a:pt x="1368885" y="201215"/>
                </a:lnTo>
                <a:lnTo>
                  <a:pt x="1446011" y="201215"/>
                </a:lnTo>
                <a:lnTo>
                  <a:pt x="1445420" y="202350"/>
                </a:lnTo>
                <a:lnTo>
                  <a:pt x="1434220" y="215949"/>
                </a:lnTo>
                <a:lnTo>
                  <a:pt x="1420538" y="227083"/>
                </a:lnTo>
                <a:lnTo>
                  <a:pt x="1405087" y="235036"/>
                </a:lnTo>
                <a:lnTo>
                  <a:pt x="1387870" y="239808"/>
                </a:lnTo>
                <a:lnTo>
                  <a:pt x="1368885" y="241399"/>
                </a:lnTo>
                <a:close/>
              </a:path>
              <a:path w="1654810" h="307339">
                <a:moveTo>
                  <a:pt x="1446011" y="201215"/>
                </a:moveTo>
                <a:lnTo>
                  <a:pt x="1368885" y="201215"/>
                </a:lnTo>
                <a:lnTo>
                  <a:pt x="1378177" y="200341"/>
                </a:lnTo>
                <a:lnTo>
                  <a:pt x="1386558" y="197718"/>
                </a:lnTo>
                <a:lnTo>
                  <a:pt x="1412166" y="161580"/>
                </a:lnTo>
                <a:lnTo>
                  <a:pt x="1412938" y="151060"/>
                </a:lnTo>
                <a:lnTo>
                  <a:pt x="1412166" y="140856"/>
                </a:lnTo>
                <a:lnTo>
                  <a:pt x="1386558" y="104775"/>
                </a:lnTo>
                <a:lnTo>
                  <a:pt x="1368885" y="101203"/>
                </a:lnTo>
                <a:lnTo>
                  <a:pt x="1446023" y="101203"/>
                </a:lnTo>
                <a:lnTo>
                  <a:pt x="1453419" y="115341"/>
                </a:lnTo>
                <a:lnTo>
                  <a:pt x="1458219" y="132345"/>
                </a:lnTo>
                <a:lnTo>
                  <a:pt x="1459819" y="151060"/>
                </a:lnTo>
                <a:lnTo>
                  <a:pt x="1458219" y="169905"/>
                </a:lnTo>
                <a:lnTo>
                  <a:pt x="1453419" y="187002"/>
                </a:lnTo>
                <a:lnTo>
                  <a:pt x="1446011" y="201215"/>
                </a:lnTo>
                <a:close/>
              </a:path>
              <a:path w="1654810" h="307339">
                <a:moveTo>
                  <a:pt x="1548712" y="241399"/>
                </a:moveTo>
                <a:lnTo>
                  <a:pt x="1506743" y="226962"/>
                </a:lnTo>
                <a:lnTo>
                  <a:pt x="1493348" y="187374"/>
                </a:lnTo>
                <a:lnTo>
                  <a:pt x="1493348" y="65335"/>
                </a:lnTo>
                <a:lnTo>
                  <a:pt x="1538443" y="65335"/>
                </a:lnTo>
                <a:lnTo>
                  <a:pt x="1538443" y="169515"/>
                </a:lnTo>
                <a:lnTo>
                  <a:pt x="1540425" y="183384"/>
                </a:lnTo>
                <a:lnTo>
                  <a:pt x="1546368" y="193290"/>
                </a:lnTo>
                <a:lnTo>
                  <a:pt x="1556275" y="199234"/>
                </a:lnTo>
                <a:lnTo>
                  <a:pt x="1570143" y="201215"/>
                </a:lnTo>
                <a:lnTo>
                  <a:pt x="1654380" y="201215"/>
                </a:lnTo>
                <a:lnTo>
                  <a:pt x="1654380" y="215354"/>
                </a:lnTo>
                <a:lnTo>
                  <a:pt x="1609136" y="215354"/>
                </a:lnTo>
                <a:lnTo>
                  <a:pt x="1596709" y="226748"/>
                </a:lnTo>
                <a:lnTo>
                  <a:pt x="1582496" y="234887"/>
                </a:lnTo>
                <a:lnTo>
                  <a:pt x="1566497" y="239771"/>
                </a:lnTo>
                <a:lnTo>
                  <a:pt x="1548712" y="241399"/>
                </a:lnTo>
                <a:close/>
              </a:path>
              <a:path w="1654810" h="307339">
                <a:moveTo>
                  <a:pt x="1654380" y="201215"/>
                </a:moveTo>
                <a:lnTo>
                  <a:pt x="1570143" y="201215"/>
                </a:lnTo>
                <a:lnTo>
                  <a:pt x="1581231" y="199987"/>
                </a:lnTo>
                <a:lnTo>
                  <a:pt x="1591426" y="196304"/>
                </a:lnTo>
                <a:lnTo>
                  <a:pt x="1600728" y="190165"/>
                </a:lnTo>
                <a:lnTo>
                  <a:pt x="1609136" y="181570"/>
                </a:lnTo>
                <a:lnTo>
                  <a:pt x="1609136" y="65335"/>
                </a:lnTo>
                <a:lnTo>
                  <a:pt x="1654380" y="65335"/>
                </a:lnTo>
                <a:lnTo>
                  <a:pt x="1654380" y="201215"/>
                </a:lnTo>
                <a:close/>
              </a:path>
              <a:path w="1654810" h="307339">
                <a:moveTo>
                  <a:pt x="1654380" y="237083"/>
                </a:moveTo>
                <a:lnTo>
                  <a:pt x="1609136" y="237083"/>
                </a:lnTo>
                <a:lnTo>
                  <a:pt x="1609136" y="215354"/>
                </a:lnTo>
                <a:lnTo>
                  <a:pt x="1654380" y="215354"/>
                </a:lnTo>
                <a:lnTo>
                  <a:pt x="1654380" y="237083"/>
                </a:lnTo>
                <a:close/>
              </a:path>
            </a:pathLst>
          </a:custGeom>
          <a:solidFill>
            <a:srgbClr val="FFFFFA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5" name="object 5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87290" y="4538640"/>
            <a:ext cx="1172072" cy="169664"/>
          </a:xfrm>
          <a:prstGeom prst="rect">
            <a:avLst/>
          </a:prstGeom>
        </p:spPr>
      </p:pic>
      <p:grpSp>
        <p:nvGrpSpPr>
          <p:cNvPr id="6" name="object 6" descr=""/>
          <p:cNvGrpSpPr/>
          <p:nvPr/>
        </p:nvGrpSpPr>
        <p:grpSpPr>
          <a:xfrm>
            <a:off x="3111376" y="774789"/>
            <a:ext cx="2921635" cy="2921635"/>
            <a:chOff x="3111376" y="774789"/>
            <a:chExt cx="2921635" cy="2921635"/>
          </a:xfrm>
        </p:grpSpPr>
        <p:sp>
          <p:nvSpPr>
            <p:cNvPr id="7" name="object 7" descr=""/>
            <p:cNvSpPr/>
            <p:nvPr/>
          </p:nvSpPr>
          <p:spPr>
            <a:xfrm>
              <a:off x="3262065" y="925477"/>
              <a:ext cx="2620010" cy="2620010"/>
            </a:xfrm>
            <a:custGeom>
              <a:avLst/>
              <a:gdLst/>
              <a:ahLst/>
              <a:cxnLst/>
              <a:rect l="l" t="t" r="r" b="b"/>
              <a:pathLst>
                <a:path w="2620010" h="2620010">
                  <a:moveTo>
                    <a:pt x="1309790" y="2619582"/>
                  </a:moveTo>
                  <a:lnTo>
                    <a:pt x="1261773" y="2618718"/>
                  </a:lnTo>
                  <a:lnTo>
                    <a:pt x="1214191" y="2616146"/>
                  </a:lnTo>
                  <a:lnTo>
                    <a:pt x="1167074" y="2611896"/>
                  </a:lnTo>
                  <a:lnTo>
                    <a:pt x="1120452" y="2605997"/>
                  </a:lnTo>
                  <a:lnTo>
                    <a:pt x="1074354" y="2598479"/>
                  </a:lnTo>
                  <a:lnTo>
                    <a:pt x="1028810" y="2589372"/>
                  </a:lnTo>
                  <a:lnTo>
                    <a:pt x="983849" y="2578704"/>
                  </a:lnTo>
                  <a:lnTo>
                    <a:pt x="939501" y="2566506"/>
                  </a:lnTo>
                  <a:lnTo>
                    <a:pt x="895795" y="2552808"/>
                  </a:lnTo>
                  <a:lnTo>
                    <a:pt x="852762" y="2537638"/>
                  </a:lnTo>
                  <a:lnTo>
                    <a:pt x="810430" y="2521026"/>
                  </a:lnTo>
                  <a:lnTo>
                    <a:pt x="768830" y="2503003"/>
                  </a:lnTo>
                  <a:lnTo>
                    <a:pt x="727991" y="2483597"/>
                  </a:lnTo>
                  <a:lnTo>
                    <a:pt x="687942" y="2462839"/>
                  </a:lnTo>
                  <a:lnTo>
                    <a:pt x="648714" y="2440757"/>
                  </a:lnTo>
                  <a:lnTo>
                    <a:pt x="610335" y="2417381"/>
                  </a:lnTo>
                  <a:lnTo>
                    <a:pt x="572835" y="2392742"/>
                  </a:lnTo>
                  <a:lnTo>
                    <a:pt x="536245" y="2366868"/>
                  </a:lnTo>
                  <a:lnTo>
                    <a:pt x="500593" y="2339789"/>
                  </a:lnTo>
                  <a:lnTo>
                    <a:pt x="465909" y="2311535"/>
                  </a:lnTo>
                  <a:lnTo>
                    <a:pt x="432222" y="2282136"/>
                  </a:lnTo>
                  <a:lnTo>
                    <a:pt x="399563" y="2251620"/>
                  </a:lnTo>
                  <a:lnTo>
                    <a:pt x="367961" y="2220018"/>
                  </a:lnTo>
                  <a:lnTo>
                    <a:pt x="337446" y="2187359"/>
                  </a:lnTo>
                  <a:lnTo>
                    <a:pt x="308046" y="2153672"/>
                  </a:lnTo>
                  <a:lnTo>
                    <a:pt x="279792" y="2118988"/>
                  </a:lnTo>
                  <a:lnTo>
                    <a:pt x="252713" y="2083336"/>
                  </a:lnTo>
                  <a:lnTo>
                    <a:pt x="226839" y="2046746"/>
                  </a:lnTo>
                  <a:lnTo>
                    <a:pt x="202200" y="2009246"/>
                  </a:lnTo>
                  <a:lnTo>
                    <a:pt x="178824" y="1970867"/>
                  </a:lnTo>
                  <a:lnTo>
                    <a:pt x="156743" y="1931639"/>
                  </a:lnTo>
                  <a:lnTo>
                    <a:pt x="135984" y="1891590"/>
                  </a:lnTo>
                  <a:lnTo>
                    <a:pt x="116578" y="1850751"/>
                  </a:lnTo>
                  <a:lnTo>
                    <a:pt x="98555" y="1809151"/>
                  </a:lnTo>
                  <a:lnTo>
                    <a:pt x="81943" y="1766819"/>
                  </a:lnTo>
                  <a:lnTo>
                    <a:pt x="66773" y="1723786"/>
                  </a:lnTo>
                  <a:lnTo>
                    <a:pt x="53075" y="1680081"/>
                  </a:lnTo>
                  <a:lnTo>
                    <a:pt x="40877" y="1635733"/>
                  </a:lnTo>
                  <a:lnTo>
                    <a:pt x="30210" y="1590772"/>
                  </a:lnTo>
                  <a:lnTo>
                    <a:pt x="21102" y="1545227"/>
                  </a:lnTo>
                  <a:lnTo>
                    <a:pt x="13584" y="1499129"/>
                  </a:lnTo>
                  <a:lnTo>
                    <a:pt x="7685" y="1452507"/>
                  </a:lnTo>
                  <a:lnTo>
                    <a:pt x="3435" y="1405390"/>
                  </a:lnTo>
                  <a:lnTo>
                    <a:pt x="863" y="1357808"/>
                  </a:lnTo>
                  <a:lnTo>
                    <a:pt x="0" y="1309791"/>
                  </a:lnTo>
                  <a:lnTo>
                    <a:pt x="863" y="1261773"/>
                  </a:lnTo>
                  <a:lnTo>
                    <a:pt x="3435" y="1214191"/>
                  </a:lnTo>
                  <a:lnTo>
                    <a:pt x="7685" y="1167074"/>
                  </a:lnTo>
                  <a:lnTo>
                    <a:pt x="13584" y="1120452"/>
                  </a:lnTo>
                  <a:lnTo>
                    <a:pt x="21102" y="1074354"/>
                  </a:lnTo>
                  <a:lnTo>
                    <a:pt x="30210" y="1028810"/>
                  </a:lnTo>
                  <a:lnTo>
                    <a:pt x="40877" y="983849"/>
                  </a:lnTo>
                  <a:lnTo>
                    <a:pt x="53075" y="939501"/>
                  </a:lnTo>
                  <a:lnTo>
                    <a:pt x="66773" y="895795"/>
                  </a:lnTo>
                  <a:lnTo>
                    <a:pt x="81943" y="852762"/>
                  </a:lnTo>
                  <a:lnTo>
                    <a:pt x="98555" y="810431"/>
                  </a:lnTo>
                  <a:lnTo>
                    <a:pt x="116578" y="768830"/>
                  </a:lnTo>
                  <a:lnTo>
                    <a:pt x="135984" y="727991"/>
                  </a:lnTo>
                  <a:lnTo>
                    <a:pt x="156743" y="687943"/>
                  </a:lnTo>
                  <a:lnTo>
                    <a:pt x="178824" y="648714"/>
                  </a:lnTo>
                  <a:lnTo>
                    <a:pt x="202200" y="610335"/>
                  </a:lnTo>
                  <a:lnTo>
                    <a:pt x="226839" y="572836"/>
                  </a:lnTo>
                  <a:lnTo>
                    <a:pt x="252713" y="536245"/>
                  </a:lnTo>
                  <a:lnTo>
                    <a:pt x="279792" y="500593"/>
                  </a:lnTo>
                  <a:lnTo>
                    <a:pt x="308046" y="465909"/>
                  </a:lnTo>
                  <a:lnTo>
                    <a:pt x="337446" y="432223"/>
                  </a:lnTo>
                  <a:lnTo>
                    <a:pt x="367961" y="399563"/>
                  </a:lnTo>
                  <a:lnTo>
                    <a:pt x="399563" y="367961"/>
                  </a:lnTo>
                  <a:lnTo>
                    <a:pt x="432222" y="337446"/>
                  </a:lnTo>
                  <a:lnTo>
                    <a:pt x="465909" y="308046"/>
                  </a:lnTo>
                  <a:lnTo>
                    <a:pt x="500593" y="279792"/>
                  </a:lnTo>
                  <a:lnTo>
                    <a:pt x="536245" y="252713"/>
                  </a:lnTo>
                  <a:lnTo>
                    <a:pt x="572835" y="226839"/>
                  </a:lnTo>
                  <a:lnTo>
                    <a:pt x="610335" y="202200"/>
                  </a:lnTo>
                  <a:lnTo>
                    <a:pt x="648714" y="178824"/>
                  </a:lnTo>
                  <a:lnTo>
                    <a:pt x="687942" y="156743"/>
                  </a:lnTo>
                  <a:lnTo>
                    <a:pt x="727991" y="135984"/>
                  </a:lnTo>
                  <a:lnTo>
                    <a:pt x="768830" y="116578"/>
                  </a:lnTo>
                  <a:lnTo>
                    <a:pt x="810430" y="98555"/>
                  </a:lnTo>
                  <a:lnTo>
                    <a:pt x="852762" y="81943"/>
                  </a:lnTo>
                  <a:lnTo>
                    <a:pt x="895795" y="66774"/>
                  </a:lnTo>
                  <a:lnTo>
                    <a:pt x="939501" y="53075"/>
                  </a:lnTo>
                  <a:lnTo>
                    <a:pt x="983849" y="40877"/>
                  </a:lnTo>
                  <a:lnTo>
                    <a:pt x="1028810" y="30210"/>
                  </a:lnTo>
                  <a:lnTo>
                    <a:pt x="1074354" y="21102"/>
                  </a:lnTo>
                  <a:lnTo>
                    <a:pt x="1120452" y="13584"/>
                  </a:lnTo>
                  <a:lnTo>
                    <a:pt x="1167074" y="7685"/>
                  </a:lnTo>
                  <a:lnTo>
                    <a:pt x="1214191" y="3435"/>
                  </a:lnTo>
                  <a:lnTo>
                    <a:pt x="1261773" y="863"/>
                  </a:lnTo>
                  <a:lnTo>
                    <a:pt x="1309790" y="0"/>
                  </a:lnTo>
                  <a:lnTo>
                    <a:pt x="1359311" y="935"/>
                  </a:lnTo>
                  <a:lnTo>
                    <a:pt x="1408591" y="3728"/>
                  </a:lnTo>
                  <a:lnTo>
                    <a:pt x="1457582" y="8360"/>
                  </a:lnTo>
                  <a:lnTo>
                    <a:pt x="1506237" y="14810"/>
                  </a:lnTo>
                  <a:lnTo>
                    <a:pt x="1554509" y="23058"/>
                  </a:lnTo>
                  <a:lnTo>
                    <a:pt x="1602350" y="33086"/>
                  </a:lnTo>
                  <a:lnTo>
                    <a:pt x="1649712" y="44874"/>
                  </a:lnTo>
                  <a:lnTo>
                    <a:pt x="1696548" y="58401"/>
                  </a:lnTo>
                  <a:lnTo>
                    <a:pt x="1742811" y="73648"/>
                  </a:lnTo>
                  <a:lnTo>
                    <a:pt x="1788453" y="90596"/>
                  </a:lnTo>
                  <a:lnTo>
                    <a:pt x="1833426" y="109225"/>
                  </a:lnTo>
                  <a:lnTo>
                    <a:pt x="1877684" y="129514"/>
                  </a:lnTo>
                  <a:lnTo>
                    <a:pt x="1921178" y="151446"/>
                  </a:lnTo>
                  <a:lnTo>
                    <a:pt x="1963861" y="174999"/>
                  </a:lnTo>
                  <a:lnTo>
                    <a:pt x="2005686" y="200154"/>
                  </a:lnTo>
                  <a:lnTo>
                    <a:pt x="2046605" y="226891"/>
                  </a:lnTo>
                  <a:lnTo>
                    <a:pt x="2086571" y="255192"/>
                  </a:lnTo>
                  <a:lnTo>
                    <a:pt x="2125537" y="285036"/>
                  </a:lnTo>
                  <a:lnTo>
                    <a:pt x="2163453" y="316403"/>
                  </a:lnTo>
                  <a:lnTo>
                    <a:pt x="2200275" y="349273"/>
                  </a:lnTo>
                  <a:lnTo>
                    <a:pt x="2235952" y="383628"/>
                  </a:lnTo>
                  <a:lnTo>
                    <a:pt x="2270308" y="419306"/>
                  </a:lnTo>
                  <a:lnTo>
                    <a:pt x="2303178" y="456128"/>
                  </a:lnTo>
                  <a:lnTo>
                    <a:pt x="2334545" y="494044"/>
                  </a:lnTo>
                  <a:lnTo>
                    <a:pt x="2364389" y="533010"/>
                  </a:lnTo>
                  <a:lnTo>
                    <a:pt x="2392690" y="572976"/>
                  </a:lnTo>
                  <a:lnTo>
                    <a:pt x="2419427" y="613895"/>
                  </a:lnTo>
                  <a:lnTo>
                    <a:pt x="2444582" y="655720"/>
                  </a:lnTo>
                  <a:lnTo>
                    <a:pt x="2468136" y="698403"/>
                  </a:lnTo>
                  <a:lnTo>
                    <a:pt x="2490067" y="741897"/>
                  </a:lnTo>
                  <a:lnTo>
                    <a:pt x="2510357" y="786155"/>
                  </a:lnTo>
                  <a:lnTo>
                    <a:pt x="2528985" y="831129"/>
                  </a:lnTo>
                  <a:lnTo>
                    <a:pt x="2545933" y="876770"/>
                  </a:lnTo>
                  <a:lnTo>
                    <a:pt x="2561180" y="923033"/>
                  </a:lnTo>
                  <a:lnTo>
                    <a:pt x="2574708" y="969869"/>
                  </a:lnTo>
                  <a:lnTo>
                    <a:pt x="2586495" y="1017232"/>
                  </a:lnTo>
                  <a:lnTo>
                    <a:pt x="2596523" y="1065072"/>
                  </a:lnTo>
                  <a:lnTo>
                    <a:pt x="2604772" y="1113344"/>
                  </a:lnTo>
                  <a:lnTo>
                    <a:pt x="2611222" y="1161999"/>
                  </a:lnTo>
                  <a:lnTo>
                    <a:pt x="2615853" y="1210990"/>
                  </a:lnTo>
                  <a:lnTo>
                    <a:pt x="2618646" y="1260270"/>
                  </a:lnTo>
                  <a:lnTo>
                    <a:pt x="2619582" y="1309791"/>
                  </a:lnTo>
                  <a:lnTo>
                    <a:pt x="2618718" y="1357808"/>
                  </a:lnTo>
                  <a:lnTo>
                    <a:pt x="2616146" y="1405390"/>
                  </a:lnTo>
                  <a:lnTo>
                    <a:pt x="2611896" y="1452507"/>
                  </a:lnTo>
                  <a:lnTo>
                    <a:pt x="2605997" y="1499129"/>
                  </a:lnTo>
                  <a:lnTo>
                    <a:pt x="2598479" y="1545227"/>
                  </a:lnTo>
                  <a:lnTo>
                    <a:pt x="2589372" y="1590772"/>
                  </a:lnTo>
                  <a:lnTo>
                    <a:pt x="2578704" y="1635733"/>
                  </a:lnTo>
                  <a:lnTo>
                    <a:pt x="2566506" y="1680081"/>
                  </a:lnTo>
                  <a:lnTo>
                    <a:pt x="2552808" y="1723786"/>
                  </a:lnTo>
                  <a:lnTo>
                    <a:pt x="2537638" y="1766819"/>
                  </a:lnTo>
                  <a:lnTo>
                    <a:pt x="2521026" y="1809151"/>
                  </a:lnTo>
                  <a:lnTo>
                    <a:pt x="2503003" y="1850751"/>
                  </a:lnTo>
                  <a:lnTo>
                    <a:pt x="2483597" y="1891590"/>
                  </a:lnTo>
                  <a:lnTo>
                    <a:pt x="2462839" y="1931639"/>
                  </a:lnTo>
                  <a:lnTo>
                    <a:pt x="2440757" y="1970867"/>
                  </a:lnTo>
                  <a:lnTo>
                    <a:pt x="2417381" y="2009246"/>
                  </a:lnTo>
                  <a:lnTo>
                    <a:pt x="2392742" y="2046746"/>
                  </a:lnTo>
                  <a:lnTo>
                    <a:pt x="2366868" y="2083336"/>
                  </a:lnTo>
                  <a:lnTo>
                    <a:pt x="2339789" y="2118988"/>
                  </a:lnTo>
                  <a:lnTo>
                    <a:pt x="2311535" y="2153672"/>
                  </a:lnTo>
                  <a:lnTo>
                    <a:pt x="2282136" y="2187359"/>
                  </a:lnTo>
                  <a:lnTo>
                    <a:pt x="2251620" y="2220018"/>
                  </a:lnTo>
                  <a:lnTo>
                    <a:pt x="2220018" y="2251620"/>
                  </a:lnTo>
                  <a:lnTo>
                    <a:pt x="2187359" y="2282136"/>
                  </a:lnTo>
                  <a:lnTo>
                    <a:pt x="2153672" y="2311535"/>
                  </a:lnTo>
                  <a:lnTo>
                    <a:pt x="2118988" y="2339789"/>
                  </a:lnTo>
                  <a:lnTo>
                    <a:pt x="2083336" y="2366868"/>
                  </a:lnTo>
                  <a:lnTo>
                    <a:pt x="2046746" y="2392742"/>
                  </a:lnTo>
                  <a:lnTo>
                    <a:pt x="2009246" y="2417381"/>
                  </a:lnTo>
                  <a:lnTo>
                    <a:pt x="1970867" y="2440757"/>
                  </a:lnTo>
                  <a:lnTo>
                    <a:pt x="1931639" y="2462839"/>
                  </a:lnTo>
                  <a:lnTo>
                    <a:pt x="1891590" y="2483597"/>
                  </a:lnTo>
                  <a:lnTo>
                    <a:pt x="1850751" y="2503003"/>
                  </a:lnTo>
                  <a:lnTo>
                    <a:pt x="1809151" y="2521026"/>
                  </a:lnTo>
                  <a:lnTo>
                    <a:pt x="1766819" y="2537638"/>
                  </a:lnTo>
                  <a:lnTo>
                    <a:pt x="1723786" y="2552808"/>
                  </a:lnTo>
                  <a:lnTo>
                    <a:pt x="1680080" y="2566506"/>
                  </a:lnTo>
                  <a:lnTo>
                    <a:pt x="1635732" y="2578704"/>
                  </a:lnTo>
                  <a:lnTo>
                    <a:pt x="1590771" y="2589372"/>
                  </a:lnTo>
                  <a:lnTo>
                    <a:pt x="1545227" y="2598479"/>
                  </a:lnTo>
                  <a:lnTo>
                    <a:pt x="1499129" y="2605997"/>
                  </a:lnTo>
                  <a:lnTo>
                    <a:pt x="1452507" y="2611896"/>
                  </a:lnTo>
                  <a:lnTo>
                    <a:pt x="1405390" y="2616146"/>
                  </a:lnTo>
                  <a:lnTo>
                    <a:pt x="1357808" y="2618718"/>
                  </a:lnTo>
                  <a:lnTo>
                    <a:pt x="1309790" y="261958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11376" y="774789"/>
              <a:ext cx="2921099" cy="2921099"/>
            </a:xfrm>
            <a:prstGeom prst="rect">
              <a:avLst/>
            </a:prstGeom>
          </p:spPr>
        </p:pic>
      </p:grpSp>
      <p:pic>
        <p:nvPicPr>
          <p:cNvPr id="9" name="object 9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794525" y="4483649"/>
            <a:ext cx="1258949" cy="57427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3999" cy="5143499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276600" y="168499"/>
              <a:ext cx="8563610" cy="922019"/>
            </a:xfrm>
            <a:custGeom>
              <a:avLst/>
              <a:gdLst/>
              <a:ahLst/>
              <a:cxnLst/>
              <a:rect l="l" t="t" r="r" b="b"/>
              <a:pathLst>
                <a:path w="8563610" h="922019">
                  <a:moveTo>
                    <a:pt x="8563199" y="921599"/>
                  </a:moveTo>
                  <a:lnTo>
                    <a:pt x="0" y="921599"/>
                  </a:lnTo>
                  <a:lnTo>
                    <a:pt x="0" y="0"/>
                  </a:lnTo>
                  <a:lnTo>
                    <a:pt x="8563199" y="0"/>
                  </a:lnTo>
                  <a:lnTo>
                    <a:pt x="8563199" y="921599"/>
                  </a:lnTo>
                  <a:close/>
                </a:path>
              </a:pathLst>
            </a:custGeom>
            <a:solidFill>
              <a:srgbClr val="FFFFFF">
                <a:alpha val="617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362325" y="254225"/>
              <a:ext cx="3450590" cy="365760"/>
            </a:xfrm>
            <a:custGeom>
              <a:avLst/>
              <a:gdLst/>
              <a:ahLst/>
              <a:cxnLst/>
              <a:rect l="l" t="t" r="r" b="b"/>
              <a:pathLst>
                <a:path w="3450590" h="365759">
                  <a:moveTo>
                    <a:pt x="3450342" y="365759"/>
                  </a:moveTo>
                  <a:lnTo>
                    <a:pt x="0" y="365759"/>
                  </a:lnTo>
                  <a:lnTo>
                    <a:pt x="0" y="0"/>
                  </a:lnTo>
                  <a:lnTo>
                    <a:pt x="3450342" y="0"/>
                  </a:lnTo>
                  <a:lnTo>
                    <a:pt x="3450342" y="365759"/>
                  </a:lnTo>
                  <a:close/>
                </a:path>
              </a:pathLst>
            </a:custGeom>
            <a:solidFill>
              <a:srgbClr val="E9483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2416" y="337729"/>
              <a:ext cx="3411032" cy="212824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72147" y="699679"/>
              <a:ext cx="2940281" cy="268783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97096" y="337729"/>
              <a:ext cx="4564671" cy="268783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8867483" y="4819863"/>
              <a:ext cx="58419" cy="86360"/>
            </a:xfrm>
            <a:custGeom>
              <a:avLst/>
              <a:gdLst/>
              <a:ahLst/>
              <a:cxnLst/>
              <a:rect l="l" t="t" r="r" b="b"/>
              <a:pathLst>
                <a:path w="58420" h="86360">
                  <a:moveTo>
                    <a:pt x="58340" y="85873"/>
                  </a:moveTo>
                  <a:lnTo>
                    <a:pt x="148" y="85873"/>
                  </a:lnTo>
                  <a:lnTo>
                    <a:pt x="148" y="77539"/>
                  </a:lnTo>
                  <a:lnTo>
                    <a:pt x="18975" y="62247"/>
                  </a:lnTo>
                  <a:lnTo>
                    <a:pt x="25765" y="56415"/>
                  </a:lnTo>
                  <a:lnTo>
                    <a:pt x="36462" y="46434"/>
                  </a:lnTo>
                  <a:lnTo>
                    <a:pt x="40580" y="41622"/>
                  </a:lnTo>
                  <a:lnTo>
                    <a:pt x="45839" y="33089"/>
                  </a:lnTo>
                  <a:lnTo>
                    <a:pt x="47178" y="28922"/>
                  </a:lnTo>
                  <a:lnTo>
                    <a:pt x="47178" y="20191"/>
                  </a:lnTo>
                  <a:lnTo>
                    <a:pt x="45541" y="16470"/>
                  </a:lnTo>
                  <a:lnTo>
                    <a:pt x="39092" y="10814"/>
                  </a:lnTo>
                  <a:lnTo>
                    <a:pt x="34825" y="9376"/>
                  </a:lnTo>
                  <a:lnTo>
                    <a:pt x="19546" y="9376"/>
                  </a:lnTo>
                  <a:lnTo>
                    <a:pt x="11906" y="12898"/>
                  </a:lnTo>
                  <a:lnTo>
                    <a:pt x="6548" y="19942"/>
                  </a:lnTo>
                  <a:lnTo>
                    <a:pt x="0" y="13245"/>
                  </a:lnTo>
                  <a:lnTo>
                    <a:pt x="3274" y="8979"/>
                  </a:lnTo>
                  <a:lnTo>
                    <a:pt x="7491" y="5705"/>
                  </a:lnTo>
                  <a:lnTo>
                    <a:pt x="17909" y="1141"/>
                  </a:lnTo>
                  <a:lnTo>
                    <a:pt x="23514" y="0"/>
                  </a:lnTo>
                  <a:lnTo>
                    <a:pt x="37703" y="0"/>
                  </a:lnTo>
                  <a:lnTo>
                    <a:pt x="44499" y="2282"/>
                  </a:lnTo>
                  <a:lnTo>
                    <a:pt x="55215" y="11310"/>
                  </a:lnTo>
                  <a:lnTo>
                    <a:pt x="57894" y="17313"/>
                  </a:lnTo>
                  <a:lnTo>
                    <a:pt x="57894" y="31700"/>
                  </a:lnTo>
                  <a:lnTo>
                    <a:pt x="27709" y="67586"/>
                  </a:lnTo>
                  <a:lnTo>
                    <a:pt x="16817" y="76497"/>
                  </a:lnTo>
                  <a:lnTo>
                    <a:pt x="58340" y="76497"/>
                  </a:lnTo>
                  <a:lnTo>
                    <a:pt x="58340" y="85873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3" name="object 3" descr=""/>
            <p:cNvSpPr/>
            <p:nvPr/>
          </p:nvSpPr>
          <p:spPr>
            <a:xfrm>
              <a:off x="8868443" y="4819863"/>
              <a:ext cx="60325" cy="87630"/>
            </a:xfrm>
            <a:custGeom>
              <a:avLst/>
              <a:gdLst/>
              <a:ahLst/>
              <a:cxnLst/>
              <a:rect l="l" t="t" r="r" b="b"/>
              <a:pathLst>
                <a:path w="60325" h="87629">
                  <a:moveTo>
                    <a:pt x="38992" y="87362"/>
                  </a:moveTo>
                  <a:lnTo>
                    <a:pt x="30063" y="87362"/>
                  </a:lnTo>
                  <a:lnTo>
                    <a:pt x="22820" y="87362"/>
                  </a:lnTo>
                  <a:lnTo>
                    <a:pt x="16619" y="86022"/>
                  </a:lnTo>
                  <a:lnTo>
                    <a:pt x="6399" y="80565"/>
                  </a:lnTo>
                  <a:lnTo>
                    <a:pt x="2579" y="77241"/>
                  </a:lnTo>
                  <a:lnTo>
                    <a:pt x="0" y="73372"/>
                  </a:lnTo>
                  <a:lnTo>
                    <a:pt x="6250" y="66823"/>
                  </a:lnTo>
                  <a:lnTo>
                    <a:pt x="8632" y="70098"/>
                  </a:lnTo>
                  <a:lnTo>
                    <a:pt x="11856" y="72776"/>
                  </a:lnTo>
                  <a:lnTo>
                    <a:pt x="20091" y="76944"/>
                  </a:lnTo>
                  <a:lnTo>
                    <a:pt x="24705" y="77985"/>
                  </a:lnTo>
                  <a:lnTo>
                    <a:pt x="35917" y="77985"/>
                  </a:lnTo>
                  <a:lnTo>
                    <a:pt x="40729" y="76596"/>
                  </a:lnTo>
                  <a:lnTo>
                    <a:pt x="47773" y="70941"/>
                  </a:lnTo>
                  <a:lnTo>
                    <a:pt x="49559" y="67022"/>
                  </a:lnTo>
                  <a:lnTo>
                    <a:pt x="49559" y="57100"/>
                  </a:lnTo>
                  <a:lnTo>
                    <a:pt x="47724" y="53379"/>
                  </a:lnTo>
                  <a:lnTo>
                    <a:pt x="40381" y="48418"/>
                  </a:lnTo>
                  <a:lnTo>
                    <a:pt x="35222" y="47178"/>
                  </a:lnTo>
                  <a:lnTo>
                    <a:pt x="23366" y="47178"/>
                  </a:lnTo>
                  <a:lnTo>
                    <a:pt x="19794" y="47327"/>
                  </a:lnTo>
                  <a:lnTo>
                    <a:pt x="19794" y="37653"/>
                  </a:lnTo>
                  <a:lnTo>
                    <a:pt x="34627" y="37802"/>
                  </a:lnTo>
                  <a:lnTo>
                    <a:pt x="39389" y="36562"/>
                  </a:lnTo>
                  <a:lnTo>
                    <a:pt x="46434" y="31501"/>
                  </a:lnTo>
                  <a:lnTo>
                    <a:pt x="48220" y="28078"/>
                  </a:lnTo>
                  <a:lnTo>
                    <a:pt x="48220" y="19446"/>
                  </a:lnTo>
                  <a:lnTo>
                    <a:pt x="46434" y="15974"/>
                  </a:lnTo>
                  <a:lnTo>
                    <a:pt x="39389" y="10715"/>
                  </a:lnTo>
                  <a:lnTo>
                    <a:pt x="34875" y="9376"/>
                  </a:lnTo>
                  <a:lnTo>
                    <a:pt x="20786" y="9376"/>
                  </a:lnTo>
                  <a:lnTo>
                    <a:pt x="13344" y="12799"/>
                  </a:lnTo>
                  <a:lnTo>
                    <a:pt x="6994" y="19645"/>
                  </a:lnTo>
                  <a:lnTo>
                    <a:pt x="1041" y="12948"/>
                  </a:lnTo>
                  <a:lnTo>
                    <a:pt x="6873" y="7283"/>
                  </a:lnTo>
                  <a:lnTo>
                    <a:pt x="13654" y="3237"/>
                  </a:lnTo>
                  <a:lnTo>
                    <a:pt x="21384" y="809"/>
                  </a:lnTo>
                  <a:lnTo>
                    <a:pt x="30063" y="0"/>
                  </a:lnTo>
                  <a:lnTo>
                    <a:pt x="38695" y="0"/>
                  </a:lnTo>
                  <a:lnTo>
                    <a:pt x="45640" y="2033"/>
                  </a:lnTo>
                  <a:lnTo>
                    <a:pt x="56157" y="10169"/>
                  </a:lnTo>
                  <a:lnTo>
                    <a:pt x="58787" y="15626"/>
                  </a:lnTo>
                  <a:lnTo>
                    <a:pt x="58787" y="27632"/>
                  </a:lnTo>
                  <a:lnTo>
                    <a:pt x="57050" y="31998"/>
                  </a:lnTo>
                  <a:lnTo>
                    <a:pt x="50105" y="39141"/>
                  </a:lnTo>
                  <a:lnTo>
                    <a:pt x="45739" y="41374"/>
                  </a:lnTo>
                  <a:lnTo>
                    <a:pt x="40481" y="42267"/>
                  </a:lnTo>
                  <a:lnTo>
                    <a:pt x="45839" y="42664"/>
                  </a:lnTo>
                  <a:lnTo>
                    <a:pt x="50403" y="44846"/>
                  </a:lnTo>
                  <a:lnTo>
                    <a:pt x="58042" y="52685"/>
                  </a:lnTo>
                  <a:lnTo>
                    <a:pt x="59977" y="57398"/>
                  </a:lnTo>
                  <a:lnTo>
                    <a:pt x="59977" y="70395"/>
                  </a:lnTo>
                  <a:lnTo>
                    <a:pt x="57199" y="76348"/>
                  </a:lnTo>
                  <a:lnTo>
                    <a:pt x="46186" y="85179"/>
                  </a:lnTo>
                  <a:lnTo>
                    <a:pt x="38992" y="87362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362318" y="254228"/>
              <a:ext cx="8030845" cy="365760"/>
            </a:xfrm>
            <a:custGeom>
              <a:avLst/>
              <a:gdLst/>
              <a:ahLst/>
              <a:cxnLst/>
              <a:rect l="l" t="t" r="r" b="b"/>
              <a:pathLst>
                <a:path w="8030845" h="365759">
                  <a:moveTo>
                    <a:pt x="3393046" y="0"/>
                  </a:moveTo>
                  <a:lnTo>
                    <a:pt x="0" y="0"/>
                  </a:lnTo>
                  <a:lnTo>
                    <a:pt x="0" y="365760"/>
                  </a:lnTo>
                  <a:lnTo>
                    <a:pt x="3393046" y="365760"/>
                  </a:lnTo>
                  <a:lnTo>
                    <a:pt x="3393046" y="0"/>
                  </a:lnTo>
                  <a:close/>
                </a:path>
                <a:path w="8030845" h="365759">
                  <a:moveTo>
                    <a:pt x="8030578" y="0"/>
                  </a:moveTo>
                  <a:lnTo>
                    <a:pt x="4069702" y="0"/>
                  </a:lnTo>
                  <a:lnTo>
                    <a:pt x="4069702" y="365760"/>
                  </a:lnTo>
                  <a:lnTo>
                    <a:pt x="8030578" y="365760"/>
                  </a:lnTo>
                  <a:lnTo>
                    <a:pt x="8030578" y="0"/>
                  </a:lnTo>
                  <a:close/>
                </a:path>
              </a:pathLst>
            </a:custGeom>
            <a:solidFill>
              <a:srgbClr val="E9483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68724" y="337729"/>
              <a:ext cx="3367429" cy="268783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3843217" y="343533"/>
              <a:ext cx="492125" cy="207645"/>
            </a:xfrm>
            <a:custGeom>
              <a:avLst/>
              <a:gdLst/>
              <a:ahLst/>
              <a:cxnLst/>
              <a:rect l="l" t="t" r="r" b="b"/>
              <a:pathLst>
                <a:path w="492125" h="207645">
                  <a:moveTo>
                    <a:pt x="22472" y="101500"/>
                  </a:moveTo>
                  <a:lnTo>
                    <a:pt x="7887" y="75604"/>
                  </a:lnTo>
                  <a:lnTo>
                    <a:pt x="21952" y="65447"/>
                  </a:lnTo>
                  <a:lnTo>
                    <a:pt x="37355" y="58191"/>
                  </a:lnTo>
                  <a:lnTo>
                    <a:pt x="54098" y="53838"/>
                  </a:lnTo>
                  <a:lnTo>
                    <a:pt x="72181" y="52387"/>
                  </a:lnTo>
                  <a:lnTo>
                    <a:pt x="86822" y="53299"/>
                  </a:lnTo>
                  <a:lnTo>
                    <a:pt x="127099" y="74962"/>
                  </a:lnTo>
                  <a:lnTo>
                    <a:pt x="132084" y="84087"/>
                  </a:lnTo>
                  <a:lnTo>
                    <a:pt x="65484" y="84087"/>
                  </a:lnTo>
                  <a:lnTo>
                    <a:pt x="53643" y="85176"/>
                  </a:lnTo>
                  <a:lnTo>
                    <a:pt x="42527" y="88441"/>
                  </a:lnTo>
                  <a:lnTo>
                    <a:pt x="32137" y="93882"/>
                  </a:lnTo>
                  <a:lnTo>
                    <a:pt x="22472" y="101500"/>
                  </a:lnTo>
                  <a:close/>
                </a:path>
                <a:path w="492125" h="207645">
                  <a:moveTo>
                    <a:pt x="136475" y="128587"/>
                  </a:moveTo>
                  <a:lnTo>
                    <a:pt x="97780" y="128587"/>
                  </a:lnTo>
                  <a:lnTo>
                    <a:pt x="97780" y="101252"/>
                  </a:lnTo>
                  <a:lnTo>
                    <a:pt x="94803" y="95250"/>
                  </a:lnTo>
                  <a:lnTo>
                    <a:pt x="88850" y="90785"/>
                  </a:lnTo>
                  <a:lnTo>
                    <a:pt x="82996" y="86320"/>
                  </a:lnTo>
                  <a:lnTo>
                    <a:pt x="75207" y="84087"/>
                  </a:lnTo>
                  <a:lnTo>
                    <a:pt x="132084" y="84087"/>
                  </a:lnTo>
                  <a:lnTo>
                    <a:pt x="132308" y="84497"/>
                  </a:lnTo>
                  <a:lnTo>
                    <a:pt x="135433" y="95575"/>
                  </a:lnTo>
                  <a:lnTo>
                    <a:pt x="136475" y="108198"/>
                  </a:lnTo>
                  <a:lnTo>
                    <a:pt x="136475" y="128587"/>
                  </a:lnTo>
                  <a:close/>
                </a:path>
                <a:path w="492125" h="207645">
                  <a:moveTo>
                    <a:pt x="51196" y="207019"/>
                  </a:moveTo>
                  <a:lnTo>
                    <a:pt x="14882" y="193476"/>
                  </a:lnTo>
                  <a:lnTo>
                    <a:pt x="0" y="158204"/>
                  </a:lnTo>
                  <a:lnTo>
                    <a:pt x="883" y="147888"/>
                  </a:lnTo>
                  <a:lnTo>
                    <a:pt x="30472" y="113816"/>
                  </a:lnTo>
                  <a:lnTo>
                    <a:pt x="51196" y="110579"/>
                  </a:lnTo>
                  <a:lnTo>
                    <a:pt x="65995" y="111704"/>
                  </a:lnTo>
                  <a:lnTo>
                    <a:pt x="78692" y="115081"/>
                  </a:lnTo>
                  <a:lnTo>
                    <a:pt x="89287" y="120708"/>
                  </a:lnTo>
                  <a:lnTo>
                    <a:pt x="97780" y="128587"/>
                  </a:lnTo>
                  <a:lnTo>
                    <a:pt x="136475" y="128587"/>
                  </a:lnTo>
                  <a:lnTo>
                    <a:pt x="136475" y="136921"/>
                  </a:lnTo>
                  <a:lnTo>
                    <a:pt x="58935" y="136921"/>
                  </a:lnTo>
                  <a:lnTo>
                    <a:pt x="52387" y="138856"/>
                  </a:lnTo>
                  <a:lnTo>
                    <a:pt x="47029" y="142726"/>
                  </a:lnTo>
                  <a:lnTo>
                    <a:pt x="41671" y="146496"/>
                  </a:lnTo>
                  <a:lnTo>
                    <a:pt x="38992" y="151953"/>
                  </a:lnTo>
                  <a:lnTo>
                    <a:pt x="38992" y="166042"/>
                  </a:lnTo>
                  <a:lnTo>
                    <a:pt x="41671" y="171400"/>
                  </a:lnTo>
                  <a:lnTo>
                    <a:pt x="47029" y="175170"/>
                  </a:lnTo>
                  <a:lnTo>
                    <a:pt x="52387" y="178841"/>
                  </a:lnTo>
                  <a:lnTo>
                    <a:pt x="58935" y="180677"/>
                  </a:lnTo>
                  <a:lnTo>
                    <a:pt x="136475" y="180677"/>
                  </a:lnTo>
                  <a:lnTo>
                    <a:pt x="136475" y="188118"/>
                  </a:lnTo>
                  <a:lnTo>
                    <a:pt x="97780" y="188118"/>
                  </a:lnTo>
                  <a:lnTo>
                    <a:pt x="88785" y="196388"/>
                  </a:lnTo>
                  <a:lnTo>
                    <a:pt x="78023" y="202294"/>
                  </a:lnTo>
                  <a:lnTo>
                    <a:pt x="65493" y="205838"/>
                  </a:lnTo>
                  <a:lnTo>
                    <a:pt x="51196" y="207019"/>
                  </a:lnTo>
                  <a:close/>
                </a:path>
                <a:path w="492125" h="207645">
                  <a:moveTo>
                    <a:pt x="136475" y="180677"/>
                  </a:moveTo>
                  <a:lnTo>
                    <a:pt x="66675" y="180677"/>
                  </a:lnTo>
                  <a:lnTo>
                    <a:pt x="76600" y="179877"/>
                  </a:lnTo>
                  <a:lnTo>
                    <a:pt x="85092" y="177477"/>
                  </a:lnTo>
                  <a:lnTo>
                    <a:pt x="92152" y="173477"/>
                  </a:lnTo>
                  <a:lnTo>
                    <a:pt x="97780" y="167878"/>
                  </a:lnTo>
                  <a:lnTo>
                    <a:pt x="97780" y="149721"/>
                  </a:lnTo>
                  <a:lnTo>
                    <a:pt x="92152" y="144121"/>
                  </a:lnTo>
                  <a:lnTo>
                    <a:pt x="85092" y="140121"/>
                  </a:lnTo>
                  <a:lnTo>
                    <a:pt x="76600" y="137721"/>
                  </a:lnTo>
                  <a:lnTo>
                    <a:pt x="66675" y="136921"/>
                  </a:lnTo>
                  <a:lnTo>
                    <a:pt x="136475" y="136921"/>
                  </a:lnTo>
                  <a:lnTo>
                    <a:pt x="136475" y="180677"/>
                  </a:lnTo>
                  <a:close/>
                </a:path>
                <a:path w="492125" h="207645">
                  <a:moveTo>
                    <a:pt x="136475" y="203299"/>
                  </a:moveTo>
                  <a:lnTo>
                    <a:pt x="97780" y="203299"/>
                  </a:lnTo>
                  <a:lnTo>
                    <a:pt x="97780" y="188118"/>
                  </a:lnTo>
                  <a:lnTo>
                    <a:pt x="136475" y="188118"/>
                  </a:lnTo>
                  <a:lnTo>
                    <a:pt x="136475" y="203299"/>
                  </a:lnTo>
                  <a:close/>
                </a:path>
                <a:path w="492125" h="207645">
                  <a:moveTo>
                    <a:pt x="307927" y="75307"/>
                  </a:moveTo>
                  <a:lnTo>
                    <a:pt x="213578" y="75307"/>
                  </a:lnTo>
                  <a:lnTo>
                    <a:pt x="217457" y="71084"/>
                  </a:lnTo>
                  <a:lnTo>
                    <a:pt x="256245" y="52833"/>
                  </a:lnTo>
                  <a:lnTo>
                    <a:pt x="265072" y="52387"/>
                  </a:lnTo>
                  <a:lnTo>
                    <a:pt x="276486" y="53178"/>
                  </a:lnTo>
                  <a:lnTo>
                    <a:pt x="307927" y="75307"/>
                  </a:lnTo>
                  <a:close/>
                </a:path>
                <a:path w="492125" h="207645">
                  <a:moveTo>
                    <a:pt x="213578" y="203299"/>
                  </a:moveTo>
                  <a:lnTo>
                    <a:pt x="174882" y="203299"/>
                  </a:lnTo>
                  <a:lnTo>
                    <a:pt x="174882" y="56108"/>
                  </a:lnTo>
                  <a:lnTo>
                    <a:pt x="213578" y="56108"/>
                  </a:lnTo>
                  <a:lnTo>
                    <a:pt x="213578" y="75307"/>
                  </a:lnTo>
                  <a:lnTo>
                    <a:pt x="307927" y="75307"/>
                  </a:lnTo>
                  <a:lnTo>
                    <a:pt x="310055" y="79957"/>
                  </a:lnTo>
                  <a:lnTo>
                    <a:pt x="311730" y="86915"/>
                  </a:lnTo>
                  <a:lnTo>
                    <a:pt x="247064" y="86915"/>
                  </a:lnTo>
                  <a:lnTo>
                    <a:pt x="237102" y="87994"/>
                  </a:lnTo>
                  <a:lnTo>
                    <a:pt x="228200" y="91231"/>
                  </a:lnTo>
                  <a:lnTo>
                    <a:pt x="220359" y="96626"/>
                  </a:lnTo>
                  <a:lnTo>
                    <a:pt x="213578" y="104179"/>
                  </a:lnTo>
                  <a:lnTo>
                    <a:pt x="213578" y="203299"/>
                  </a:lnTo>
                  <a:close/>
                </a:path>
                <a:path w="492125" h="207645">
                  <a:moveTo>
                    <a:pt x="312995" y="203299"/>
                  </a:moveTo>
                  <a:lnTo>
                    <a:pt x="274300" y="203299"/>
                  </a:lnTo>
                  <a:lnTo>
                    <a:pt x="274300" y="114300"/>
                  </a:lnTo>
                  <a:lnTo>
                    <a:pt x="272597" y="102319"/>
                  </a:lnTo>
                  <a:lnTo>
                    <a:pt x="267491" y="93761"/>
                  </a:lnTo>
                  <a:lnTo>
                    <a:pt x="258980" y="88627"/>
                  </a:lnTo>
                  <a:lnTo>
                    <a:pt x="247064" y="86915"/>
                  </a:lnTo>
                  <a:lnTo>
                    <a:pt x="311730" y="86915"/>
                  </a:lnTo>
                  <a:lnTo>
                    <a:pt x="312260" y="89120"/>
                  </a:lnTo>
                  <a:lnTo>
                    <a:pt x="312995" y="99417"/>
                  </a:lnTo>
                  <a:lnTo>
                    <a:pt x="312995" y="203299"/>
                  </a:lnTo>
                  <a:close/>
                </a:path>
                <a:path w="492125" h="207645">
                  <a:moveTo>
                    <a:pt x="491558" y="75009"/>
                  </a:moveTo>
                  <a:lnTo>
                    <a:pt x="452565" y="75009"/>
                  </a:lnTo>
                  <a:lnTo>
                    <a:pt x="452565" y="0"/>
                  </a:lnTo>
                  <a:lnTo>
                    <a:pt x="491558" y="0"/>
                  </a:lnTo>
                  <a:lnTo>
                    <a:pt x="491558" y="75009"/>
                  </a:lnTo>
                  <a:close/>
                </a:path>
                <a:path w="492125" h="207645">
                  <a:moveTo>
                    <a:pt x="407172" y="207019"/>
                  </a:moveTo>
                  <a:lnTo>
                    <a:pt x="369556" y="195215"/>
                  </a:lnTo>
                  <a:lnTo>
                    <a:pt x="346450" y="161404"/>
                  </a:lnTo>
                  <a:lnTo>
                    <a:pt x="341986" y="129778"/>
                  </a:lnTo>
                  <a:lnTo>
                    <a:pt x="343102" y="113276"/>
                  </a:lnTo>
                  <a:lnTo>
                    <a:pt x="359845" y="73818"/>
                  </a:lnTo>
                  <a:lnTo>
                    <a:pt x="393220" y="53726"/>
                  </a:lnTo>
                  <a:lnTo>
                    <a:pt x="407172" y="52387"/>
                  </a:lnTo>
                  <a:lnTo>
                    <a:pt x="420390" y="53801"/>
                  </a:lnTo>
                  <a:lnTo>
                    <a:pt x="432361" y="58042"/>
                  </a:lnTo>
                  <a:lnTo>
                    <a:pt x="443086" y="65112"/>
                  </a:lnTo>
                  <a:lnTo>
                    <a:pt x="452565" y="75009"/>
                  </a:lnTo>
                  <a:lnTo>
                    <a:pt x="491558" y="75009"/>
                  </a:lnTo>
                  <a:lnTo>
                    <a:pt x="491558" y="86915"/>
                  </a:lnTo>
                  <a:lnTo>
                    <a:pt x="419079" y="86915"/>
                  </a:lnTo>
                  <a:lnTo>
                    <a:pt x="411200" y="87659"/>
                  </a:lnTo>
                  <a:lnTo>
                    <a:pt x="382513" y="120643"/>
                  </a:lnTo>
                  <a:lnTo>
                    <a:pt x="381872" y="129778"/>
                  </a:lnTo>
                  <a:lnTo>
                    <a:pt x="382495" y="138670"/>
                  </a:lnTo>
                  <a:lnTo>
                    <a:pt x="410958" y="171738"/>
                  </a:lnTo>
                  <a:lnTo>
                    <a:pt x="419079" y="172491"/>
                  </a:lnTo>
                  <a:lnTo>
                    <a:pt x="491558" y="172491"/>
                  </a:lnTo>
                  <a:lnTo>
                    <a:pt x="491558" y="184398"/>
                  </a:lnTo>
                  <a:lnTo>
                    <a:pt x="452565" y="184398"/>
                  </a:lnTo>
                  <a:lnTo>
                    <a:pt x="442863" y="194295"/>
                  </a:lnTo>
                  <a:lnTo>
                    <a:pt x="432064" y="201364"/>
                  </a:lnTo>
                  <a:lnTo>
                    <a:pt x="420167" y="205606"/>
                  </a:lnTo>
                  <a:lnTo>
                    <a:pt x="407172" y="207019"/>
                  </a:lnTo>
                  <a:close/>
                </a:path>
                <a:path w="492125" h="207645">
                  <a:moveTo>
                    <a:pt x="491558" y="172491"/>
                  </a:moveTo>
                  <a:lnTo>
                    <a:pt x="425528" y="172491"/>
                  </a:lnTo>
                  <a:lnTo>
                    <a:pt x="431878" y="170953"/>
                  </a:lnTo>
                  <a:lnTo>
                    <a:pt x="444478" y="164703"/>
                  </a:lnTo>
                  <a:lnTo>
                    <a:pt x="449291" y="160684"/>
                  </a:lnTo>
                  <a:lnTo>
                    <a:pt x="452565" y="155823"/>
                  </a:lnTo>
                  <a:lnTo>
                    <a:pt x="452565" y="103584"/>
                  </a:lnTo>
                  <a:lnTo>
                    <a:pt x="449291" y="98722"/>
                  </a:lnTo>
                  <a:lnTo>
                    <a:pt x="444478" y="94753"/>
                  </a:lnTo>
                  <a:lnTo>
                    <a:pt x="438129" y="91678"/>
                  </a:lnTo>
                  <a:lnTo>
                    <a:pt x="431878" y="88503"/>
                  </a:lnTo>
                  <a:lnTo>
                    <a:pt x="425528" y="86915"/>
                  </a:lnTo>
                  <a:lnTo>
                    <a:pt x="491558" y="86915"/>
                  </a:lnTo>
                  <a:lnTo>
                    <a:pt x="491558" y="172491"/>
                  </a:lnTo>
                  <a:close/>
                </a:path>
                <a:path w="492125" h="207645">
                  <a:moveTo>
                    <a:pt x="491558" y="203299"/>
                  </a:moveTo>
                  <a:lnTo>
                    <a:pt x="452565" y="203299"/>
                  </a:lnTo>
                  <a:lnTo>
                    <a:pt x="452565" y="184398"/>
                  </a:lnTo>
                  <a:lnTo>
                    <a:pt x="491558" y="184398"/>
                  </a:lnTo>
                  <a:lnTo>
                    <a:pt x="491558" y="2032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38422" y="337729"/>
              <a:ext cx="3944975" cy="265211"/>
            </a:xfrm>
            <a:prstGeom prst="rect">
              <a:avLst/>
            </a:prstGeom>
          </p:spPr>
        </p:pic>
        <p:sp>
          <p:nvSpPr>
            <p:cNvPr id="8" name="object 8" descr=""/>
            <p:cNvSpPr/>
            <p:nvPr/>
          </p:nvSpPr>
          <p:spPr>
            <a:xfrm>
              <a:off x="5485718" y="616174"/>
              <a:ext cx="838835" cy="365760"/>
            </a:xfrm>
            <a:custGeom>
              <a:avLst/>
              <a:gdLst/>
              <a:ahLst/>
              <a:cxnLst/>
              <a:rect l="l" t="t" r="r" b="b"/>
              <a:pathLst>
                <a:path w="838835" h="365759">
                  <a:moveTo>
                    <a:pt x="838811" y="365760"/>
                  </a:moveTo>
                  <a:lnTo>
                    <a:pt x="0" y="365760"/>
                  </a:lnTo>
                  <a:lnTo>
                    <a:pt x="0" y="0"/>
                  </a:lnTo>
                  <a:lnTo>
                    <a:pt x="838811" y="0"/>
                  </a:lnTo>
                  <a:lnTo>
                    <a:pt x="838811" y="365760"/>
                  </a:lnTo>
                  <a:close/>
                </a:path>
              </a:pathLst>
            </a:custGeom>
            <a:solidFill>
              <a:srgbClr val="E9483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81523" y="699679"/>
              <a:ext cx="5006947" cy="212824"/>
            </a:xfrm>
            <a:prstGeom prst="rect">
              <a:avLst/>
            </a:prstGeom>
          </p:spPr>
        </p:pic>
        <p:sp>
          <p:nvSpPr>
            <p:cNvPr id="10" name="object 10" descr=""/>
            <p:cNvSpPr/>
            <p:nvPr/>
          </p:nvSpPr>
          <p:spPr>
            <a:xfrm>
              <a:off x="3579215" y="699680"/>
              <a:ext cx="4145279" cy="2277110"/>
            </a:xfrm>
            <a:custGeom>
              <a:avLst/>
              <a:gdLst/>
              <a:ahLst/>
              <a:cxnLst/>
              <a:rect l="l" t="t" r="r" b="b"/>
              <a:pathLst>
                <a:path w="4145279" h="2277110">
                  <a:moveTo>
                    <a:pt x="2042375" y="155575"/>
                  </a:moveTo>
                  <a:lnTo>
                    <a:pt x="2040242" y="147688"/>
                  </a:lnTo>
                  <a:lnTo>
                    <a:pt x="2035975" y="141833"/>
                  </a:lnTo>
                  <a:lnTo>
                    <a:pt x="2031707" y="135890"/>
                  </a:lnTo>
                  <a:lnTo>
                    <a:pt x="1991334" y="118275"/>
                  </a:lnTo>
                  <a:lnTo>
                    <a:pt x="1977783" y="115493"/>
                  </a:lnTo>
                  <a:lnTo>
                    <a:pt x="1971332" y="114109"/>
                  </a:lnTo>
                  <a:lnTo>
                    <a:pt x="1965972" y="112522"/>
                  </a:lnTo>
                  <a:lnTo>
                    <a:pt x="1961705" y="110731"/>
                  </a:lnTo>
                  <a:lnTo>
                    <a:pt x="1957451" y="108851"/>
                  </a:lnTo>
                  <a:lnTo>
                    <a:pt x="1955317" y="106070"/>
                  </a:lnTo>
                  <a:lnTo>
                    <a:pt x="1955317" y="98336"/>
                  </a:lnTo>
                  <a:lnTo>
                    <a:pt x="1957400" y="94907"/>
                  </a:lnTo>
                  <a:lnTo>
                    <a:pt x="1961565" y="92125"/>
                  </a:lnTo>
                  <a:lnTo>
                    <a:pt x="1965731" y="89255"/>
                  </a:lnTo>
                  <a:lnTo>
                    <a:pt x="1971332" y="87807"/>
                  </a:lnTo>
                  <a:lnTo>
                    <a:pt x="1978380" y="87807"/>
                  </a:lnTo>
                  <a:lnTo>
                    <a:pt x="2017522" y="100164"/>
                  </a:lnTo>
                  <a:lnTo>
                    <a:pt x="2021992" y="104927"/>
                  </a:lnTo>
                  <a:lnTo>
                    <a:pt x="2032025" y="87807"/>
                  </a:lnTo>
                  <a:lnTo>
                    <a:pt x="1994750" y="59448"/>
                  </a:lnTo>
                  <a:lnTo>
                    <a:pt x="1978088" y="58191"/>
                  </a:lnTo>
                  <a:lnTo>
                    <a:pt x="1965426" y="59004"/>
                  </a:lnTo>
                  <a:lnTo>
                    <a:pt x="1927263" y="78092"/>
                  </a:lnTo>
                  <a:lnTo>
                    <a:pt x="1917801" y="104635"/>
                  </a:lnTo>
                  <a:lnTo>
                    <a:pt x="1920557" y="120256"/>
                  </a:lnTo>
                  <a:lnTo>
                    <a:pt x="1928787" y="132753"/>
                  </a:lnTo>
                  <a:lnTo>
                    <a:pt x="1942503" y="142138"/>
                  </a:lnTo>
                  <a:lnTo>
                    <a:pt x="1961705" y="148386"/>
                  </a:lnTo>
                  <a:lnTo>
                    <a:pt x="1982698" y="152704"/>
                  </a:lnTo>
                  <a:lnTo>
                    <a:pt x="1988947" y="154089"/>
                  </a:lnTo>
                  <a:lnTo>
                    <a:pt x="1994255" y="155829"/>
                  </a:lnTo>
                  <a:lnTo>
                    <a:pt x="1998624" y="157911"/>
                  </a:lnTo>
                  <a:lnTo>
                    <a:pt x="2003082" y="159893"/>
                  </a:lnTo>
                  <a:lnTo>
                    <a:pt x="2005241" y="162826"/>
                  </a:lnTo>
                  <a:lnTo>
                    <a:pt x="2005317" y="166992"/>
                  </a:lnTo>
                  <a:lnTo>
                    <a:pt x="2003767" y="173951"/>
                  </a:lnTo>
                  <a:lnTo>
                    <a:pt x="1999145" y="178930"/>
                  </a:lnTo>
                  <a:lnTo>
                    <a:pt x="1991423" y="181914"/>
                  </a:lnTo>
                  <a:lnTo>
                    <a:pt x="1980615" y="182918"/>
                  </a:lnTo>
                  <a:lnTo>
                    <a:pt x="1974088" y="182537"/>
                  </a:lnTo>
                  <a:lnTo>
                    <a:pt x="1934464" y="166776"/>
                  </a:lnTo>
                  <a:lnTo>
                    <a:pt x="1929714" y="162826"/>
                  </a:lnTo>
                  <a:lnTo>
                    <a:pt x="1912899" y="189915"/>
                  </a:lnTo>
                  <a:lnTo>
                    <a:pt x="1950796" y="209397"/>
                  </a:lnTo>
                  <a:lnTo>
                    <a:pt x="1978672" y="212826"/>
                  </a:lnTo>
                  <a:lnTo>
                    <a:pt x="1992452" y="212013"/>
                  </a:lnTo>
                  <a:lnTo>
                    <a:pt x="2032584" y="192824"/>
                  </a:lnTo>
                  <a:lnTo>
                    <a:pt x="2042375" y="165506"/>
                  </a:lnTo>
                  <a:lnTo>
                    <a:pt x="2042375" y="155575"/>
                  </a:lnTo>
                  <a:close/>
                </a:path>
                <a:path w="4145279" h="2277110">
                  <a:moveTo>
                    <a:pt x="2220506" y="135293"/>
                  </a:moveTo>
                  <a:lnTo>
                    <a:pt x="2219388" y="118313"/>
                  </a:lnTo>
                  <a:lnTo>
                    <a:pt x="2216010" y="103251"/>
                  </a:lnTo>
                  <a:lnTo>
                    <a:pt x="2211501" y="92722"/>
                  </a:lnTo>
                  <a:lnTo>
                    <a:pt x="2210384" y="90106"/>
                  </a:lnTo>
                  <a:lnTo>
                    <a:pt x="2181669" y="63373"/>
                  </a:lnTo>
                  <a:lnTo>
                    <a:pt x="2180171" y="62915"/>
                  </a:lnTo>
                  <a:lnTo>
                    <a:pt x="2180171" y="135293"/>
                  </a:lnTo>
                  <a:lnTo>
                    <a:pt x="2179536" y="144437"/>
                  </a:lnTo>
                  <a:lnTo>
                    <a:pt x="2150961" y="177558"/>
                  </a:lnTo>
                  <a:lnTo>
                    <a:pt x="2142972" y="178295"/>
                  </a:lnTo>
                  <a:lnTo>
                    <a:pt x="2136724" y="178295"/>
                  </a:lnTo>
                  <a:lnTo>
                    <a:pt x="2109774" y="161632"/>
                  </a:lnTo>
                  <a:lnTo>
                    <a:pt x="2109774" y="109397"/>
                  </a:lnTo>
                  <a:lnTo>
                    <a:pt x="2113051" y="104724"/>
                  </a:lnTo>
                  <a:lnTo>
                    <a:pt x="2117814" y="100812"/>
                  </a:lnTo>
                  <a:lnTo>
                    <a:pt x="2130412" y="94361"/>
                  </a:lnTo>
                  <a:lnTo>
                    <a:pt x="2136724" y="92722"/>
                  </a:lnTo>
                  <a:lnTo>
                    <a:pt x="2142972" y="92722"/>
                  </a:lnTo>
                  <a:lnTo>
                    <a:pt x="2177605" y="117983"/>
                  </a:lnTo>
                  <a:lnTo>
                    <a:pt x="2180171" y="135293"/>
                  </a:lnTo>
                  <a:lnTo>
                    <a:pt x="2180171" y="62915"/>
                  </a:lnTo>
                  <a:lnTo>
                    <a:pt x="2169122" y="59486"/>
                  </a:lnTo>
                  <a:lnTo>
                    <a:pt x="2155177" y="58191"/>
                  </a:lnTo>
                  <a:lnTo>
                    <a:pt x="2141956" y="59588"/>
                  </a:lnTo>
                  <a:lnTo>
                    <a:pt x="2129980" y="63779"/>
                  </a:lnTo>
                  <a:lnTo>
                    <a:pt x="2119261" y="70751"/>
                  </a:lnTo>
                  <a:lnTo>
                    <a:pt x="2109774" y="80518"/>
                  </a:lnTo>
                  <a:lnTo>
                    <a:pt x="2109774" y="61912"/>
                  </a:lnTo>
                  <a:lnTo>
                    <a:pt x="2071090" y="61912"/>
                  </a:lnTo>
                  <a:lnTo>
                    <a:pt x="2071090" y="265214"/>
                  </a:lnTo>
                  <a:lnTo>
                    <a:pt x="2109774" y="265214"/>
                  </a:lnTo>
                  <a:lnTo>
                    <a:pt x="2109774" y="190207"/>
                  </a:lnTo>
                  <a:lnTo>
                    <a:pt x="2119033" y="200101"/>
                  </a:lnTo>
                  <a:lnTo>
                    <a:pt x="2129688" y="207175"/>
                  </a:lnTo>
                  <a:lnTo>
                    <a:pt x="2141728" y="211416"/>
                  </a:lnTo>
                  <a:lnTo>
                    <a:pt x="2155177" y="212826"/>
                  </a:lnTo>
                  <a:lnTo>
                    <a:pt x="2169249" y="211518"/>
                  </a:lnTo>
                  <a:lnTo>
                    <a:pt x="2202650" y="191846"/>
                  </a:lnTo>
                  <a:lnTo>
                    <a:pt x="2211336" y="178295"/>
                  </a:lnTo>
                  <a:lnTo>
                    <a:pt x="2216048" y="167144"/>
                  </a:lnTo>
                  <a:lnTo>
                    <a:pt x="2219388" y="152107"/>
                  </a:lnTo>
                  <a:lnTo>
                    <a:pt x="2220506" y="135293"/>
                  </a:lnTo>
                  <a:close/>
                </a:path>
                <a:path w="4145279" h="2277110">
                  <a:moveTo>
                    <a:pt x="2389276" y="139306"/>
                  </a:moveTo>
                  <a:lnTo>
                    <a:pt x="2377719" y="92710"/>
                  </a:lnTo>
                  <a:lnTo>
                    <a:pt x="2351773" y="67513"/>
                  </a:lnTo>
                  <a:lnTo>
                    <a:pt x="2351773" y="121602"/>
                  </a:lnTo>
                  <a:lnTo>
                    <a:pt x="2279294" y="121602"/>
                  </a:lnTo>
                  <a:lnTo>
                    <a:pt x="2308288" y="89585"/>
                  </a:lnTo>
                  <a:lnTo>
                    <a:pt x="2315603" y="89001"/>
                  </a:lnTo>
                  <a:lnTo>
                    <a:pt x="2322868" y="89573"/>
                  </a:lnTo>
                  <a:lnTo>
                    <a:pt x="2351773" y="121602"/>
                  </a:lnTo>
                  <a:lnTo>
                    <a:pt x="2351773" y="67513"/>
                  </a:lnTo>
                  <a:lnTo>
                    <a:pt x="2345182" y="63817"/>
                  </a:lnTo>
                  <a:lnTo>
                    <a:pt x="2331148" y="59601"/>
                  </a:lnTo>
                  <a:lnTo>
                    <a:pt x="2315603" y="58191"/>
                  </a:lnTo>
                  <a:lnTo>
                    <a:pt x="2299919" y="59588"/>
                  </a:lnTo>
                  <a:lnTo>
                    <a:pt x="2261133" y="80378"/>
                  </a:lnTo>
                  <a:lnTo>
                    <a:pt x="2240762" y="119519"/>
                  </a:lnTo>
                  <a:lnTo>
                    <a:pt x="2239403" y="135293"/>
                  </a:lnTo>
                  <a:lnTo>
                    <a:pt x="2240775" y="151739"/>
                  </a:lnTo>
                  <a:lnTo>
                    <a:pt x="2261285" y="191401"/>
                  </a:lnTo>
                  <a:lnTo>
                    <a:pt x="2301379" y="211493"/>
                  </a:lnTo>
                  <a:lnTo>
                    <a:pt x="2317991" y="212826"/>
                  </a:lnTo>
                  <a:lnTo>
                    <a:pt x="2326614" y="212509"/>
                  </a:lnTo>
                  <a:lnTo>
                    <a:pt x="2366353" y="201180"/>
                  </a:lnTo>
                  <a:lnTo>
                    <a:pt x="2378557" y="192290"/>
                  </a:lnTo>
                  <a:lnTo>
                    <a:pt x="2371598" y="182016"/>
                  </a:lnTo>
                  <a:lnTo>
                    <a:pt x="2361590" y="167284"/>
                  </a:lnTo>
                  <a:lnTo>
                    <a:pt x="2356535" y="172046"/>
                  </a:lnTo>
                  <a:lnTo>
                    <a:pt x="2350236" y="175717"/>
                  </a:lnTo>
                  <a:lnTo>
                    <a:pt x="2342692" y="178295"/>
                  </a:lnTo>
                  <a:lnTo>
                    <a:pt x="2335149" y="180784"/>
                  </a:lnTo>
                  <a:lnTo>
                    <a:pt x="2328354" y="182016"/>
                  </a:lnTo>
                  <a:lnTo>
                    <a:pt x="2322309" y="182016"/>
                  </a:lnTo>
                  <a:lnTo>
                    <a:pt x="2283942" y="160921"/>
                  </a:lnTo>
                  <a:lnTo>
                    <a:pt x="2279891" y="147789"/>
                  </a:lnTo>
                  <a:lnTo>
                    <a:pt x="2389276" y="147789"/>
                  </a:lnTo>
                  <a:lnTo>
                    <a:pt x="2389276" y="139306"/>
                  </a:lnTo>
                  <a:close/>
                </a:path>
                <a:path w="4145279" h="2277110">
                  <a:moveTo>
                    <a:pt x="2557830" y="139306"/>
                  </a:moveTo>
                  <a:lnTo>
                    <a:pt x="2546273" y="92710"/>
                  </a:lnTo>
                  <a:lnTo>
                    <a:pt x="2520327" y="67513"/>
                  </a:lnTo>
                  <a:lnTo>
                    <a:pt x="2520327" y="121602"/>
                  </a:lnTo>
                  <a:lnTo>
                    <a:pt x="2447848" y="121602"/>
                  </a:lnTo>
                  <a:lnTo>
                    <a:pt x="2476843" y="89585"/>
                  </a:lnTo>
                  <a:lnTo>
                    <a:pt x="2484158" y="89001"/>
                  </a:lnTo>
                  <a:lnTo>
                    <a:pt x="2491422" y="89573"/>
                  </a:lnTo>
                  <a:lnTo>
                    <a:pt x="2520327" y="121602"/>
                  </a:lnTo>
                  <a:lnTo>
                    <a:pt x="2520327" y="67513"/>
                  </a:lnTo>
                  <a:lnTo>
                    <a:pt x="2513736" y="63817"/>
                  </a:lnTo>
                  <a:lnTo>
                    <a:pt x="2499703" y="59601"/>
                  </a:lnTo>
                  <a:lnTo>
                    <a:pt x="2484158" y="58191"/>
                  </a:lnTo>
                  <a:lnTo>
                    <a:pt x="2468473" y="59588"/>
                  </a:lnTo>
                  <a:lnTo>
                    <a:pt x="2429687" y="80378"/>
                  </a:lnTo>
                  <a:lnTo>
                    <a:pt x="2409317" y="119519"/>
                  </a:lnTo>
                  <a:lnTo>
                    <a:pt x="2407958" y="135293"/>
                  </a:lnTo>
                  <a:lnTo>
                    <a:pt x="2409329" y="151739"/>
                  </a:lnTo>
                  <a:lnTo>
                    <a:pt x="2429840" y="191401"/>
                  </a:lnTo>
                  <a:lnTo>
                    <a:pt x="2469934" y="211493"/>
                  </a:lnTo>
                  <a:lnTo>
                    <a:pt x="2486545" y="212826"/>
                  </a:lnTo>
                  <a:lnTo>
                    <a:pt x="2495169" y="212509"/>
                  </a:lnTo>
                  <a:lnTo>
                    <a:pt x="2534907" y="201180"/>
                  </a:lnTo>
                  <a:lnTo>
                    <a:pt x="2547112" y="192290"/>
                  </a:lnTo>
                  <a:lnTo>
                    <a:pt x="2540152" y="182016"/>
                  </a:lnTo>
                  <a:lnTo>
                    <a:pt x="2530144" y="167284"/>
                  </a:lnTo>
                  <a:lnTo>
                    <a:pt x="2525090" y="172046"/>
                  </a:lnTo>
                  <a:lnTo>
                    <a:pt x="2518791" y="175717"/>
                  </a:lnTo>
                  <a:lnTo>
                    <a:pt x="2511247" y="178295"/>
                  </a:lnTo>
                  <a:lnTo>
                    <a:pt x="2503703" y="180784"/>
                  </a:lnTo>
                  <a:lnTo>
                    <a:pt x="2496909" y="182016"/>
                  </a:lnTo>
                  <a:lnTo>
                    <a:pt x="2490863" y="182016"/>
                  </a:lnTo>
                  <a:lnTo>
                    <a:pt x="2452497" y="160921"/>
                  </a:lnTo>
                  <a:lnTo>
                    <a:pt x="2448445" y="147789"/>
                  </a:lnTo>
                  <a:lnTo>
                    <a:pt x="2557830" y="147789"/>
                  </a:lnTo>
                  <a:lnTo>
                    <a:pt x="2557830" y="139306"/>
                  </a:lnTo>
                  <a:close/>
                </a:path>
                <a:path w="4145279" h="2277110">
                  <a:moveTo>
                    <a:pt x="2726093" y="5803"/>
                  </a:moveTo>
                  <a:lnTo>
                    <a:pt x="2687091" y="5803"/>
                  </a:lnTo>
                  <a:lnTo>
                    <a:pt x="2687091" y="80822"/>
                  </a:lnTo>
                  <a:lnTo>
                    <a:pt x="2687091" y="109397"/>
                  </a:lnTo>
                  <a:lnTo>
                    <a:pt x="2687091" y="161632"/>
                  </a:lnTo>
                  <a:lnTo>
                    <a:pt x="2683827" y="166497"/>
                  </a:lnTo>
                  <a:lnTo>
                    <a:pt x="2679014" y="170510"/>
                  </a:lnTo>
                  <a:lnTo>
                    <a:pt x="2666403" y="176758"/>
                  </a:lnTo>
                  <a:lnTo>
                    <a:pt x="2660053" y="178295"/>
                  </a:lnTo>
                  <a:lnTo>
                    <a:pt x="2653614" y="178295"/>
                  </a:lnTo>
                  <a:lnTo>
                    <a:pt x="2618892" y="152552"/>
                  </a:lnTo>
                  <a:lnTo>
                    <a:pt x="2616403" y="135585"/>
                  </a:lnTo>
                  <a:lnTo>
                    <a:pt x="2617051" y="126453"/>
                  </a:lnTo>
                  <a:lnTo>
                    <a:pt x="2645727" y="93472"/>
                  </a:lnTo>
                  <a:lnTo>
                    <a:pt x="2653614" y="92722"/>
                  </a:lnTo>
                  <a:lnTo>
                    <a:pt x="2660053" y="92722"/>
                  </a:lnTo>
                  <a:lnTo>
                    <a:pt x="2666403" y="94310"/>
                  </a:lnTo>
                  <a:lnTo>
                    <a:pt x="2672664" y="97485"/>
                  </a:lnTo>
                  <a:lnTo>
                    <a:pt x="2679014" y="100558"/>
                  </a:lnTo>
                  <a:lnTo>
                    <a:pt x="2683827" y="104533"/>
                  </a:lnTo>
                  <a:lnTo>
                    <a:pt x="2687091" y="109397"/>
                  </a:lnTo>
                  <a:lnTo>
                    <a:pt x="2687091" y="80822"/>
                  </a:lnTo>
                  <a:lnTo>
                    <a:pt x="2677617" y="70916"/>
                  </a:lnTo>
                  <a:lnTo>
                    <a:pt x="2666898" y="63855"/>
                  </a:lnTo>
                  <a:lnTo>
                    <a:pt x="2654922" y="59613"/>
                  </a:lnTo>
                  <a:lnTo>
                    <a:pt x="2641701" y="58191"/>
                  </a:lnTo>
                  <a:lnTo>
                    <a:pt x="2627757" y="59537"/>
                  </a:lnTo>
                  <a:lnTo>
                    <a:pt x="2594381" y="79629"/>
                  </a:lnTo>
                  <a:lnTo>
                    <a:pt x="2577630" y="119087"/>
                  </a:lnTo>
                  <a:lnTo>
                    <a:pt x="2576512" y="135585"/>
                  </a:lnTo>
                  <a:lnTo>
                    <a:pt x="2577630" y="152273"/>
                  </a:lnTo>
                  <a:lnTo>
                    <a:pt x="2594381" y="191846"/>
                  </a:lnTo>
                  <a:lnTo>
                    <a:pt x="2627757" y="211518"/>
                  </a:lnTo>
                  <a:lnTo>
                    <a:pt x="2641701" y="212826"/>
                  </a:lnTo>
                  <a:lnTo>
                    <a:pt x="2654693" y="211416"/>
                  </a:lnTo>
                  <a:lnTo>
                    <a:pt x="2666593" y="207175"/>
                  </a:lnTo>
                  <a:lnTo>
                    <a:pt x="2677388" y="200101"/>
                  </a:lnTo>
                  <a:lnTo>
                    <a:pt x="2687091" y="190207"/>
                  </a:lnTo>
                  <a:lnTo>
                    <a:pt x="2687091" y="209105"/>
                  </a:lnTo>
                  <a:lnTo>
                    <a:pt x="2726093" y="209105"/>
                  </a:lnTo>
                  <a:lnTo>
                    <a:pt x="2726093" y="190207"/>
                  </a:lnTo>
                  <a:lnTo>
                    <a:pt x="2726093" y="178295"/>
                  </a:lnTo>
                  <a:lnTo>
                    <a:pt x="2726093" y="92722"/>
                  </a:lnTo>
                  <a:lnTo>
                    <a:pt x="2726093" y="80822"/>
                  </a:lnTo>
                  <a:lnTo>
                    <a:pt x="2726093" y="5803"/>
                  </a:lnTo>
                  <a:close/>
                </a:path>
                <a:path w="4145279" h="2277110">
                  <a:moveTo>
                    <a:pt x="2988830" y="135293"/>
                  </a:moveTo>
                  <a:lnTo>
                    <a:pt x="2987459" y="119278"/>
                  </a:lnTo>
                  <a:lnTo>
                    <a:pt x="2983331" y="104736"/>
                  </a:lnTo>
                  <a:lnTo>
                    <a:pt x="2976994" y="92722"/>
                  </a:lnTo>
                  <a:lnTo>
                    <a:pt x="2976448" y="91668"/>
                  </a:lnTo>
                  <a:lnTo>
                    <a:pt x="2966809" y="80073"/>
                  </a:lnTo>
                  <a:lnTo>
                    <a:pt x="2955099" y="70497"/>
                  </a:lnTo>
                  <a:lnTo>
                    <a:pt x="2948648" y="67170"/>
                  </a:lnTo>
                  <a:lnTo>
                    <a:pt x="2948648" y="135293"/>
                  </a:lnTo>
                  <a:lnTo>
                    <a:pt x="2947987" y="144310"/>
                  </a:lnTo>
                  <a:lnTo>
                    <a:pt x="2918803" y="177546"/>
                  </a:lnTo>
                  <a:lnTo>
                    <a:pt x="2910852" y="178295"/>
                  </a:lnTo>
                  <a:lnTo>
                    <a:pt x="2903080" y="177571"/>
                  </a:lnTo>
                  <a:lnTo>
                    <a:pt x="2873997" y="144551"/>
                  </a:lnTo>
                  <a:lnTo>
                    <a:pt x="2873337" y="135293"/>
                  </a:lnTo>
                  <a:lnTo>
                    <a:pt x="2873997" y="126161"/>
                  </a:lnTo>
                  <a:lnTo>
                    <a:pt x="2903080" y="93459"/>
                  </a:lnTo>
                  <a:lnTo>
                    <a:pt x="2910852" y="92722"/>
                  </a:lnTo>
                  <a:lnTo>
                    <a:pt x="2918803" y="93484"/>
                  </a:lnTo>
                  <a:lnTo>
                    <a:pt x="2947987" y="126580"/>
                  </a:lnTo>
                  <a:lnTo>
                    <a:pt x="2948648" y="135293"/>
                  </a:lnTo>
                  <a:lnTo>
                    <a:pt x="2948648" y="67170"/>
                  </a:lnTo>
                  <a:lnTo>
                    <a:pt x="2941878" y="63665"/>
                  </a:lnTo>
                  <a:lnTo>
                    <a:pt x="2927121" y="59563"/>
                  </a:lnTo>
                  <a:lnTo>
                    <a:pt x="2910852" y="58191"/>
                  </a:lnTo>
                  <a:lnTo>
                    <a:pt x="2894507" y="59563"/>
                  </a:lnTo>
                  <a:lnTo>
                    <a:pt x="2854883" y="80073"/>
                  </a:lnTo>
                  <a:lnTo>
                    <a:pt x="2834513" y="119278"/>
                  </a:lnTo>
                  <a:lnTo>
                    <a:pt x="2833154" y="135293"/>
                  </a:lnTo>
                  <a:lnTo>
                    <a:pt x="2834513" y="151384"/>
                  </a:lnTo>
                  <a:lnTo>
                    <a:pt x="2854883" y="190957"/>
                  </a:lnTo>
                  <a:lnTo>
                    <a:pt x="2894507" y="211467"/>
                  </a:lnTo>
                  <a:lnTo>
                    <a:pt x="2910852" y="212826"/>
                  </a:lnTo>
                  <a:lnTo>
                    <a:pt x="2927121" y="211467"/>
                  </a:lnTo>
                  <a:lnTo>
                    <a:pt x="2966809" y="191096"/>
                  </a:lnTo>
                  <a:lnTo>
                    <a:pt x="2977019" y="178295"/>
                  </a:lnTo>
                  <a:lnTo>
                    <a:pt x="2983306" y="166243"/>
                  </a:lnTo>
                  <a:lnTo>
                    <a:pt x="2987459" y="151498"/>
                  </a:lnTo>
                  <a:lnTo>
                    <a:pt x="2988830" y="135293"/>
                  </a:lnTo>
                  <a:close/>
                </a:path>
                <a:path w="4145279" h="2277110">
                  <a:moveTo>
                    <a:pt x="3114078" y="16522"/>
                  </a:moveTo>
                  <a:lnTo>
                    <a:pt x="3106991" y="10528"/>
                  </a:lnTo>
                  <a:lnTo>
                    <a:pt x="3098228" y="6261"/>
                  </a:lnTo>
                  <a:lnTo>
                    <a:pt x="3087789" y="3683"/>
                  </a:lnTo>
                  <a:lnTo>
                    <a:pt x="3075686" y="2832"/>
                  </a:lnTo>
                  <a:lnTo>
                    <a:pt x="3065119" y="3683"/>
                  </a:lnTo>
                  <a:lnTo>
                    <a:pt x="3029394" y="32740"/>
                  </a:lnTo>
                  <a:lnTo>
                    <a:pt x="3025978" y="54025"/>
                  </a:lnTo>
                  <a:lnTo>
                    <a:pt x="3025978" y="61912"/>
                  </a:lnTo>
                  <a:lnTo>
                    <a:pt x="3001721" y="61912"/>
                  </a:lnTo>
                  <a:lnTo>
                    <a:pt x="3001721" y="95707"/>
                  </a:lnTo>
                  <a:lnTo>
                    <a:pt x="3025978" y="95707"/>
                  </a:lnTo>
                  <a:lnTo>
                    <a:pt x="3025978" y="209105"/>
                  </a:lnTo>
                  <a:lnTo>
                    <a:pt x="3065119" y="209105"/>
                  </a:lnTo>
                  <a:lnTo>
                    <a:pt x="3065119" y="95707"/>
                  </a:lnTo>
                  <a:lnTo>
                    <a:pt x="3094875" y="95707"/>
                  </a:lnTo>
                  <a:lnTo>
                    <a:pt x="3094875" y="61912"/>
                  </a:lnTo>
                  <a:lnTo>
                    <a:pt x="3065119" y="61912"/>
                  </a:lnTo>
                  <a:lnTo>
                    <a:pt x="3065119" y="47078"/>
                  </a:lnTo>
                  <a:lnTo>
                    <a:pt x="3066808" y="41871"/>
                  </a:lnTo>
                  <a:lnTo>
                    <a:pt x="3070174" y="38404"/>
                  </a:lnTo>
                  <a:lnTo>
                    <a:pt x="3073654" y="34925"/>
                  </a:lnTo>
                  <a:lnTo>
                    <a:pt x="3078010" y="33197"/>
                  </a:lnTo>
                  <a:lnTo>
                    <a:pt x="3090024" y="33197"/>
                  </a:lnTo>
                  <a:lnTo>
                    <a:pt x="3095421" y="35229"/>
                  </a:lnTo>
                  <a:lnTo>
                    <a:pt x="3099498" y="39293"/>
                  </a:lnTo>
                  <a:lnTo>
                    <a:pt x="3103410" y="33197"/>
                  </a:lnTo>
                  <a:lnTo>
                    <a:pt x="3114078" y="16522"/>
                  </a:lnTo>
                  <a:close/>
                </a:path>
                <a:path w="4145279" h="2277110">
                  <a:moveTo>
                    <a:pt x="3311868" y="155575"/>
                  </a:moveTo>
                  <a:lnTo>
                    <a:pt x="3309734" y="147688"/>
                  </a:lnTo>
                  <a:lnTo>
                    <a:pt x="3305467" y="141833"/>
                  </a:lnTo>
                  <a:lnTo>
                    <a:pt x="3301200" y="135890"/>
                  </a:lnTo>
                  <a:lnTo>
                    <a:pt x="3260826" y="118275"/>
                  </a:lnTo>
                  <a:lnTo>
                    <a:pt x="3247275" y="115493"/>
                  </a:lnTo>
                  <a:lnTo>
                    <a:pt x="3240824" y="114109"/>
                  </a:lnTo>
                  <a:lnTo>
                    <a:pt x="3235477" y="112522"/>
                  </a:lnTo>
                  <a:lnTo>
                    <a:pt x="3231210" y="110731"/>
                  </a:lnTo>
                  <a:lnTo>
                    <a:pt x="3226943" y="108851"/>
                  </a:lnTo>
                  <a:lnTo>
                    <a:pt x="3224809" y="106070"/>
                  </a:lnTo>
                  <a:lnTo>
                    <a:pt x="3224809" y="98336"/>
                  </a:lnTo>
                  <a:lnTo>
                    <a:pt x="3226892" y="94907"/>
                  </a:lnTo>
                  <a:lnTo>
                    <a:pt x="3231057" y="92125"/>
                  </a:lnTo>
                  <a:lnTo>
                    <a:pt x="3235223" y="89255"/>
                  </a:lnTo>
                  <a:lnTo>
                    <a:pt x="3240824" y="87807"/>
                  </a:lnTo>
                  <a:lnTo>
                    <a:pt x="3247872" y="87807"/>
                  </a:lnTo>
                  <a:lnTo>
                    <a:pt x="3287014" y="100164"/>
                  </a:lnTo>
                  <a:lnTo>
                    <a:pt x="3291484" y="104927"/>
                  </a:lnTo>
                  <a:lnTo>
                    <a:pt x="3301517" y="87807"/>
                  </a:lnTo>
                  <a:lnTo>
                    <a:pt x="3264243" y="59448"/>
                  </a:lnTo>
                  <a:lnTo>
                    <a:pt x="3247580" y="58191"/>
                  </a:lnTo>
                  <a:lnTo>
                    <a:pt x="3234931" y="59004"/>
                  </a:lnTo>
                  <a:lnTo>
                    <a:pt x="3196767" y="78092"/>
                  </a:lnTo>
                  <a:lnTo>
                    <a:pt x="3187306" y="104635"/>
                  </a:lnTo>
                  <a:lnTo>
                    <a:pt x="3190049" y="120256"/>
                  </a:lnTo>
                  <a:lnTo>
                    <a:pt x="3198279" y="132753"/>
                  </a:lnTo>
                  <a:lnTo>
                    <a:pt x="3211995" y="142138"/>
                  </a:lnTo>
                  <a:lnTo>
                    <a:pt x="3231210" y="148386"/>
                  </a:lnTo>
                  <a:lnTo>
                    <a:pt x="3252190" y="152704"/>
                  </a:lnTo>
                  <a:lnTo>
                    <a:pt x="3258439" y="154089"/>
                  </a:lnTo>
                  <a:lnTo>
                    <a:pt x="3263747" y="155829"/>
                  </a:lnTo>
                  <a:lnTo>
                    <a:pt x="3268116" y="157911"/>
                  </a:lnTo>
                  <a:lnTo>
                    <a:pt x="3272574" y="159893"/>
                  </a:lnTo>
                  <a:lnTo>
                    <a:pt x="3274745" y="162826"/>
                  </a:lnTo>
                  <a:lnTo>
                    <a:pt x="3274809" y="166992"/>
                  </a:lnTo>
                  <a:lnTo>
                    <a:pt x="3273272" y="173951"/>
                  </a:lnTo>
                  <a:lnTo>
                    <a:pt x="3268637" y="178930"/>
                  </a:lnTo>
                  <a:lnTo>
                    <a:pt x="3260915" y="181914"/>
                  </a:lnTo>
                  <a:lnTo>
                    <a:pt x="3250107" y="182918"/>
                  </a:lnTo>
                  <a:lnTo>
                    <a:pt x="3243592" y="182537"/>
                  </a:lnTo>
                  <a:lnTo>
                    <a:pt x="3203956" y="166776"/>
                  </a:lnTo>
                  <a:lnTo>
                    <a:pt x="3199206" y="162826"/>
                  </a:lnTo>
                  <a:lnTo>
                    <a:pt x="3182391" y="189915"/>
                  </a:lnTo>
                  <a:lnTo>
                    <a:pt x="3220301" y="209397"/>
                  </a:lnTo>
                  <a:lnTo>
                    <a:pt x="3248177" y="212826"/>
                  </a:lnTo>
                  <a:lnTo>
                    <a:pt x="3261944" y="212013"/>
                  </a:lnTo>
                  <a:lnTo>
                    <a:pt x="3302076" y="192824"/>
                  </a:lnTo>
                  <a:lnTo>
                    <a:pt x="3311868" y="165506"/>
                  </a:lnTo>
                  <a:lnTo>
                    <a:pt x="3311868" y="155575"/>
                  </a:lnTo>
                  <a:close/>
                </a:path>
                <a:path w="4145279" h="2277110">
                  <a:moveTo>
                    <a:pt x="3472497" y="1221841"/>
                  </a:moveTo>
                  <a:lnTo>
                    <a:pt x="0" y="1221841"/>
                  </a:lnTo>
                  <a:lnTo>
                    <a:pt x="0" y="2276640"/>
                  </a:lnTo>
                  <a:lnTo>
                    <a:pt x="3472497" y="2276640"/>
                  </a:lnTo>
                  <a:lnTo>
                    <a:pt x="3472497" y="1221841"/>
                  </a:lnTo>
                  <a:close/>
                </a:path>
                <a:path w="4145279" h="2277110">
                  <a:moveTo>
                    <a:pt x="3481070" y="139306"/>
                  </a:moveTo>
                  <a:lnTo>
                    <a:pt x="3469525" y="92710"/>
                  </a:lnTo>
                  <a:lnTo>
                    <a:pt x="3443567" y="67513"/>
                  </a:lnTo>
                  <a:lnTo>
                    <a:pt x="3443567" y="121602"/>
                  </a:lnTo>
                  <a:lnTo>
                    <a:pt x="3371088" y="121602"/>
                  </a:lnTo>
                  <a:lnTo>
                    <a:pt x="3400082" y="89585"/>
                  </a:lnTo>
                  <a:lnTo>
                    <a:pt x="3407397" y="89001"/>
                  </a:lnTo>
                  <a:lnTo>
                    <a:pt x="3414674" y="89573"/>
                  </a:lnTo>
                  <a:lnTo>
                    <a:pt x="3443567" y="121602"/>
                  </a:lnTo>
                  <a:lnTo>
                    <a:pt x="3443567" y="67513"/>
                  </a:lnTo>
                  <a:lnTo>
                    <a:pt x="3436988" y="63817"/>
                  </a:lnTo>
                  <a:lnTo>
                    <a:pt x="3422942" y="59601"/>
                  </a:lnTo>
                  <a:lnTo>
                    <a:pt x="3407397" y="58191"/>
                  </a:lnTo>
                  <a:lnTo>
                    <a:pt x="3391725" y="59588"/>
                  </a:lnTo>
                  <a:lnTo>
                    <a:pt x="3352927" y="80378"/>
                  </a:lnTo>
                  <a:lnTo>
                    <a:pt x="3332556" y="119519"/>
                  </a:lnTo>
                  <a:lnTo>
                    <a:pt x="3331197" y="135293"/>
                  </a:lnTo>
                  <a:lnTo>
                    <a:pt x="3332569" y="151739"/>
                  </a:lnTo>
                  <a:lnTo>
                    <a:pt x="3353079" y="191401"/>
                  </a:lnTo>
                  <a:lnTo>
                    <a:pt x="3393186" y="211493"/>
                  </a:lnTo>
                  <a:lnTo>
                    <a:pt x="3409785" y="212826"/>
                  </a:lnTo>
                  <a:lnTo>
                    <a:pt x="3418408" y="212509"/>
                  </a:lnTo>
                  <a:lnTo>
                    <a:pt x="3458159" y="201180"/>
                  </a:lnTo>
                  <a:lnTo>
                    <a:pt x="3470364" y="192290"/>
                  </a:lnTo>
                  <a:lnTo>
                    <a:pt x="3463391" y="182016"/>
                  </a:lnTo>
                  <a:lnTo>
                    <a:pt x="3453396" y="167284"/>
                  </a:lnTo>
                  <a:lnTo>
                    <a:pt x="3420148" y="182016"/>
                  </a:lnTo>
                  <a:lnTo>
                    <a:pt x="3414103" y="182016"/>
                  </a:lnTo>
                  <a:lnTo>
                    <a:pt x="3375736" y="160921"/>
                  </a:lnTo>
                  <a:lnTo>
                    <a:pt x="3371685" y="147789"/>
                  </a:lnTo>
                  <a:lnTo>
                    <a:pt x="3481070" y="147789"/>
                  </a:lnTo>
                  <a:lnTo>
                    <a:pt x="3481070" y="139306"/>
                  </a:lnTo>
                  <a:close/>
                </a:path>
                <a:path w="4145279" h="2277110">
                  <a:moveTo>
                    <a:pt x="3594862" y="58191"/>
                  </a:moveTo>
                  <a:lnTo>
                    <a:pt x="3556914" y="72898"/>
                  </a:lnTo>
                  <a:lnTo>
                    <a:pt x="3547834" y="82003"/>
                  </a:lnTo>
                  <a:lnTo>
                    <a:pt x="3547834" y="61912"/>
                  </a:lnTo>
                  <a:lnTo>
                    <a:pt x="3509137" y="61912"/>
                  </a:lnTo>
                  <a:lnTo>
                    <a:pt x="3509137" y="209105"/>
                  </a:lnTo>
                  <a:lnTo>
                    <a:pt x="3547834" y="209105"/>
                  </a:lnTo>
                  <a:lnTo>
                    <a:pt x="3547834" y="111925"/>
                  </a:lnTo>
                  <a:lnTo>
                    <a:pt x="3551110" y="107264"/>
                  </a:lnTo>
                  <a:lnTo>
                    <a:pt x="3556216" y="103289"/>
                  </a:lnTo>
                  <a:lnTo>
                    <a:pt x="3570198" y="96748"/>
                  </a:lnTo>
                  <a:lnTo>
                    <a:pt x="3577196" y="95110"/>
                  </a:lnTo>
                  <a:lnTo>
                    <a:pt x="3584143" y="95110"/>
                  </a:lnTo>
                  <a:lnTo>
                    <a:pt x="3594862" y="95999"/>
                  </a:lnTo>
                  <a:lnTo>
                    <a:pt x="3594862" y="95110"/>
                  </a:lnTo>
                  <a:lnTo>
                    <a:pt x="3594862" y="82003"/>
                  </a:lnTo>
                  <a:lnTo>
                    <a:pt x="3594862" y="58191"/>
                  </a:lnTo>
                  <a:close/>
                </a:path>
                <a:path w="4145279" h="2277110">
                  <a:moveTo>
                    <a:pt x="3757866" y="61912"/>
                  </a:moveTo>
                  <a:lnTo>
                    <a:pt x="3716045" y="61912"/>
                  </a:lnTo>
                  <a:lnTo>
                    <a:pt x="3677653" y="164312"/>
                  </a:lnTo>
                  <a:lnTo>
                    <a:pt x="3639248" y="61912"/>
                  </a:lnTo>
                  <a:lnTo>
                    <a:pt x="3597872" y="61912"/>
                  </a:lnTo>
                  <a:lnTo>
                    <a:pt x="3656965" y="209105"/>
                  </a:lnTo>
                  <a:lnTo>
                    <a:pt x="3698786" y="209105"/>
                  </a:lnTo>
                  <a:lnTo>
                    <a:pt x="3716769" y="164312"/>
                  </a:lnTo>
                  <a:lnTo>
                    <a:pt x="3757866" y="61912"/>
                  </a:lnTo>
                  <a:close/>
                </a:path>
                <a:path w="4145279" h="2277110">
                  <a:moveTo>
                    <a:pt x="3813924" y="61912"/>
                  </a:moveTo>
                  <a:lnTo>
                    <a:pt x="3775227" y="61912"/>
                  </a:lnTo>
                  <a:lnTo>
                    <a:pt x="3775227" y="209105"/>
                  </a:lnTo>
                  <a:lnTo>
                    <a:pt x="3813924" y="209105"/>
                  </a:lnTo>
                  <a:lnTo>
                    <a:pt x="3813924" y="61912"/>
                  </a:lnTo>
                  <a:close/>
                </a:path>
                <a:path w="4145279" h="2277110">
                  <a:moveTo>
                    <a:pt x="3817645" y="16370"/>
                  </a:moveTo>
                  <a:lnTo>
                    <a:pt x="3815410" y="10922"/>
                  </a:lnTo>
                  <a:lnTo>
                    <a:pt x="3806482" y="2184"/>
                  </a:lnTo>
                  <a:lnTo>
                    <a:pt x="3800970" y="0"/>
                  </a:lnTo>
                  <a:lnTo>
                    <a:pt x="3788168" y="0"/>
                  </a:lnTo>
                  <a:lnTo>
                    <a:pt x="3782720" y="2184"/>
                  </a:lnTo>
                  <a:lnTo>
                    <a:pt x="3778046" y="6553"/>
                  </a:lnTo>
                  <a:lnTo>
                    <a:pt x="3773487" y="10922"/>
                  </a:lnTo>
                  <a:lnTo>
                    <a:pt x="3771201" y="16370"/>
                  </a:lnTo>
                  <a:lnTo>
                    <a:pt x="3771201" y="29375"/>
                  </a:lnTo>
                  <a:lnTo>
                    <a:pt x="3773487" y="34836"/>
                  </a:lnTo>
                  <a:lnTo>
                    <a:pt x="3778046" y="39293"/>
                  </a:lnTo>
                  <a:lnTo>
                    <a:pt x="3782720" y="43764"/>
                  </a:lnTo>
                  <a:lnTo>
                    <a:pt x="3788168" y="45986"/>
                  </a:lnTo>
                  <a:lnTo>
                    <a:pt x="3800970" y="45986"/>
                  </a:lnTo>
                  <a:lnTo>
                    <a:pt x="3806482" y="43764"/>
                  </a:lnTo>
                  <a:lnTo>
                    <a:pt x="3815410" y="34836"/>
                  </a:lnTo>
                  <a:lnTo>
                    <a:pt x="3817645" y="29375"/>
                  </a:lnTo>
                  <a:lnTo>
                    <a:pt x="3817645" y="16370"/>
                  </a:lnTo>
                  <a:close/>
                </a:path>
                <a:path w="4145279" h="2277110">
                  <a:moveTo>
                    <a:pt x="3979138" y="84683"/>
                  </a:moveTo>
                  <a:lnTo>
                    <a:pt x="3941343" y="60274"/>
                  </a:lnTo>
                  <a:lnTo>
                    <a:pt x="3920947" y="58191"/>
                  </a:lnTo>
                  <a:lnTo>
                    <a:pt x="3904361" y="59575"/>
                  </a:lnTo>
                  <a:lnTo>
                    <a:pt x="3864546" y="80225"/>
                  </a:lnTo>
                  <a:lnTo>
                    <a:pt x="3844315" y="119405"/>
                  </a:lnTo>
                  <a:lnTo>
                    <a:pt x="3842969" y="135293"/>
                  </a:lnTo>
                  <a:lnTo>
                    <a:pt x="3844315" y="151384"/>
                  </a:lnTo>
                  <a:lnTo>
                    <a:pt x="3864546" y="190957"/>
                  </a:lnTo>
                  <a:lnTo>
                    <a:pt x="3904361" y="211467"/>
                  </a:lnTo>
                  <a:lnTo>
                    <a:pt x="3920947" y="212826"/>
                  </a:lnTo>
                  <a:lnTo>
                    <a:pt x="3931666" y="212318"/>
                  </a:lnTo>
                  <a:lnTo>
                    <a:pt x="3970096" y="195783"/>
                  </a:lnTo>
                  <a:lnTo>
                    <a:pt x="3979138" y="185889"/>
                  </a:lnTo>
                  <a:lnTo>
                    <a:pt x="3970921" y="178295"/>
                  </a:lnTo>
                  <a:lnTo>
                    <a:pt x="3953840" y="162521"/>
                  </a:lnTo>
                  <a:lnTo>
                    <a:pt x="3947655" y="169430"/>
                  </a:lnTo>
                  <a:lnTo>
                    <a:pt x="3940403" y="174358"/>
                  </a:lnTo>
                  <a:lnTo>
                    <a:pt x="3932097" y="177317"/>
                  </a:lnTo>
                  <a:lnTo>
                    <a:pt x="3922738" y="178295"/>
                  </a:lnTo>
                  <a:lnTo>
                    <a:pt x="3914292" y="177558"/>
                  </a:lnTo>
                  <a:lnTo>
                    <a:pt x="3883533" y="144437"/>
                  </a:lnTo>
                  <a:lnTo>
                    <a:pt x="3882847" y="135293"/>
                  </a:lnTo>
                  <a:lnTo>
                    <a:pt x="3883533" y="126161"/>
                  </a:lnTo>
                  <a:lnTo>
                    <a:pt x="3906659" y="95669"/>
                  </a:lnTo>
                  <a:lnTo>
                    <a:pt x="3922738" y="92722"/>
                  </a:lnTo>
                  <a:lnTo>
                    <a:pt x="3932326" y="93713"/>
                  </a:lnTo>
                  <a:lnTo>
                    <a:pt x="3940708" y="96672"/>
                  </a:lnTo>
                  <a:lnTo>
                    <a:pt x="3947884" y="101600"/>
                  </a:lnTo>
                  <a:lnTo>
                    <a:pt x="3953840" y="108496"/>
                  </a:lnTo>
                  <a:lnTo>
                    <a:pt x="3970604" y="92722"/>
                  </a:lnTo>
                  <a:lnTo>
                    <a:pt x="3979138" y="84683"/>
                  </a:lnTo>
                  <a:close/>
                </a:path>
                <a:path w="4145279" h="2277110">
                  <a:moveTo>
                    <a:pt x="4144924" y="139306"/>
                  </a:moveTo>
                  <a:lnTo>
                    <a:pt x="4133380" y="92710"/>
                  </a:lnTo>
                  <a:lnTo>
                    <a:pt x="4107421" y="67513"/>
                  </a:lnTo>
                  <a:lnTo>
                    <a:pt x="4107421" y="121602"/>
                  </a:lnTo>
                  <a:lnTo>
                    <a:pt x="4034942" y="121602"/>
                  </a:lnTo>
                  <a:lnTo>
                    <a:pt x="4063936" y="89585"/>
                  </a:lnTo>
                  <a:lnTo>
                    <a:pt x="4071264" y="89001"/>
                  </a:lnTo>
                  <a:lnTo>
                    <a:pt x="4078528" y="89573"/>
                  </a:lnTo>
                  <a:lnTo>
                    <a:pt x="4107421" y="121602"/>
                  </a:lnTo>
                  <a:lnTo>
                    <a:pt x="4107421" y="67513"/>
                  </a:lnTo>
                  <a:lnTo>
                    <a:pt x="4100842" y="63817"/>
                  </a:lnTo>
                  <a:lnTo>
                    <a:pt x="4086796" y="59601"/>
                  </a:lnTo>
                  <a:lnTo>
                    <a:pt x="4071264" y="58191"/>
                  </a:lnTo>
                  <a:lnTo>
                    <a:pt x="4055580" y="59588"/>
                  </a:lnTo>
                  <a:lnTo>
                    <a:pt x="4016794" y="80378"/>
                  </a:lnTo>
                  <a:lnTo>
                    <a:pt x="3996423" y="119519"/>
                  </a:lnTo>
                  <a:lnTo>
                    <a:pt x="3995064" y="135293"/>
                  </a:lnTo>
                  <a:lnTo>
                    <a:pt x="3996423" y="151739"/>
                  </a:lnTo>
                  <a:lnTo>
                    <a:pt x="4016933" y="191401"/>
                  </a:lnTo>
                  <a:lnTo>
                    <a:pt x="4057040" y="211493"/>
                  </a:lnTo>
                  <a:lnTo>
                    <a:pt x="4073639" y="212826"/>
                  </a:lnTo>
                  <a:lnTo>
                    <a:pt x="4082262" y="212509"/>
                  </a:lnTo>
                  <a:lnTo>
                    <a:pt x="4122013" y="201180"/>
                  </a:lnTo>
                  <a:lnTo>
                    <a:pt x="4134218" y="192290"/>
                  </a:lnTo>
                  <a:lnTo>
                    <a:pt x="4127246" y="182016"/>
                  </a:lnTo>
                  <a:lnTo>
                    <a:pt x="4117251" y="167284"/>
                  </a:lnTo>
                  <a:lnTo>
                    <a:pt x="4084015" y="182016"/>
                  </a:lnTo>
                  <a:lnTo>
                    <a:pt x="4077957" y="182016"/>
                  </a:lnTo>
                  <a:lnTo>
                    <a:pt x="4039590" y="160921"/>
                  </a:lnTo>
                  <a:lnTo>
                    <a:pt x="4035539" y="147789"/>
                  </a:lnTo>
                  <a:lnTo>
                    <a:pt x="4144924" y="147789"/>
                  </a:lnTo>
                  <a:lnTo>
                    <a:pt x="4144924" y="13930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676558" y="2124264"/>
              <a:ext cx="1953010" cy="185886"/>
            </a:xfrm>
            <a:prstGeom prst="rect">
              <a:avLst/>
            </a:prstGeom>
          </p:spPr>
        </p:pic>
        <p:sp>
          <p:nvSpPr>
            <p:cNvPr id="12" name="object 12" descr=""/>
            <p:cNvSpPr/>
            <p:nvPr/>
          </p:nvSpPr>
          <p:spPr>
            <a:xfrm>
              <a:off x="3671785" y="2122334"/>
              <a:ext cx="2928620" cy="408305"/>
            </a:xfrm>
            <a:custGeom>
              <a:avLst/>
              <a:gdLst/>
              <a:ahLst/>
              <a:cxnLst/>
              <a:rect l="l" t="t" r="r" b="b"/>
              <a:pathLst>
                <a:path w="2928620" h="408305">
                  <a:moveTo>
                    <a:pt x="96596" y="317157"/>
                  </a:moveTo>
                  <a:lnTo>
                    <a:pt x="62953" y="298767"/>
                  </a:lnTo>
                  <a:lnTo>
                    <a:pt x="55372" y="298399"/>
                  </a:lnTo>
                  <a:lnTo>
                    <a:pt x="43599" y="299377"/>
                  </a:lnTo>
                  <a:lnTo>
                    <a:pt x="8623" y="322275"/>
                  </a:lnTo>
                  <a:lnTo>
                    <a:pt x="0" y="353021"/>
                  </a:lnTo>
                  <a:lnTo>
                    <a:pt x="965" y="364401"/>
                  </a:lnTo>
                  <a:lnTo>
                    <a:pt x="23583" y="399084"/>
                  </a:lnTo>
                  <a:lnTo>
                    <a:pt x="55372" y="407784"/>
                  </a:lnTo>
                  <a:lnTo>
                    <a:pt x="62953" y="407428"/>
                  </a:lnTo>
                  <a:lnTo>
                    <a:pt x="96596" y="388886"/>
                  </a:lnTo>
                  <a:lnTo>
                    <a:pt x="90805" y="383527"/>
                  </a:lnTo>
                  <a:lnTo>
                    <a:pt x="78587" y="372224"/>
                  </a:lnTo>
                  <a:lnTo>
                    <a:pt x="73329" y="379755"/>
                  </a:lnTo>
                  <a:lnTo>
                    <a:pt x="65989" y="383527"/>
                  </a:lnTo>
                  <a:lnTo>
                    <a:pt x="48221" y="383527"/>
                  </a:lnTo>
                  <a:lnTo>
                    <a:pt x="41427" y="380707"/>
                  </a:lnTo>
                  <a:lnTo>
                    <a:pt x="30911" y="369392"/>
                  </a:lnTo>
                  <a:lnTo>
                    <a:pt x="28282" y="362051"/>
                  </a:lnTo>
                  <a:lnTo>
                    <a:pt x="28282" y="343992"/>
                  </a:lnTo>
                  <a:lnTo>
                    <a:pt x="30911" y="336702"/>
                  </a:lnTo>
                  <a:lnTo>
                    <a:pt x="41427" y="325589"/>
                  </a:lnTo>
                  <a:lnTo>
                    <a:pt x="48221" y="322808"/>
                  </a:lnTo>
                  <a:lnTo>
                    <a:pt x="66179" y="322808"/>
                  </a:lnTo>
                  <a:lnTo>
                    <a:pt x="73520" y="326580"/>
                  </a:lnTo>
                  <a:lnTo>
                    <a:pt x="78587" y="334124"/>
                  </a:lnTo>
                  <a:lnTo>
                    <a:pt x="90589" y="322808"/>
                  </a:lnTo>
                  <a:lnTo>
                    <a:pt x="96596" y="317157"/>
                  </a:lnTo>
                  <a:close/>
                </a:path>
                <a:path w="2928620" h="408305">
                  <a:moveTo>
                    <a:pt x="212458" y="405257"/>
                  </a:moveTo>
                  <a:lnTo>
                    <a:pt x="212356" y="329755"/>
                  </a:lnTo>
                  <a:lnTo>
                    <a:pt x="186601" y="298945"/>
                  </a:lnTo>
                  <a:lnTo>
                    <a:pt x="178536" y="298399"/>
                  </a:lnTo>
                  <a:lnTo>
                    <a:pt x="169900" y="298399"/>
                  </a:lnTo>
                  <a:lnTo>
                    <a:pt x="162458" y="300088"/>
                  </a:lnTo>
                  <a:lnTo>
                    <a:pt x="149961" y="306832"/>
                  </a:lnTo>
                  <a:lnTo>
                    <a:pt x="145148" y="310553"/>
                  </a:lnTo>
                  <a:lnTo>
                    <a:pt x="141770" y="314629"/>
                  </a:lnTo>
                  <a:lnTo>
                    <a:pt x="141770" y="261340"/>
                  </a:lnTo>
                  <a:lnTo>
                    <a:pt x="114388" y="261340"/>
                  </a:lnTo>
                  <a:lnTo>
                    <a:pt x="114388" y="405257"/>
                  </a:lnTo>
                  <a:lnTo>
                    <a:pt x="141770" y="405257"/>
                  </a:lnTo>
                  <a:lnTo>
                    <a:pt x="141770" y="335165"/>
                  </a:lnTo>
                  <a:lnTo>
                    <a:pt x="146824" y="329755"/>
                  </a:lnTo>
                  <a:lnTo>
                    <a:pt x="152488" y="325894"/>
                  </a:lnTo>
                  <a:lnTo>
                    <a:pt x="158737" y="323583"/>
                  </a:lnTo>
                  <a:lnTo>
                    <a:pt x="165582" y="322808"/>
                  </a:lnTo>
                  <a:lnTo>
                    <a:pt x="174053" y="324002"/>
                  </a:lnTo>
                  <a:lnTo>
                    <a:pt x="180098" y="327571"/>
                  </a:lnTo>
                  <a:lnTo>
                    <a:pt x="183718" y="333527"/>
                  </a:lnTo>
                  <a:lnTo>
                    <a:pt x="184924" y="341858"/>
                  </a:lnTo>
                  <a:lnTo>
                    <a:pt x="184924" y="405257"/>
                  </a:lnTo>
                  <a:lnTo>
                    <a:pt x="212458" y="405257"/>
                  </a:lnTo>
                  <a:close/>
                </a:path>
                <a:path w="2928620" h="408305">
                  <a:moveTo>
                    <a:pt x="343128" y="353021"/>
                  </a:moveTo>
                  <a:lnTo>
                    <a:pt x="327660" y="313880"/>
                  </a:lnTo>
                  <a:lnTo>
                    <a:pt x="314706" y="304711"/>
                  </a:lnTo>
                  <a:lnTo>
                    <a:pt x="314706" y="344385"/>
                  </a:lnTo>
                  <a:lnTo>
                    <a:pt x="314604" y="362254"/>
                  </a:lnTo>
                  <a:lnTo>
                    <a:pt x="312229" y="369290"/>
                  </a:lnTo>
                  <a:lnTo>
                    <a:pt x="307517" y="374751"/>
                  </a:lnTo>
                  <a:lnTo>
                    <a:pt x="302310" y="380707"/>
                  </a:lnTo>
                  <a:lnTo>
                    <a:pt x="295859" y="383527"/>
                  </a:lnTo>
                  <a:lnTo>
                    <a:pt x="280276" y="383527"/>
                  </a:lnTo>
                  <a:lnTo>
                    <a:pt x="273926" y="380758"/>
                  </a:lnTo>
                  <a:lnTo>
                    <a:pt x="268871" y="375196"/>
                  </a:lnTo>
                  <a:lnTo>
                    <a:pt x="263906" y="369646"/>
                  </a:lnTo>
                  <a:lnTo>
                    <a:pt x="261429" y="362254"/>
                  </a:lnTo>
                  <a:lnTo>
                    <a:pt x="261429" y="343992"/>
                  </a:lnTo>
                  <a:lnTo>
                    <a:pt x="263906" y="336702"/>
                  </a:lnTo>
                  <a:lnTo>
                    <a:pt x="268871" y="331139"/>
                  </a:lnTo>
                  <a:lnTo>
                    <a:pt x="273926" y="325589"/>
                  </a:lnTo>
                  <a:lnTo>
                    <a:pt x="280276" y="322808"/>
                  </a:lnTo>
                  <a:lnTo>
                    <a:pt x="295859" y="322808"/>
                  </a:lnTo>
                  <a:lnTo>
                    <a:pt x="302310" y="325691"/>
                  </a:lnTo>
                  <a:lnTo>
                    <a:pt x="312229" y="337197"/>
                  </a:lnTo>
                  <a:lnTo>
                    <a:pt x="314706" y="344385"/>
                  </a:lnTo>
                  <a:lnTo>
                    <a:pt x="314706" y="304711"/>
                  </a:lnTo>
                  <a:lnTo>
                    <a:pt x="309981" y="302272"/>
                  </a:lnTo>
                  <a:lnTo>
                    <a:pt x="299504" y="299364"/>
                  </a:lnTo>
                  <a:lnTo>
                    <a:pt x="287921" y="298399"/>
                  </a:lnTo>
                  <a:lnTo>
                    <a:pt x="276402" y="299364"/>
                  </a:lnTo>
                  <a:lnTo>
                    <a:pt x="241554" y="322135"/>
                  </a:lnTo>
                  <a:lnTo>
                    <a:pt x="232854" y="353021"/>
                  </a:lnTo>
                  <a:lnTo>
                    <a:pt x="233819" y="364401"/>
                  </a:lnTo>
                  <a:lnTo>
                    <a:pt x="256603" y="399084"/>
                  </a:lnTo>
                  <a:lnTo>
                    <a:pt x="287921" y="407784"/>
                  </a:lnTo>
                  <a:lnTo>
                    <a:pt x="299504" y="406831"/>
                  </a:lnTo>
                  <a:lnTo>
                    <a:pt x="334429" y="384187"/>
                  </a:lnTo>
                  <a:lnTo>
                    <a:pt x="342163" y="364477"/>
                  </a:lnTo>
                  <a:lnTo>
                    <a:pt x="343128" y="353021"/>
                  </a:lnTo>
                  <a:close/>
                </a:path>
                <a:path w="2928620" h="408305">
                  <a:moveTo>
                    <a:pt x="390804" y="301078"/>
                  </a:moveTo>
                  <a:lnTo>
                    <a:pt x="363423" y="301078"/>
                  </a:lnTo>
                  <a:lnTo>
                    <a:pt x="363423" y="405257"/>
                  </a:lnTo>
                  <a:lnTo>
                    <a:pt x="390804" y="405257"/>
                  </a:lnTo>
                  <a:lnTo>
                    <a:pt x="390804" y="301078"/>
                  </a:lnTo>
                  <a:close/>
                </a:path>
                <a:path w="2928620" h="408305">
                  <a:moveTo>
                    <a:pt x="393484" y="268833"/>
                  </a:moveTo>
                  <a:lnTo>
                    <a:pt x="391896" y="265010"/>
                  </a:lnTo>
                  <a:lnTo>
                    <a:pt x="388721" y="261937"/>
                  </a:lnTo>
                  <a:lnTo>
                    <a:pt x="385546" y="258762"/>
                  </a:lnTo>
                  <a:lnTo>
                    <a:pt x="381673" y="257175"/>
                  </a:lnTo>
                  <a:lnTo>
                    <a:pt x="372643" y="257175"/>
                  </a:lnTo>
                  <a:lnTo>
                    <a:pt x="368782" y="258762"/>
                  </a:lnTo>
                  <a:lnTo>
                    <a:pt x="365506" y="261937"/>
                  </a:lnTo>
                  <a:lnTo>
                    <a:pt x="362229" y="265010"/>
                  </a:lnTo>
                  <a:lnTo>
                    <a:pt x="360591" y="268833"/>
                  </a:lnTo>
                  <a:lnTo>
                    <a:pt x="360591" y="277964"/>
                  </a:lnTo>
                  <a:lnTo>
                    <a:pt x="362229" y="281838"/>
                  </a:lnTo>
                  <a:lnTo>
                    <a:pt x="368782" y="288188"/>
                  </a:lnTo>
                  <a:lnTo>
                    <a:pt x="372643" y="289775"/>
                  </a:lnTo>
                  <a:lnTo>
                    <a:pt x="381673" y="289775"/>
                  </a:lnTo>
                  <a:lnTo>
                    <a:pt x="385546" y="288188"/>
                  </a:lnTo>
                  <a:lnTo>
                    <a:pt x="391896" y="281838"/>
                  </a:lnTo>
                  <a:lnTo>
                    <a:pt x="393484" y="277964"/>
                  </a:lnTo>
                  <a:lnTo>
                    <a:pt x="393484" y="268833"/>
                  </a:lnTo>
                  <a:close/>
                </a:path>
                <a:path w="2928620" h="408305">
                  <a:moveTo>
                    <a:pt x="507911" y="317157"/>
                  </a:moveTo>
                  <a:lnTo>
                    <a:pt x="474268" y="298767"/>
                  </a:lnTo>
                  <a:lnTo>
                    <a:pt x="466686" y="298399"/>
                  </a:lnTo>
                  <a:lnTo>
                    <a:pt x="454914" y="299377"/>
                  </a:lnTo>
                  <a:lnTo>
                    <a:pt x="419938" y="322275"/>
                  </a:lnTo>
                  <a:lnTo>
                    <a:pt x="411314" y="353021"/>
                  </a:lnTo>
                  <a:lnTo>
                    <a:pt x="412280" y="364401"/>
                  </a:lnTo>
                  <a:lnTo>
                    <a:pt x="434898" y="399084"/>
                  </a:lnTo>
                  <a:lnTo>
                    <a:pt x="466686" y="407784"/>
                  </a:lnTo>
                  <a:lnTo>
                    <a:pt x="474268" y="407428"/>
                  </a:lnTo>
                  <a:lnTo>
                    <a:pt x="507911" y="388886"/>
                  </a:lnTo>
                  <a:lnTo>
                    <a:pt x="502119" y="383527"/>
                  </a:lnTo>
                  <a:lnTo>
                    <a:pt x="489902" y="372224"/>
                  </a:lnTo>
                  <a:lnTo>
                    <a:pt x="484644" y="379755"/>
                  </a:lnTo>
                  <a:lnTo>
                    <a:pt x="477304" y="383527"/>
                  </a:lnTo>
                  <a:lnTo>
                    <a:pt x="459536" y="383527"/>
                  </a:lnTo>
                  <a:lnTo>
                    <a:pt x="452742" y="380707"/>
                  </a:lnTo>
                  <a:lnTo>
                    <a:pt x="442226" y="369392"/>
                  </a:lnTo>
                  <a:lnTo>
                    <a:pt x="439597" y="362051"/>
                  </a:lnTo>
                  <a:lnTo>
                    <a:pt x="439597" y="343992"/>
                  </a:lnTo>
                  <a:lnTo>
                    <a:pt x="442226" y="336702"/>
                  </a:lnTo>
                  <a:lnTo>
                    <a:pt x="452742" y="325589"/>
                  </a:lnTo>
                  <a:lnTo>
                    <a:pt x="459536" y="322808"/>
                  </a:lnTo>
                  <a:lnTo>
                    <a:pt x="477494" y="322808"/>
                  </a:lnTo>
                  <a:lnTo>
                    <a:pt x="484835" y="326580"/>
                  </a:lnTo>
                  <a:lnTo>
                    <a:pt x="489902" y="334124"/>
                  </a:lnTo>
                  <a:lnTo>
                    <a:pt x="501904" y="322808"/>
                  </a:lnTo>
                  <a:lnTo>
                    <a:pt x="507911" y="317157"/>
                  </a:lnTo>
                  <a:close/>
                </a:path>
                <a:path w="2928620" h="408305">
                  <a:moveTo>
                    <a:pt x="625271" y="355854"/>
                  </a:moveTo>
                  <a:lnTo>
                    <a:pt x="624357" y="343598"/>
                  </a:lnTo>
                  <a:lnTo>
                    <a:pt x="624293" y="343344"/>
                  </a:lnTo>
                  <a:lnTo>
                    <a:pt x="621626" y="332600"/>
                  </a:lnTo>
                  <a:lnTo>
                    <a:pt x="617067" y="322834"/>
                  </a:lnTo>
                  <a:lnTo>
                    <a:pt x="615149" y="320281"/>
                  </a:lnTo>
                  <a:lnTo>
                    <a:pt x="610679" y="314325"/>
                  </a:lnTo>
                  <a:lnTo>
                    <a:pt x="602856" y="307365"/>
                  </a:lnTo>
                  <a:lnTo>
                    <a:pt x="598627" y="305003"/>
                  </a:lnTo>
                  <a:lnTo>
                    <a:pt x="598627" y="343344"/>
                  </a:lnTo>
                  <a:lnTo>
                    <a:pt x="547281" y="343344"/>
                  </a:lnTo>
                  <a:lnTo>
                    <a:pt x="548081" y="336702"/>
                  </a:lnTo>
                  <a:lnTo>
                    <a:pt x="550748" y="331190"/>
                  </a:lnTo>
                  <a:lnTo>
                    <a:pt x="559879" y="322465"/>
                  </a:lnTo>
                  <a:lnTo>
                    <a:pt x="565785" y="320281"/>
                  </a:lnTo>
                  <a:lnTo>
                    <a:pt x="580174" y="320281"/>
                  </a:lnTo>
                  <a:lnTo>
                    <a:pt x="586130" y="322414"/>
                  </a:lnTo>
                  <a:lnTo>
                    <a:pt x="590892" y="326682"/>
                  </a:lnTo>
                  <a:lnTo>
                    <a:pt x="595655" y="330847"/>
                  </a:lnTo>
                  <a:lnTo>
                    <a:pt x="598233" y="336397"/>
                  </a:lnTo>
                  <a:lnTo>
                    <a:pt x="598627" y="343344"/>
                  </a:lnTo>
                  <a:lnTo>
                    <a:pt x="598627" y="305003"/>
                  </a:lnTo>
                  <a:lnTo>
                    <a:pt x="593979" y="302387"/>
                  </a:lnTo>
                  <a:lnTo>
                    <a:pt x="584034" y="299402"/>
                  </a:lnTo>
                  <a:lnTo>
                    <a:pt x="573024" y="298399"/>
                  </a:lnTo>
                  <a:lnTo>
                    <a:pt x="561975" y="299389"/>
                  </a:lnTo>
                  <a:lnTo>
                    <a:pt x="527710" y="322465"/>
                  </a:lnTo>
                  <a:lnTo>
                    <a:pt x="518998" y="353021"/>
                  </a:lnTo>
                  <a:lnTo>
                    <a:pt x="519976" y="364655"/>
                  </a:lnTo>
                  <a:lnTo>
                    <a:pt x="542848" y="399249"/>
                  </a:lnTo>
                  <a:lnTo>
                    <a:pt x="574662" y="407784"/>
                  </a:lnTo>
                  <a:lnTo>
                    <a:pt x="582904" y="407784"/>
                  </a:lnTo>
                  <a:lnTo>
                    <a:pt x="617677" y="393357"/>
                  </a:lnTo>
                  <a:lnTo>
                    <a:pt x="612711" y="386067"/>
                  </a:lnTo>
                  <a:lnTo>
                    <a:pt x="605624" y="375640"/>
                  </a:lnTo>
                  <a:lnTo>
                    <a:pt x="602056" y="379018"/>
                  </a:lnTo>
                  <a:lnTo>
                    <a:pt x="597585" y="381596"/>
                  </a:lnTo>
                  <a:lnTo>
                    <a:pt x="586867" y="385165"/>
                  </a:lnTo>
                  <a:lnTo>
                    <a:pt x="582053" y="386067"/>
                  </a:lnTo>
                  <a:lnTo>
                    <a:pt x="568858" y="386067"/>
                  </a:lnTo>
                  <a:lnTo>
                    <a:pt x="547725" y="361950"/>
                  </a:lnTo>
                  <a:lnTo>
                    <a:pt x="625271" y="361950"/>
                  </a:lnTo>
                  <a:lnTo>
                    <a:pt x="625271" y="355854"/>
                  </a:lnTo>
                  <a:close/>
                </a:path>
                <a:path w="2928620" h="408305">
                  <a:moveTo>
                    <a:pt x="2118728" y="95846"/>
                  </a:moveTo>
                  <a:lnTo>
                    <a:pt x="2103247" y="56705"/>
                  </a:lnTo>
                  <a:lnTo>
                    <a:pt x="2090305" y="47536"/>
                  </a:lnTo>
                  <a:lnTo>
                    <a:pt x="2090305" y="87210"/>
                  </a:lnTo>
                  <a:lnTo>
                    <a:pt x="2090204" y="105079"/>
                  </a:lnTo>
                  <a:lnTo>
                    <a:pt x="2087816" y="112115"/>
                  </a:lnTo>
                  <a:lnTo>
                    <a:pt x="2083117" y="117576"/>
                  </a:lnTo>
                  <a:lnTo>
                    <a:pt x="2077897" y="123532"/>
                  </a:lnTo>
                  <a:lnTo>
                    <a:pt x="2071446" y="126352"/>
                  </a:lnTo>
                  <a:lnTo>
                    <a:pt x="2055876" y="126352"/>
                  </a:lnTo>
                  <a:lnTo>
                    <a:pt x="2049526" y="123583"/>
                  </a:lnTo>
                  <a:lnTo>
                    <a:pt x="2044458" y="118021"/>
                  </a:lnTo>
                  <a:lnTo>
                    <a:pt x="2039505" y="112471"/>
                  </a:lnTo>
                  <a:lnTo>
                    <a:pt x="2037016" y="105079"/>
                  </a:lnTo>
                  <a:lnTo>
                    <a:pt x="2037016" y="86817"/>
                  </a:lnTo>
                  <a:lnTo>
                    <a:pt x="2039505" y="79527"/>
                  </a:lnTo>
                  <a:lnTo>
                    <a:pt x="2044458" y="73964"/>
                  </a:lnTo>
                  <a:lnTo>
                    <a:pt x="2049526" y="68414"/>
                  </a:lnTo>
                  <a:lnTo>
                    <a:pt x="2055876" y="65633"/>
                  </a:lnTo>
                  <a:lnTo>
                    <a:pt x="2071446" y="65633"/>
                  </a:lnTo>
                  <a:lnTo>
                    <a:pt x="2077897" y="68516"/>
                  </a:lnTo>
                  <a:lnTo>
                    <a:pt x="2087816" y="80022"/>
                  </a:lnTo>
                  <a:lnTo>
                    <a:pt x="2090305" y="87210"/>
                  </a:lnTo>
                  <a:lnTo>
                    <a:pt x="2090305" y="47536"/>
                  </a:lnTo>
                  <a:lnTo>
                    <a:pt x="2085581" y="45097"/>
                  </a:lnTo>
                  <a:lnTo>
                    <a:pt x="2075091" y="42189"/>
                  </a:lnTo>
                  <a:lnTo>
                    <a:pt x="2063508" y="41224"/>
                  </a:lnTo>
                  <a:lnTo>
                    <a:pt x="2052002" y="42189"/>
                  </a:lnTo>
                  <a:lnTo>
                    <a:pt x="2017153" y="64960"/>
                  </a:lnTo>
                  <a:lnTo>
                    <a:pt x="2008441" y="95846"/>
                  </a:lnTo>
                  <a:lnTo>
                    <a:pt x="2009406" y="107226"/>
                  </a:lnTo>
                  <a:lnTo>
                    <a:pt x="2032203" y="141909"/>
                  </a:lnTo>
                  <a:lnTo>
                    <a:pt x="2063508" y="150609"/>
                  </a:lnTo>
                  <a:lnTo>
                    <a:pt x="2075091" y="149656"/>
                  </a:lnTo>
                  <a:lnTo>
                    <a:pt x="2110016" y="127012"/>
                  </a:lnTo>
                  <a:lnTo>
                    <a:pt x="2117763" y="107302"/>
                  </a:lnTo>
                  <a:lnTo>
                    <a:pt x="2118728" y="95846"/>
                  </a:lnTo>
                  <a:close/>
                </a:path>
                <a:path w="2928620" h="408305">
                  <a:moveTo>
                    <a:pt x="2207476" y="11760"/>
                  </a:moveTo>
                  <a:lnTo>
                    <a:pt x="2202472" y="7467"/>
                  </a:lnTo>
                  <a:lnTo>
                    <a:pt x="2196274" y="4394"/>
                  </a:lnTo>
                  <a:lnTo>
                    <a:pt x="2188857" y="2552"/>
                  </a:lnTo>
                  <a:lnTo>
                    <a:pt x="2180234" y="1930"/>
                  </a:lnTo>
                  <a:lnTo>
                    <a:pt x="2172728" y="2552"/>
                  </a:lnTo>
                  <a:lnTo>
                    <a:pt x="2145715" y="30289"/>
                  </a:lnTo>
                  <a:lnTo>
                    <a:pt x="2145119" y="38252"/>
                  </a:lnTo>
                  <a:lnTo>
                    <a:pt x="2145119" y="43903"/>
                  </a:lnTo>
                  <a:lnTo>
                    <a:pt x="2127847" y="43903"/>
                  </a:lnTo>
                  <a:lnTo>
                    <a:pt x="2127847" y="67868"/>
                  </a:lnTo>
                  <a:lnTo>
                    <a:pt x="2145119" y="67868"/>
                  </a:lnTo>
                  <a:lnTo>
                    <a:pt x="2145119" y="148082"/>
                  </a:lnTo>
                  <a:lnTo>
                    <a:pt x="2172792" y="148082"/>
                  </a:lnTo>
                  <a:lnTo>
                    <a:pt x="2172792" y="67868"/>
                  </a:lnTo>
                  <a:lnTo>
                    <a:pt x="2193925" y="67868"/>
                  </a:lnTo>
                  <a:lnTo>
                    <a:pt x="2193925" y="43903"/>
                  </a:lnTo>
                  <a:lnTo>
                    <a:pt x="2172792" y="43903"/>
                  </a:lnTo>
                  <a:lnTo>
                    <a:pt x="2172792" y="33388"/>
                  </a:lnTo>
                  <a:lnTo>
                    <a:pt x="2173986" y="29718"/>
                  </a:lnTo>
                  <a:lnTo>
                    <a:pt x="2176373" y="27241"/>
                  </a:lnTo>
                  <a:lnTo>
                    <a:pt x="2178850" y="24752"/>
                  </a:lnTo>
                  <a:lnTo>
                    <a:pt x="2181974" y="23520"/>
                  </a:lnTo>
                  <a:lnTo>
                    <a:pt x="2190407" y="23520"/>
                  </a:lnTo>
                  <a:lnTo>
                    <a:pt x="2194179" y="24955"/>
                  </a:lnTo>
                  <a:lnTo>
                    <a:pt x="2197049" y="27838"/>
                  </a:lnTo>
                  <a:lnTo>
                    <a:pt x="2199856" y="23520"/>
                  </a:lnTo>
                  <a:lnTo>
                    <a:pt x="2207476" y="11760"/>
                  </a:lnTo>
                  <a:close/>
                </a:path>
                <a:path w="2928620" h="408305">
                  <a:moveTo>
                    <a:pt x="2274151" y="11760"/>
                  </a:moveTo>
                  <a:lnTo>
                    <a:pt x="2269147" y="7467"/>
                  </a:lnTo>
                  <a:lnTo>
                    <a:pt x="2262949" y="4394"/>
                  </a:lnTo>
                  <a:lnTo>
                    <a:pt x="2255532" y="2552"/>
                  </a:lnTo>
                  <a:lnTo>
                    <a:pt x="2246909" y="1930"/>
                  </a:lnTo>
                  <a:lnTo>
                    <a:pt x="2239403" y="2552"/>
                  </a:lnTo>
                  <a:lnTo>
                    <a:pt x="2212390" y="30289"/>
                  </a:lnTo>
                  <a:lnTo>
                    <a:pt x="2211794" y="38252"/>
                  </a:lnTo>
                  <a:lnTo>
                    <a:pt x="2211794" y="43903"/>
                  </a:lnTo>
                  <a:lnTo>
                    <a:pt x="2194522" y="43903"/>
                  </a:lnTo>
                  <a:lnTo>
                    <a:pt x="2194522" y="67868"/>
                  </a:lnTo>
                  <a:lnTo>
                    <a:pt x="2211794" y="67868"/>
                  </a:lnTo>
                  <a:lnTo>
                    <a:pt x="2211794" y="148082"/>
                  </a:lnTo>
                  <a:lnTo>
                    <a:pt x="2239467" y="148082"/>
                  </a:lnTo>
                  <a:lnTo>
                    <a:pt x="2239467" y="67868"/>
                  </a:lnTo>
                  <a:lnTo>
                    <a:pt x="2260600" y="67868"/>
                  </a:lnTo>
                  <a:lnTo>
                    <a:pt x="2260600" y="43903"/>
                  </a:lnTo>
                  <a:lnTo>
                    <a:pt x="2239467" y="43903"/>
                  </a:lnTo>
                  <a:lnTo>
                    <a:pt x="2239467" y="33388"/>
                  </a:lnTo>
                  <a:lnTo>
                    <a:pt x="2240661" y="29718"/>
                  </a:lnTo>
                  <a:lnTo>
                    <a:pt x="2243048" y="27241"/>
                  </a:lnTo>
                  <a:lnTo>
                    <a:pt x="2245525" y="24752"/>
                  </a:lnTo>
                  <a:lnTo>
                    <a:pt x="2248649" y="23520"/>
                  </a:lnTo>
                  <a:lnTo>
                    <a:pt x="2257082" y="23520"/>
                  </a:lnTo>
                  <a:lnTo>
                    <a:pt x="2260854" y="24955"/>
                  </a:lnTo>
                  <a:lnTo>
                    <a:pt x="2263724" y="27838"/>
                  </a:lnTo>
                  <a:lnTo>
                    <a:pt x="2266531" y="23520"/>
                  </a:lnTo>
                  <a:lnTo>
                    <a:pt x="2274151" y="11760"/>
                  </a:lnTo>
                  <a:close/>
                </a:path>
                <a:path w="2928620" h="408305">
                  <a:moveTo>
                    <a:pt x="2379929" y="98679"/>
                  </a:moveTo>
                  <a:lnTo>
                    <a:pt x="2379014" y="86423"/>
                  </a:lnTo>
                  <a:lnTo>
                    <a:pt x="2378951" y="86169"/>
                  </a:lnTo>
                  <a:lnTo>
                    <a:pt x="2376284" y="75425"/>
                  </a:lnTo>
                  <a:lnTo>
                    <a:pt x="2371725" y="65659"/>
                  </a:lnTo>
                  <a:lnTo>
                    <a:pt x="2369807" y="63106"/>
                  </a:lnTo>
                  <a:lnTo>
                    <a:pt x="2365337" y="57150"/>
                  </a:lnTo>
                  <a:lnTo>
                    <a:pt x="2357513" y="50190"/>
                  </a:lnTo>
                  <a:lnTo>
                    <a:pt x="2353284" y="47828"/>
                  </a:lnTo>
                  <a:lnTo>
                    <a:pt x="2353284" y="86169"/>
                  </a:lnTo>
                  <a:lnTo>
                    <a:pt x="2301938" y="86169"/>
                  </a:lnTo>
                  <a:lnTo>
                    <a:pt x="2302738" y="79527"/>
                  </a:lnTo>
                  <a:lnTo>
                    <a:pt x="2305418" y="74015"/>
                  </a:lnTo>
                  <a:lnTo>
                    <a:pt x="2314537" y="65290"/>
                  </a:lnTo>
                  <a:lnTo>
                    <a:pt x="2320442" y="63106"/>
                  </a:lnTo>
                  <a:lnTo>
                    <a:pt x="2334831" y="63106"/>
                  </a:lnTo>
                  <a:lnTo>
                    <a:pt x="2340787" y="65239"/>
                  </a:lnTo>
                  <a:lnTo>
                    <a:pt x="2345550" y="69507"/>
                  </a:lnTo>
                  <a:lnTo>
                    <a:pt x="2350312" y="73672"/>
                  </a:lnTo>
                  <a:lnTo>
                    <a:pt x="2352891" y="79222"/>
                  </a:lnTo>
                  <a:lnTo>
                    <a:pt x="2353284" y="86169"/>
                  </a:lnTo>
                  <a:lnTo>
                    <a:pt x="2353284" y="47828"/>
                  </a:lnTo>
                  <a:lnTo>
                    <a:pt x="2348636" y="45212"/>
                  </a:lnTo>
                  <a:lnTo>
                    <a:pt x="2338692" y="42227"/>
                  </a:lnTo>
                  <a:lnTo>
                    <a:pt x="2327694" y="41224"/>
                  </a:lnTo>
                  <a:lnTo>
                    <a:pt x="2316632" y="42214"/>
                  </a:lnTo>
                  <a:lnTo>
                    <a:pt x="2282367" y="65290"/>
                  </a:lnTo>
                  <a:lnTo>
                    <a:pt x="2273668" y="95846"/>
                  </a:lnTo>
                  <a:lnTo>
                    <a:pt x="2274633" y="107480"/>
                  </a:lnTo>
                  <a:lnTo>
                    <a:pt x="2297519" y="142074"/>
                  </a:lnTo>
                  <a:lnTo>
                    <a:pt x="2329319" y="150609"/>
                  </a:lnTo>
                  <a:lnTo>
                    <a:pt x="2337562" y="150609"/>
                  </a:lnTo>
                  <a:lnTo>
                    <a:pt x="2372334" y="136182"/>
                  </a:lnTo>
                  <a:lnTo>
                    <a:pt x="2367369" y="128892"/>
                  </a:lnTo>
                  <a:lnTo>
                    <a:pt x="2360282" y="118465"/>
                  </a:lnTo>
                  <a:lnTo>
                    <a:pt x="2356713" y="121843"/>
                  </a:lnTo>
                  <a:lnTo>
                    <a:pt x="2352243" y="124421"/>
                  </a:lnTo>
                  <a:lnTo>
                    <a:pt x="2341524" y="127990"/>
                  </a:lnTo>
                  <a:lnTo>
                    <a:pt x="2336723" y="128892"/>
                  </a:lnTo>
                  <a:lnTo>
                    <a:pt x="2323515" y="128892"/>
                  </a:lnTo>
                  <a:lnTo>
                    <a:pt x="2302383" y="104775"/>
                  </a:lnTo>
                  <a:lnTo>
                    <a:pt x="2379929" y="104775"/>
                  </a:lnTo>
                  <a:lnTo>
                    <a:pt x="2379929" y="98679"/>
                  </a:lnTo>
                  <a:close/>
                </a:path>
                <a:path w="2928620" h="408305">
                  <a:moveTo>
                    <a:pt x="2460421" y="41224"/>
                  </a:moveTo>
                  <a:lnTo>
                    <a:pt x="2453970" y="41224"/>
                  </a:lnTo>
                  <a:lnTo>
                    <a:pt x="2447721" y="42913"/>
                  </a:lnTo>
                  <a:lnTo>
                    <a:pt x="2435720" y="49555"/>
                  </a:lnTo>
                  <a:lnTo>
                    <a:pt x="2430856" y="53479"/>
                  </a:lnTo>
                  <a:lnTo>
                    <a:pt x="2427084" y="58039"/>
                  </a:lnTo>
                  <a:lnTo>
                    <a:pt x="2427084" y="43903"/>
                  </a:lnTo>
                  <a:lnTo>
                    <a:pt x="2399703" y="43903"/>
                  </a:lnTo>
                  <a:lnTo>
                    <a:pt x="2399703" y="148082"/>
                  </a:lnTo>
                  <a:lnTo>
                    <a:pt x="2427084" y="148082"/>
                  </a:lnTo>
                  <a:lnTo>
                    <a:pt x="2427084" y="79171"/>
                  </a:lnTo>
                  <a:lnTo>
                    <a:pt x="2429459" y="75907"/>
                  </a:lnTo>
                  <a:lnTo>
                    <a:pt x="2433129" y="73126"/>
                  </a:lnTo>
                  <a:lnTo>
                    <a:pt x="2443061" y="68567"/>
                  </a:lnTo>
                  <a:lnTo>
                    <a:pt x="2447963" y="67424"/>
                  </a:lnTo>
                  <a:lnTo>
                    <a:pt x="2452827" y="67424"/>
                  </a:lnTo>
                  <a:lnTo>
                    <a:pt x="2460421" y="68021"/>
                  </a:lnTo>
                  <a:lnTo>
                    <a:pt x="2460421" y="67424"/>
                  </a:lnTo>
                  <a:lnTo>
                    <a:pt x="2460421" y="58039"/>
                  </a:lnTo>
                  <a:lnTo>
                    <a:pt x="2460421" y="41224"/>
                  </a:lnTo>
                  <a:close/>
                </a:path>
                <a:path w="2928620" h="408305">
                  <a:moveTo>
                    <a:pt x="2504770" y="43903"/>
                  </a:moveTo>
                  <a:lnTo>
                    <a:pt x="2477389" y="43903"/>
                  </a:lnTo>
                  <a:lnTo>
                    <a:pt x="2477389" y="148082"/>
                  </a:lnTo>
                  <a:lnTo>
                    <a:pt x="2504770" y="148082"/>
                  </a:lnTo>
                  <a:lnTo>
                    <a:pt x="2504770" y="43903"/>
                  </a:lnTo>
                  <a:close/>
                </a:path>
                <a:path w="2928620" h="408305">
                  <a:moveTo>
                    <a:pt x="2507450" y="11658"/>
                  </a:moveTo>
                  <a:lnTo>
                    <a:pt x="2505862" y="7835"/>
                  </a:lnTo>
                  <a:lnTo>
                    <a:pt x="2502687" y="4762"/>
                  </a:lnTo>
                  <a:lnTo>
                    <a:pt x="2499512" y="1587"/>
                  </a:lnTo>
                  <a:lnTo>
                    <a:pt x="2495639" y="0"/>
                  </a:lnTo>
                  <a:lnTo>
                    <a:pt x="2486609" y="0"/>
                  </a:lnTo>
                  <a:lnTo>
                    <a:pt x="2482748" y="1587"/>
                  </a:lnTo>
                  <a:lnTo>
                    <a:pt x="2479471" y="4762"/>
                  </a:lnTo>
                  <a:lnTo>
                    <a:pt x="2476195" y="7835"/>
                  </a:lnTo>
                  <a:lnTo>
                    <a:pt x="2474557" y="11658"/>
                  </a:lnTo>
                  <a:lnTo>
                    <a:pt x="2474557" y="20789"/>
                  </a:lnTo>
                  <a:lnTo>
                    <a:pt x="2476195" y="24663"/>
                  </a:lnTo>
                  <a:lnTo>
                    <a:pt x="2482748" y="31013"/>
                  </a:lnTo>
                  <a:lnTo>
                    <a:pt x="2486609" y="32600"/>
                  </a:lnTo>
                  <a:lnTo>
                    <a:pt x="2495639" y="32600"/>
                  </a:lnTo>
                  <a:lnTo>
                    <a:pt x="2499512" y="31013"/>
                  </a:lnTo>
                  <a:lnTo>
                    <a:pt x="2505862" y="24663"/>
                  </a:lnTo>
                  <a:lnTo>
                    <a:pt x="2507450" y="20789"/>
                  </a:lnTo>
                  <a:lnTo>
                    <a:pt x="2507450" y="11658"/>
                  </a:lnTo>
                  <a:close/>
                </a:path>
                <a:path w="2928620" h="408305">
                  <a:moveTo>
                    <a:pt x="2629763" y="74561"/>
                  </a:moveTo>
                  <a:lnTo>
                    <a:pt x="2629243" y="67297"/>
                  </a:lnTo>
                  <a:lnTo>
                    <a:pt x="2628836" y="65633"/>
                  </a:lnTo>
                  <a:lnTo>
                    <a:pt x="2627680" y="60833"/>
                  </a:lnTo>
                  <a:lnTo>
                    <a:pt x="2626118" y="57454"/>
                  </a:lnTo>
                  <a:lnTo>
                    <a:pt x="2625077" y="55168"/>
                  </a:lnTo>
                  <a:lnTo>
                    <a:pt x="2621432" y="50304"/>
                  </a:lnTo>
                  <a:lnTo>
                    <a:pt x="2616771" y="46329"/>
                  </a:lnTo>
                  <a:lnTo>
                    <a:pt x="2610980" y="43497"/>
                  </a:lnTo>
                  <a:lnTo>
                    <a:pt x="2604046" y="41795"/>
                  </a:lnTo>
                  <a:lnTo>
                    <a:pt x="2595981" y="41224"/>
                  </a:lnTo>
                  <a:lnTo>
                    <a:pt x="2587345" y="41224"/>
                  </a:lnTo>
                  <a:lnTo>
                    <a:pt x="2559367" y="57454"/>
                  </a:lnTo>
                  <a:lnTo>
                    <a:pt x="2559367" y="43903"/>
                  </a:lnTo>
                  <a:lnTo>
                    <a:pt x="2531986" y="43903"/>
                  </a:lnTo>
                  <a:lnTo>
                    <a:pt x="2531986" y="148082"/>
                  </a:lnTo>
                  <a:lnTo>
                    <a:pt x="2559367" y="148082"/>
                  </a:lnTo>
                  <a:lnTo>
                    <a:pt x="2559367" y="77990"/>
                  </a:lnTo>
                  <a:lnTo>
                    <a:pt x="2564206" y="72580"/>
                  </a:lnTo>
                  <a:lnTo>
                    <a:pt x="2569781" y="68719"/>
                  </a:lnTo>
                  <a:lnTo>
                    <a:pt x="2576106" y="66408"/>
                  </a:lnTo>
                  <a:lnTo>
                    <a:pt x="2583180" y="65633"/>
                  </a:lnTo>
                  <a:lnTo>
                    <a:pt x="2591574" y="66852"/>
                  </a:lnTo>
                  <a:lnTo>
                    <a:pt x="2597581" y="70510"/>
                  </a:lnTo>
                  <a:lnTo>
                    <a:pt x="2601176" y="76606"/>
                  </a:lnTo>
                  <a:lnTo>
                    <a:pt x="2602382" y="85128"/>
                  </a:lnTo>
                  <a:lnTo>
                    <a:pt x="2602382" y="148082"/>
                  </a:lnTo>
                  <a:lnTo>
                    <a:pt x="2629763" y="148082"/>
                  </a:lnTo>
                  <a:lnTo>
                    <a:pt x="2629763" y="74561"/>
                  </a:lnTo>
                  <a:close/>
                </a:path>
                <a:path w="2928620" h="408305">
                  <a:moveTo>
                    <a:pt x="2756052" y="43903"/>
                  </a:moveTo>
                  <a:lnTo>
                    <a:pt x="2728366" y="43903"/>
                  </a:lnTo>
                  <a:lnTo>
                    <a:pt x="2728366" y="57302"/>
                  </a:lnTo>
                  <a:lnTo>
                    <a:pt x="2728366" y="77546"/>
                  </a:lnTo>
                  <a:lnTo>
                    <a:pt x="2728366" y="111175"/>
                  </a:lnTo>
                  <a:lnTo>
                    <a:pt x="2726093" y="114452"/>
                  </a:lnTo>
                  <a:lnTo>
                    <a:pt x="2722765" y="117271"/>
                  </a:lnTo>
                  <a:lnTo>
                    <a:pt x="2718397" y="119659"/>
                  </a:lnTo>
                  <a:lnTo>
                    <a:pt x="2714028" y="121945"/>
                  </a:lnTo>
                  <a:lnTo>
                    <a:pt x="2709519" y="123088"/>
                  </a:lnTo>
                  <a:lnTo>
                    <a:pt x="2697111" y="123088"/>
                  </a:lnTo>
                  <a:lnTo>
                    <a:pt x="2690761" y="120548"/>
                  </a:lnTo>
                  <a:lnTo>
                    <a:pt x="2685808" y="115493"/>
                  </a:lnTo>
                  <a:lnTo>
                    <a:pt x="2680944" y="110426"/>
                  </a:lnTo>
                  <a:lnTo>
                    <a:pt x="2678519" y="103390"/>
                  </a:lnTo>
                  <a:lnTo>
                    <a:pt x="2678519" y="85331"/>
                  </a:lnTo>
                  <a:lnTo>
                    <a:pt x="2680944" y="78282"/>
                  </a:lnTo>
                  <a:lnTo>
                    <a:pt x="2685808" y="73228"/>
                  </a:lnTo>
                  <a:lnTo>
                    <a:pt x="2690761" y="68160"/>
                  </a:lnTo>
                  <a:lnTo>
                    <a:pt x="2697111" y="65633"/>
                  </a:lnTo>
                  <a:lnTo>
                    <a:pt x="2709519" y="65633"/>
                  </a:lnTo>
                  <a:lnTo>
                    <a:pt x="2714028" y="66776"/>
                  </a:lnTo>
                  <a:lnTo>
                    <a:pt x="2718397" y="69062"/>
                  </a:lnTo>
                  <a:lnTo>
                    <a:pt x="2722765" y="71234"/>
                  </a:lnTo>
                  <a:lnTo>
                    <a:pt x="2726093" y="74066"/>
                  </a:lnTo>
                  <a:lnTo>
                    <a:pt x="2728366" y="77546"/>
                  </a:lnTo>
                  <a:lnTo>
                    <a:pt x="2728366" y="57302"/>
                  </a:lnTo>
                  <a:lnTo>
                    <a:pt x="2721673" y="50266"/>
                  </a:lnTo>
                  <a:lnTo>
                    <a:pt x="2714079" y="45250"/>
                  </a:lnTo>
                  <a:lnTo>
                    <a:pt x="2705595" y="42227"/>
                  </a:lnTo>
                  <a:lnTo>
                    <a:pt x="2696222" y="41224"/>
                  </a:lnTo>
                  <a:lnTo>
                    <a:pt x="2686202" y="42138"/>
                  </a:lnTo>
                  <a:lnTo>
                    <a:pt x="2653322" y="72669"/>
                  </a:lnTo>
                  <a:lnTo>
                    <a:pt x="2650236" y="94361"/>
                  </a:lnTo>
                  <a:lnTo>
                    <a:pt x="2651023" y="105943"/>
                  </a:lnTo>
                  <a:lnTo>
                    <a:pt x="2669578" y="139458"/>
                  </a:lnTo>
                  <a:lnTo>
                    <a:pt x="2696222" y="147485"/>
                  </a:lnTo>
                  <a:lnTo>
                    <a:pt x="2705379" y="146456"/>
                  </a:lnTo>
                  <a:lnTo>
                    <a:pt x="2713786" y="143357"/>
                  </a:lnTo>
                  <a:lnTo>
                    <a:pt x="2721445" y="138201"/>
                  </a:lnTo>
                  <a:lnTo>
                    <a:pt x="2728366" y="130975"/>
                  </a:lnTo>
                  <a:lnTo>
                    <a:pt x="2728366" y="150025"/>
                  </a:lnTo>
                  <a:lnTo>
                    <a:pt x="2725839" y="156464"/>
                  </a:lnTo>
                  <a:lnTo>
                    <a:pt x="2720784" y="161036"/>
                  </a:lnTo>
                  <a:lnTo>
                    <a:pt x="2715818" y="165595"/>
                  </a:lnTo>
                  <a:lnTo>
                    <a:pt x="2708770" y="167881"/>
                  </a:lnTo>
                  <a:lnTo>
                    <a:pt x="2699651" y="167881"/>
                  </a:lnTo>
                  <a:lnTo>
                    <a:pt x="2689796" y="167068"/>
                  </a:lnTo>
                  <a:lnTo>
                    <a:pt x="2681084" y="164642"/>
                  </a:lnTo>
                  <a:lnTo>
                    <a:pt x="2673502" y="160591"/>
                  </a:lnTo>
                  <a:lnTo>
                    <a:pt x="2667050" y="154927"/>
                  </a:lnTo>
                  <a:lnTo>
                    <a:pt x="2654846" y="174879"/>
                  </a:lnTo>
                  <a:lnTo>
                    <a:pt x="2661501" y="180632"/>
                  </a:lnTo>
                  <a:lnTo>
                    <a:pt x="2668346" y="184645"/>
                  </a:lnTo>
                  <a:lnTo>
                    <a:pt x="2682532" y="189217"/>
                  </a:lnTo>
                  <a:lnTo>
                    <a:pt x="2690622" y="190347"/>
                  </a:lnTo>
                  <a:lnTo>
                    <a:pt x="2699651" y="190347"/>
                  </a:lnTo>
                  <a:lnTo>
                    <a:pt x="2741320" y="177558"/>
                  </a:lnTo>
                  <a:lnTo>
                    <a:pt x="2756052" y="140944"/>
                  </a:lnTo>
                  <a:lnTo>
                    <a:pt x="2756052" y="130975"/>
                  </a:lnTo>
                  <a:lnTo>
                    <a:pt x="2756052" y="123088"/>
                  </a:lnTo>
                  <a:lnTo>
                    <a:pt x="2756052" y="65633"/>
                  </a:lnTo>
                  <a:lnTo>
                    <a:pt x="2756052" y="57302"/>
                  </a:lnTo>
                  <a:lnTo>
                    <a:pt x="2756052" y="43903"/>
                  </a:lnTo>
                  <a:close/>
                </a:path>
                <a:path w="2928620" h="408305">
                  <a:moveTo>
                    <a:pt x="2928467" y="80810"/>
                  </a:moveTo>
                  <a:lnTo>
                    <a:pt x="2927731" y="71843"/>
                  </a:lnTo>
                  <a:lnTo>
                    <a:pt x="2925521" y="63957"/>
                  </a:lnTo>
                  <a:lnTo>
                    <a:pt x="2925381" y="63703"/>
                  </a:lnTo>
                  <a:lnTo>
                    <a:pt x="2921851" y="57175"/>
                  </a:lnTo>
                  <a:lnTo>
                    <a:pt x="2882925" y="41224"/>
                  </a:lnTo>
                  <a:lnTo>
                    <a:pt x="2870136" y="42252"/>
                  </a:lnTo>
                  <a:lnTo>
                    <a:pt x="2858287" y="45313"/>
                  </a:lnTo>
                  <a:lnTo>
                    <a:pt x="2847365" y="50431"/>
                  </a:lnTo>
                  <a:lnTo>
                    <a:pt x="2837383" y="57594"/>
                  </a:lnTo>
                  <a:lnTo>
                    <a:pt x="2847797" y="76047"/>
                  </a:lnTo>
                  <a:lnTo>
                    <a:pt x="2854604" y="70650"/>
                  </a:lnTo>
                  <a:lnTo>
                    <a:pt x="2861932" y="66789"/>
                  </a:lnTo>
                  <a:lnTo>
                    <a:pt x="2869781" y="64477"/>
                  </a:lnTo>
                  <a:lnTo>
                    <a:pt x="2878163" y="63703"/>
                  </a:lnTo>
                  <a:lnTo>
                    <a:pt x="2885097" y="63703"/>
                  </a:lnTo>
                  <a:lnTo>
                    <a:pt x="2890659" y="65290"/>
                  </a:lnTo>
                  <a:lnTo>
                    <a:pt x="2898991" y="71640"/>
                  </a:lnTo>
                  <a:lnTo>
                    <a:pt x="2901073" y="75907"/>
                  </a:lnTo>
                  <a:lnTo>
                    <a:pt x="2901073" y="95250"/>
                  </a:lnTo>
                  <a:lnTo>
                    <a:pt x="2901073" y="110134"/>
                  </a:lnTo>
                  <a:lnTo>
                    <a:pt x="2901073" y="123088"/>
                  </a:lnTo>
                  <a:lnTo>
                    <a:pt x="2896412" y="129133"/>
                  </a:lnTo>
                  <a:lnTo>
                    <a:pt x="2889072" y="132156"/>
                  </a:lnTo>
                  <a:lnTo>
                    <a:pt x="2873591" y="132156"/>
                  </a:lnTo>
                  <a:lnTo>
                    <a:pt x="2868930" y="130822"/>
                  </a:lnTo>
                  <a:lnTo>
                    <a:pt x="2865056" y="128143"/>
                  </a:lnTo>
                  <a:lnTo>
                    <a:pt x="2861284" y="125463"/>
                  </a:lnTo>
                  <a:lnTo>
                    <a:pt x="2859405" y="121691"/>
                  </a:lnTo>
                  <a:lnTo>
                    <a:pt x="2859405" y="111772"/>
                  </a:lnTo>
                  <a:lnTo>
                    <a:pt x="2861284" y="107899"/>
                  </a:lnTo>
                  <a:lnTo>
                    <a:pt x="2868930" y="102450"/>
                  </a:lnTo>
                  <a:lnTo>
                    <a:pt x="2873591" y="101053"/>
                  </a:lnTo>
                  <a:lnTo>
                    <a:pt x="2889072" y="101053"/>
                  </a:lnTo>
                  <a:lnTo>
                    <a:pt x="2896412" y="104076"/>
                  </a:lnTo>
                  <a:lnTo>
                    <a:pt x="2901073" y="110134"/>
                  </a:lnTo>
                  <a:lnTo>
                    <a:pt x="2901073" y="95250"/>
                  </a:lnTo>
                  <a:lnTo>
                    <a:pt x="2895054" y="89649"/>
                  </a:lnTo>
                  <a:lnTo>
                    <a:pt x="2887535" y="85648"/>
                  </a:lnTo>
                  <a:lnTo>
                    <a:pt x="2878531" y="83248"/>
                  </a:lnTo>
                  <a:lnTo>
                    <a:pt x="2868041" y="82448"/>
                  </a:lnTo>
                  <a:lnTo>
                    <a:pt x="2860306" y="83032"/>
                  </a:lnTo>
                  <a:lnTo>
                    <a:pt x="2831719" y="116090"/>
                  </a:lnTo>
                  <a:lnTo>
                    <a:pt x="2832379" y="123393"/>
                  </a:lnTo>
                  <a:lnTo>
                    <a:pt x="2860738" y="150025"/>
                  </a:lnTo>
                  <a:lnTo>
                    <a:pt x="2868041" y="150609"/>
                  </a:lnTo>
                  <a:lnTo>
                    <a:pt x="2878201" y="149783"/>
                  </a:lnTo>
                  <a:lnTo>
                    <a:pt x="2887091" y="147307"/>
                  </a:lnTo>
                  <a:lnTo>
                    <a:pt x="2894711" y="143167"/>
                  </a:lnTo>
                  <a:lnTo>
                    <a:pt x="2901073" y="137375"/>
                  </a:lnTo>
                  <a:lnTo>
                    <a:pt x="2901073" y="148082"/>
                  </a:lnTo>
                  <a:lnTo>
                    <a:pt x="2928467" y="148082"/>
                  </a:lnTo>
                  <a:lnTo>
                    <a:pt x="2928467" y="137375"/>
                  </a:lnTo>
                  <a:lnTo>
                    <a:pt x="2928467" y="132156"/>
                  </a:lnTo>
                  <a:lnTo>
                    <a:pt x="2928467" y="101053"/>
                  </a:lnTo>
                  <a:lnTo>
                    <a:pt x="2928467" y="95250"/>
                  </a:lnTo>
                  <a:lnTo>
                    <a:pt x="2928467" y="80810"/>
                  </a:lnTo>
                  <a:close/>
                </a:path>
              </a:pathLst>
            </a:custGeom>
            <a:solidFill>
              <a:srgbClr val="333745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369382" y="2381439"/>
              <a:ext cx="1930974" cy="188416"/>
            </a:xfrm>
            <a:prstGeom prst="rect">
              <a:avLst/>
            </a:prstGeom>
          </p:spPr>
        </p:pic>
        <p:sp>
          <p:nvSpPr>
            <p:cNvPr id="14" name="object 14" descr=""/>
            <p:cNvSpPr/>
            <p:nvPr/>
          </p:nvSpPr>
          <p:spPr>
            <a:xfrm>
              <a:off x="6370372" y="2383672"/>
              <a:ext cx="575945" cy="184150"/>
            </a:xfrm>
            <a:custGeom>
              <a:avLst/>
              <a:gdLst/>
              <a:ahLst/>
              <a:cxnLst/>
              <a:rect l="l" t="t" r="r" b="b"/>
              <a:pathLst>
                <a:path w="575945" h="184150">
                  <a:moveTo>
                    <a:pt x="89235" y="125313"/>
                  </a:moveTo>
                  <a:lnTo>
                    <a:pt x="59630" y="125313"/>
                  </a:lnTo>
                  <a:lnTo>
                    <a:pt x="65484" y="121592"/>
                  </a:lnTo>
                  <a:lnTo>
                    <a:pt x="65410" y="111174"/>
                  </a:lnTo>
                  <a:lnTo>
                    <a:pt x="63897" y="109140"/>
                  </a:lnTo>
                  <a:lnTo>
                    <a:pt x="60721" y="107751"/>
                  </a:lnTo>
                  <a:lnTo>
                    <a:pt x="57646" y="106263"/>
                  </a:lnTo>
                  <a:lnTo>
                    <a:pt x="53875" y="105023"/>
                  </a:lnTo>
                  <a:lnTo>
                    <a:pt x="49410" y="104030"/>
                  </a:lnTo>
                  <a:lnTo>
                    <a:pt x="34528" y="100905"/>
                  </a:lnTo>
                  <a:lnTo>
                    <a:pt x="20984" y="96515"/>
                  </a:lnTo>
                  <a:lnTo>
                    <a:pt x="11311" y="89892"/>
                  </a:lnTo>
                  <a:lnTo>
                    <a:pt x="5506" y="81036"/>
                  </a:lnTo>
                  <a:lnTo>
                    <a:pt x="3571" y="69949"/>
                  </a:lnTo>
                  <a:lnTo>
                    <a:pt x="4316" y="63056"/>
                  </a:lnTo>
                  <a:lnTo>
                    <a:pt x="37328" y="37634"/>
                  </a:lnTo>
                  <a:lnTo>
                    <a:pt x="46285" y="37058"/>
                  </a:lnTo>
                  <a:lnTo>
                    <a:pt x="58061" y="37951"/>
                  </a:lnTo>
                  <a:lnTo>
                    <a:pt x="68982" y="40630"/>
                  </a:lnTo>
                  <a:lnTo>
                    <a:pt x="79046" y="45094"/>
                  </a:lnTo>
                  <a:lnTo>
                    <a:pt x="88255" y="51345"/>
                  </a:lnTo>
                  <a:lnTo>
                    <a:pt x="84375" y="58042"/>
                  </a:lnTo>
                  <a:lnTo>
                    <a:pt x="41374" y="58042"/>
                  </a:lnTo>
                  <a:lnTo>
                    <a:pt x="37356" y="59084"/>
                  </a:lnTo>
                  <a:lnTo>
                    <a:pt x="31502" y="63152"/>
                  </a:lnTo>
                  <a:lnTo>
                    <a:pt x="30063" y="65583"/>
                  </a:lnTo>
                  <a:lnTo>
                    <a:pt x="30063" y="71040"/>
                  </a:lnTo>
                  <a:lnTo>
                    <a:pt x="50651" y="78581"/>
                  </a:lnTo>
                  <a:lnTo>
                    <a:pt x="55612" y="79623"/>
                  </a:lnTo>
                  <a:lnTo>
                    <a:pt x="66228" y="82004"/>
                  </a:lnTo>
                  <a:lnTo>
                    <a:pt x="71189" y="83839"/>
                  </a:lnTo>
                  <a:lnTo>
                    <a:pt x="75753" y="86320"/>
                  </a:lnTo>
                  <a:lnTo>
                    <a:pt x="80417" y="88800"/>
                  </a:lnTo>
                  <a:lnTo>
                    <a:pt x="84236" y="92124"/>
                  </a:lnTo>
                  <a:lnTo>
                    <a:pt x="87213" y="96291"/>
                  </a:lnTo>
                  <a:lnTo>
                    <a:pt x="90289" y="100458"/>
                  </a:lnTo>
                  <a:lnTo>
                    <a:pt x="91827" y="106064"/>
                  </a:lnTo>
                  <a:lnTo>
                    <a:pt x="91827" y="113109"/>
                  </a:lnTo>
                  <a:lnTo>
                    <a:pt x="91055" y="120262"/>
                  </a:lnTo>
                  <a:lnTo>
                    <a:pt x="89235" y="125313"/>
                  </a:lnTo>
                  <a:close/>
                </a:path>
                <a:path w="575945" h="184150">
                  <a:moveTo>
                    <a:pt x="77390" y="70098"/>
                  </a:moveTo>
                  <a:lnTo>
                    <a:pt x="74215" y="66823"/>
                  </a:lnTo>
                  <a:lnTo>
                    <a:pt x="69849" y="63996"/>
                  </a:lnTo>
                  <a:lnTo>
                    <a:pt x="58836" y="59233"/>
                  </a:lnTo>
                  <a:lnTo>
                    <a:pt x="52883" y="58042"/>
                  </a:lnTo>
                  <a:lnTo>
                    <a:pt x="84375" y="58042"/>
                  </a:lnTo>
                  <a:lnTo>
                    <a:pt x="77390" y="70098"/>
                  </a:lnTo>
                  <a:close/>
                </a:path>
                <a:path w="575945" h="184150">
                  <a:moveTo>
                    <a:pt x="46732" y="146446"/>
                  </a:moveTo>
                  <a:lnTo>
                    <a:pt x="5556" y="135334"/>
                  </a:lnTo>
                  <a:lnTo>
                    <a:pt x="0" y="130373"/>
                  </a:lnTo>
                  <a:lnTo>
                    <a:pt x="11906" y="111174"/>
                  </a:lnTo>
                  <a:lnTo>
                    <a:pt x="16073" y="115044"/>
                  </a:lnTo>
                  <a:lnTo>
                    <a:pt x="21580" y="118367"/>
                  </a:lnTo>
                  <a:lnTo>
                    <a:pt x="35371" y="123924"/>
                  </a:lnTo>
                  <a:lnTo>
                    <a:pt x="41870" y="125313"/>
                  </a:lnTo>
                  <a:lnTo>
                    <a:pt x="89235" y="125313"/>
                  </a:lnTo>
                  <a:lnTo>
                    <a:pt x="88738" y="126689"/>
                  </a:lnTo>
                  <a:lnTo>
                    <a:pt x="56424" y="145879"/>
                  </a:lnTo>
                  <a:lnTo>
                    <a:pt x="46732" y="146446"/>
                  </a:lnTo>
                  <a:close/>
                </a:path>
                <a:path w="575945" h="184150">
                  <a:moveTo>
                    <a:pt x="205869" y="52833"/>
                  </a:moveTo>
                  <a:lnTo>
                    <a:pt x="139399" y="52833"/>
                  </a:lnTo>
                  <a:lnTo>
                    <a:pt x="146162" y="45932"/>
                  </a:lnTo>
                  <a:lnTo>
                    <a:pt x="153798" y="41002"/>
                  </a:lnTo>
                  <a:lnTo>
                    <a:pt x="162309" y="38044"/>
                  </a:lnTo>
                  <a:lnTo>
                    <a:pt x="171695" y="37058"/>
                  </a:lnTo>
                  <a:lnTo>
                    <a:pt x="181536" y="37969"/>
                  </a:lnTo>
                  <a:lnTo>
                    <a:pt x="190373" y="40704"/>
                  </a:lnTo>
                  <a:lnTo>
                    <a:pt x="198205" y="45262"/>
                  </a:lnTo>
                  <a:lnTo>
                    <a:pt x="205032" y="51643"/>
                  </a:lnTo>
                  <a:lnTo>
                    <a:pt x="205869" y="52833"/>
                  </a:lnTo>
                  <a:close/>
                </a:path>
                <a:path w="575945" h="184150">
                  <a:moveTo>
                    <a:pt x="139399" y="183653"/>
                  </a:moveTo>
                  <a:lnTo>
                    <a:pt x="112015" y="183653"/>
                  </a:lnTo>
                  <a:lnTo>
                    <a:pt x="112015" y="39737"/>
                  </a:lnTo>
                  <a:lnTo>
                    <a:pt x="139399" y="39737"/>
                  </a:lnTo>
                  <a:lnTo>
                    <a:pt x="139399" y="52833"/>
                  </a:lnTo>
                  <a:lnTo>
                    <a:pt x="205869" y="52833"/>
                  </a:lnTo>
                  <a:lnTo>
                    <a:pt x="210632" y="59614"/>
                  </a:lnTo>
                  <a:lnTo>
                    <a:pt x="211426" y="61466"/>
                  </a:lnTo>
                  <a:lnTo>
                    <a:pt x="158598" y="61466"/>
                  </a:lnTo>
                  <a:lnTo>
                    <a:pt x="154133" y="62656"/>
                  </a:lnTo>
                  <a:lnTo>
                    <a:pt x="149668" y="65037"/>
                  </a:lnTo>
                  <a:lnTo>
                    <a:pt x="145204" y="67319"/>
                  </a:lnTo>
                  <a:lnTo>
                    <a:pt x="141781" y="70098"/>
                  </a:lnTo>
                  <a:lnTo>
                    <a:pt x="139399" y="73372"/>
                  </a:lnTo>
                  <a:lnTo>
                    <a:pt x="139399" y="110281"/>
                  </a:lnTo>
                  <a:lnTo>
                    <a:pt x="158598" y="122187"/>
                  </a:lnTo>
                  <a:lnTo>
                    <a:pt x="211267" y="122187"/>
                  </a:lnTo>
                  <a:lnTo>
                    <a:pt x="210716" y="123490"/>
                  </a:lnTo>
                  <a:lnTo>
                    <a:pt x="205895" y="130522"/>
                  </a:lnTo>
                  <a:lnTo>
                    <a:pt x="139399" y="130522"/>
                  </a:lnTo>
                  <a:lnTo>
                    <a:pt x="139399" y="183653"/>
                  </a:lnTo>
                  <a:close/>
                </a:path>
                <a:path w="575945" h="184150">
                  <a:moveTo>
                    <a:pt x="211267" y="122187"/>
                  </a:moveTo>
                  <a:lnTo>
                    <a:pt x="170901" y="122187"/>
                  </a:lnTo>
                  <a:lnTo>
                    <a:pt x="177202" y="119360"/>
                  </a:lnTo>
                  <a:lnTo>
                    <a:pt x="181964" y="113704"/>
                  </a:lnTo>
                  <a:lnTo>
                    <a:pt x="186826" y="108049"/>
                  </a:lnTo>
                  <a:lnTo>
                    <a:pt x="189257" y="100707"/>
                  </a:lnTo>
                  <a:lnTo>
                    <a:pt x="189257" y="82649"/>
                  </a:lnTo>
                  <a:lnTo>
                    <a:pt x="186826" y="75356"/>
                  </a:lnTo>
                  <a:lnTo>
                    <a:pt x="181964" y="69800"/>
                  </a:lnTo>
                  <a:lnTo>
                    <a:pt x="177202" y="64244"/>
                  </a:lnTo>
                  <a:lnTo>
                    <a:pt x="170901" y="61466"/>
                  </a:lnTo>
                  <a:lnTo>
                    <a:pt x="211426" y="61466"/>
                  </a:lnTo>
                  <a:lnTo>
                    <a:pt x="214632" y="68944"/>
                  </a:lnTo>
                  <a:lnTo>
                    <a:pt x="217032" y="79632"/>
                  </a:lnTo>
                  <a:lnTo>
                    <a:pt x="217832" y="91678"/>
                  </a:lnTo>
                  <a:lnTo>
                    <a:pt x="217041" y="103547"/>
                  </a:lnTo>
                  <a:lnTo>
                    <a:pt x="214669" y="114151"/>
                  </a:lnTo>
                  <a:lnTo>
                    <a:pt x="211267" y="122187"/>
                  </a:lnTo>
                  <a:close/>
                </a:path>
                <a:path w="575945" h="184150">
                  <a:moveTo>
                    <a:pt x="171695" y="146446"/>
                  </a:moveTo>
                  <a:lnTo>
                    <a:pt x="162142" y="145451"/>
                  </a:lnTo>
                  <a:lnTo>
                    <a:pt x="153575" y="142465"/>
                  </a:lnTo>
                  <a:lnTo>
                    <a:pt x="145994" y="137489"/>
                  </a:lnTo>
                  <a:lnTo>
                    <a:pt x="139399" y="130522"/>
                  </a:lnTo>
                  <a:lnTo>
                    <a:pt x="205895" y="130522"/>
                  </a:lnTo>
                  <a:lnTo>
                    <a:pt x="171695" y="146446"/>
                  </a:lnTo>
                  <a:close/>
                </a:path>
                <a:path w="575945" h="184150">
                  <a:moveTo>
                    <a:pt x="295026" y="146446"/>
                  </a:moveTo>
                  <a:lnTo>
                    <a:pt x="286791" y="146446"/>
                  </a:lnTo>
                  <a:lnTo>
                    <a:pt x="275071" y="145498"/>
                  </a:lnTo>
                  <a:lnTo>
                    <a:pt x="239836" y="123099"/>
                  </a:lnTo>
                  <a:lnTo>
                    <a:pt x="231129" y="91678"/>
                  </a:lnTo>
                  <a:lnTo>
                    <a:pt x="232097" y="80543"/>
                  </a:lnTo>
                  <a:lnTo>
                    <a:pt x="254821" y="45932"/>
                  </a:lnTo>
                  <a:lnTo>
                    <a:pt x="285154" y="37058"/>
                  </a:lnTo>
                  <a:lnTo>
                    <a:pt x="296158" y="38053"/>
                  </a:lnTo>
                  <a:lnTo>
                    <a:pt x="306101" y="41039"/>
                  </a:lnTo>
                  <a:lnTo>
                    <a:pt x="314985" y="46015"/>
                  </a:lnTo>
                  <a:lnTo>
                    <a:pt x="322807" y="52982"/>
                  </a:lnTo>
                  <a:lnTo>
                    <a:pt x="327271" y="58935"/>
                  </a:lnTo>
                  <a:lnTo>
                    <a:pt x="277911" y="58935"/>
                  </a:lnTo>
                  <a:lnTo>
                    <a:pt x="272004" y="61121"/>
                  </a:lnTo>
                  <a:lnTo>
                    <a:pt x="262879" y="69849"/>
                  </a:lnTo>
                  <a:lnTo>
                    <a:pt x="260200" y="75356"/>
                  </a:lnTo>
                  <a:lnTo>
                    <a:pt x="259407" y="82004"/>
                  </a:lnTo>
                  <a:lnTo>
                    <a:pt x="336418" y="82004"/>
                  </a:lnTo>
                  <a:lnTo>
                    <a:pt x="336481" y="82255"/>
                  </a:lnTo>
                  <a:lnTo>
                    <a:pt x="337392" y="94505"/>
                  </a:lnTo>
                  <a:lnTo>
                    <a:pt x="337392" y="100607"/>
                  </a:lnTo>
                  <a:lnTo>
                    <a:pt x="259853" y="100607"/>
                  </a:lnTo>
                  <a:lnTo>
                    <a:pt x="260746" y="107156"/>
                  </a:lnTo>
                  <a:lnTo>
                    <a:pt x="263722" y="112811"/>
                  </a:lnTo>
                  <a:lnTo>
                    <a:pt x="268890" y="117673"/>
                  </a:lnTo>
                  <a:lnTo>
                    <a:pt x="273942" y="122336"/>
                  </a:lnTo>
                  <a:lnTo>
                    <a:pt x="280987" y="124717"/>
                  </a:lnTo>
                  <a:lnTo>
                    <a:pt x="324838" y="124717"/>
                  </a:lnTo>
                  <a:lnTo>
                    <a:pt x="329802" y="132010"/>
                  </a:lnTo>
                  <a:lnTo>
                    <a:pt x="324643" y="136773"/>
                  </a:lnTo>
                  <a:lnTo>
                    <a:pt x="318243" y="140394"/>
                  </a:lnTo>
                  <a:lnTo>
                    <a:pt x="310603" y="142875"/>
                  </a:lnTo>
                  <a:lnTo>
                    <a:pt x="302963" y="145256"/>
                  </a:lnTo>
                  <a:lnTo>
                    <a:pt x="295026" y="146446"/>
                  </a:lnTo>
                  <a:close/>
                </a:path>
                <a:path w="575945" h="184150">
                  <a:moveTo>
                    <a:pt x="336418" y="82004"/>
                  </a:moveTo>
                  <a:lnTo>
                    <a:pt x="310752" y="82004"/>
                  </a:lnTo>
                  <a:lnTo>
                    <a:pt x="310355" y="75058"/>
                  </a:lnTo>
                  <a:lnTo>
                    <a:pt x="307776" y="69502"/>
                  </a:lnTo>
                  <a:lnTo>
                    <a:pt x="303013" y="65335"/>
                  </a:lnTo>
                  <a:lnTo>
                    <a:pt x="298251" y="61069"/>
                  </a:lnTo>
                  <a:lnTo>
                    <a:pt x="292297" y="58935"/>
                  </a:lnTo>
                  <a:lnTo>
                    <a:pt x="327271" y="58935"/>
                  </a:lnTo>
                  <a:lnTo>
                    <a:pt x="329188" y="61493"/>
                  </a:lnTo>
                  <a:lnTo>
                    <a:pt x="333746" y="71251"/>
                  </a:lnTo>
                  <a:lnTo>
                    <a:pt x="336418" y="82004"/>
                  </a:lnTo>
                  <a:close/>
                </a:path>
                <a:path w="575945" h="184150">
                  <a:moveTo>
                    <a:pt x="324838" y="124717"/>
                  </a:moveTo>
                  <a:lnTo>
                    <a:pt x="294183" y="124717"/>
                  </a:lnTo>
                  <a:lnTo>
                    <a:pt x="298995" y="123825"/>
                  </a:lnTo>
                  <a:lnTo>
                    <a:pt x="309710" y="120253"/>
                  </a:lnTo>
                  <a:lnTo>
                    <a:pt x="314175" y="117673"/>
                  </a:lnTo>
                  <a:lnTo>
                    <a:pt x="317747" y="114300"/>
                  </a:lnTo>
                  <a:lnTo>
                    <a:pt x="324838" y="124717"/>
                  </a:lnTo>
                  <a:close/>
                </a:path>
                <a:path w="575945" h="184150">
                  <a:moveTo>
                    <a:pt x="414364" y="146446"/>
                  </a:moveTo>
                  <a:lnTo>
                    <a:pt x="406129" y="146446"/>
                  </a:lnTo>
                  <a:lnTo>
                    <a:pt x="394408" y="145498"/>
                  </a:lnTo>
                  <a:lnTo>
                    <a:pt x="359173" y="123099"/>
                  </a:lnTo>
                  <a:lnTo>
                    <a:pt x="350467" y="91678"/>
                  </a:lnTo>
                  <a:lnTo>
                    <a:pt x="351434" y="80543"/>
                  </a:lnTo>
                  <a:lnTo>
                    <a:pt x="374159" y="45932"/>
                  </a:lnTo>
                  <a:lnTo>
                    <a:pt x="404491" y="37058"/>
                  </a:lnTo>
                  <a:lnTo>
                    <a:pt x="415496" y="38053"/>
                  </a:lnTo>
                  <a:lnTo>
                    <a:pt x="425439" y="41039"/>
                  </a:lnTo>
                  <a:lnTo>
                    <a:pt x="434322" y="46015"/>
                  </a:lnTo>
                  <a:lnTo>
                    <a:pt x="442145" y="52982"/>
                  </a:lnTo>
                  <a:lnTo>
                    <a:pt x="446608" y="58935"/>
                  </a:lnTo>
                  <a:lnTo>
                    <a:pt x="397249" y="58935"/>
                  </a:lnTo>
                  <a:lnTo>
                    <a:pt x="391342" y="61121"/>
                  </a:lnTo>
                  <a:lnTo>
                    <a:pt x="382217" y="69849"/>
                  </a:lnTo>
                  <a:lnTo>
                    <a:pt x="379538" y="75356"/>
                  </a:lnTo>
                  <a:lnTo>
                    <a:pt x="378744" y="82004"/>
                  </a:lnTo>
                  <a:lnTo>
                    <a:pt x="455756" y="82004"/>
                  </a:lnTo>
                  <a:lnTo>
                    <a:pt x="455819" y="82255"/>
                  </a:lnTo>
                  <a:lnTo>
                    <a:pt x="456730" y="94505"/>
                  </a:lnTo>
                  <a:lnTo>
                    <a:pt x="456730" y="100607"/>
                  </a:lnTo>
                  <a:lnTo>
                    <a:pt x="379191" y="100607"/>
                  </a:lnTo>
                  <a:lnTo>
                    <a:pt x="380084" y="107156"/>
                  </a:lnTo>
                  <a:lnTo>
                    <a:pt x="383060" y="112811"/>
                  </a:lnTo>
                  <a:lnTo>
                    <a:pt x="388228" y="117673"/>
                  </a:lnTo>
                  <a:lnTo>
                    <a:pt x="393280" y="122336"/>
                  </a:lnTo>
                  <a:lnTo>
                    <a:pt x="400324" y="124717"/>
                  </a:lnTo>
                  <a:lnTo>
                    <a:pt x="444176" y="124717"/>
                  </a:lnTo>
                  <a:lnTo>
                    <a:pt x="449140" y="132010"/>
                  </a:lnTo>
                  <a:lnTo>
                    <a:pt x="443981" y="136773"/>
                  </a:lnTo>
                  <a:lnTo>
                    <a:pt x="437581" y="140394"/>
                  </a:lnTo>
                  <a:lnTo>
                    <a:pt x="429941" y="142875"/>
                  </a:lnTo>
                  <a:lnTo>
                    <a:pt x="422301" y="145256"/>
                  </a:lnTo>
                  <a:lnTo>
                    <a:pt x="414364" y="146446"/>
                  </a:lnTo>
                  <a:close/>
                </a:path>
                <a:path w="575945" h="184150">
                  <a:moveTo>
                    <a:pt x="455756" y="82004"/>
                  </a:moveTo>
                  <a:lnTo>
                    <a:pt x="430090" y="82004"/>
                  </a:lnTo>
                  <a:lnTo>
                    <a:pt x="429693" y="75058"/>
                  </a:lnTo>
                  <a:lnTo>
                    <a:pt x="427113" y="69502"/>
                  </a:lnTo>
                  <a:lnTo>
                    <a:pt x="422351" y="65335"/>
                  </a:lnTo>
                  <a:lnTo>
                    <a:pt x="417588" y="61069"/>
                  </a:lnTo>
                  <a:lnTo>
                    <a:pt x="411635" y="58935"/>
                  </a:lnTo>
                  <a:lnTo>
                    <a:pt x="446608" y="58935"/>
                  </a:lnTo>
                  <a:lnTo>
                    <a:pt x="448526" y="61493"/>
                  </a:lnTo>
                  <a:lnTo>
                    <a:pt x="453084" y="71251"/>
                  </a:lnTo>
                  <a:lnTo>
                    <a:pt x="455756" y="82004"/>
                  </a:lnTo>
                  <a:close/>
                </a:path>
                <a:path w="575945" h="184150">
                  <a:moveTo>
                    <a:pt x="444176" y="124717"/>
                  </a:moveTo>
                  <a:lnTo>
                    <a:pt x="413520" y="124717"/>
                  </a:lnTo>
                  <a:lnTo>
                    <a:pt x="418333" y="123825"/>
                  </a:lnTo>
                  <a:lnTo>
                    <a:pt x="429048" y="120253"/>
                  </a:lnTo>
                  <a:lnTo>
                    <a:pt x="433513" y="117673"/>
                  </a:lnTo>
                  <a:lnTo>
                    <a:pt x="437085" y="114300"/>
                  </a:lnTo>
                  <a:lnTo>
                    <a:pt x="444176" y="124717"/>
                  </a:lnTo>
                  <a:close/>
                </a:path>
                <a:path w="575945" h="184150">
                  <a:moveTo>
                    <a:pt x="575770" y="53131"/>
                  </a:moveTo>
                  <a:lnTo>
                    <a:pt x="548237" y="53131"/>
                  </a:lnTo>
                  <a:lnTo>
                    <a:pt x="548237" y="0"/>
                  </a:lnTo>
                  <a:lnTo>
                    <a:pt x="575770" y="0"/>
                  </a:lnTo>
                  <a:lnTo>
                    <a:pt x="575770" y="53131"/>
                  </a:lnTo>
                  <a:close/>
                </a:path>
                <a:path w="575945" h="184150">
                  <a:moveTo>
                    <a:pt x="516090" y="146446"/>
                  </a:moveTo>
                  <a:lnTo>
                    <a:pt x="476921" y="123508"/>
                  </a:lnTo>
                  <a:lnTo>
                    <a:pt x="469805" y="91975"/>
                  </a:lnTo>
                  <a:lnTo>
                    <a:pt x="470595" y="80227"/>
                  </a:lnTo>
                  <a:lnTo>
                    <a:pt x="489357" y="45597"/>
                  </a:lnTo>
                  <a:lnTo>
                    <a:pt x="516090" y="37058"/>
                  </a:lnTo>
                  <a:lnTo>
                    <a:pt x="525466" y="38062"/>
                  </a:lnTo>
                  <a:lnTo>
                    <a:pt x="533950" y="41076"/>
                  </a:lnTo>
                  <a:lnTo>
                    <a:pt x="541540" y="46099"/>
                  </a:lnTo>
                  <a:lnTo>
                    <a:pt x="548237" y="53131"/>
                  </a:lnTo>
                  <a:lnTo>
                    <a:pt x="575770" y="53131"/>
                  </a:lnTo>
                  <a:lnTo>
                    <a:pt x="575770" y="61466"/>
                  </a:lnTo>
                  <a:lnTo>
                    <a:pt x="516686" y="61466"/>
                  </a:lnTo>
                  <a:lnTo>
                    <a:pt x="510336" y="64293"/>
                  </a:lnTo>
                  <a:lnTo>
                    <a:pt x="500513" y="75505"/>
                  </a:lnTo>
                  <a:lnTo>
                    <a:pt x="498082" y="82847"/>
                  </a:lnTo>
                  <a:lnTo>
                    <a:pt x="498082" y="100707"/>
                  </a:lnTo>
                  <a:lnTo>
                    <a:pt x="500463" y="107950"/>
                  </a:lnTo>
                  <a:lnTo>
                    <a:pt x="505268" y="113754"/>
                  </a:lnTo>
                  <a:lnTo>
                    <a:pt x="509988" y="119360"/>
                  </a:lnTo>
                  <a:lnTo>
                    <a:pt x="516388" y="122187"/>
                  </a:lnTo>
                  <a:lnTo>
                    <a:pt x="575770" y="122187"/>
                  </a:lnTo>
                  <a:lnTo>
                    <a:pt x="575770" y="130522"/>
                  </a:lnTo>
                  <a:lnTo>
                    <a:pt x="548237" y="130522"/>
                  </a:lnTo>
                  <a:lnTo>
                    <a:pt x="541372" y="137489"/>
                  </a:lnTo>
                  <a:lnTo>
                    <a:pt x="533726" y="142465"/>
                  </a:lnTo>
                  <a:lnTo>
                    <a:pt x="525299" y="145451"/>
                  </a:lnTo>
                  <a:lnTo>
                    <a:pt x="516090" y="146446"/>
                  </a:lnTo>
                  <a:close/>
                </a:path>
                <a:path w="575945" h="184150">
                  <a:moveTo>
                    <a:pt x="575770" y="122187"/>
                  </a:moveTo>
                  <a:lnTo>
                    <a:pt x="529088" y="122187"/>
                  </a:lnTo>
                  <a:lnTo>
                    <a:pt x="533652" y="121096"/>
                  </a:lnTo>
                  <a:lnTo>
                    <a:pt x="538117" y="118913"/>
                  </a:lnTo>
                  <a:lnTo>
                    <a:pt x="542582" y="116631"/>
                  </a:lnTo>
                  <a:lnTo>
                    <a:pt x="545955" y="113754"/>
                  </a:lnTo>
                  <a:lnTo>
                    <a:pt x="548237" y="110281"/>
                  </a:lnTo>
                  <a:lnTo>
                    <a:pt x="548237" y="73372"/>
                  </a:lnTo>
                  <a:lnTo>
                    <a:pt x="545955" y="69899"/>
                  </a:lnTo>
                  <a:lnTo>
                    <a:pt x="542582" y="67071"/>
                  </a:lnTo>
                  <a:lnTo>
                    <a:pt x="538117" y="64889"/>
                  </a:lnTo>
                  <a:lnTo>
                    <a:pt x="533652" y="62607"/>
                  </a:lnTo>
                  <a:lnTo>
                    <a:pt x="529088" y="61466"/>
                  </a:lnTo>
                  <a:lnTo>
                    <a:pt x="575770" y="61466"/>
                  </a:lnTo>
                  <a:lnTo>
                    <a:pt x="575770" y="122187"/>
                  </a:lnTo>
                  <a:close/>
                </a:path>
                <a:path w="575945" h="184150">
                  <a:moveTo>
                    <a:pt x="575770" y="143916"/>
                  </a:moveTo>
                  <a:lnTo>
                    <a:pt x="548237" y="143916"/>
                  </a:lnTo>
                  <a:lnTo>
                    <a:pt x="548237" y="130522"/>
                  </a:lnTo>
                  <a:lnTo>
                    <a:pt x="575770" y="130522"/>
                  </a:lnTo>
                  <a:lnTo>
                    <a:pt x="575770" y="143916"/>
                  </a:lnTo>
                  <a:close/>
                </a:path>
              </a:pathLst>
            </a:custGeom>
            <a:solidFill>
              <a:srgbClr val="333745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675665" y="2636680"/>
              <a:ext cx="2584923" cy="190351"/>
            </a:xfrm>
            <a:prstGeom prst="rect">
              <a:avLst/>
            </a:prstGeom>
          </p:spPr>
        </p:pic>
        <p:sp>
          <p:nvSpPr>
            <p:cNvPr id="16" name="object 16" descr=""/>
            <p:cNvSpPr/>
            <p:nvPr/>
          </p:nvSpPr>
          <p:spPr>
            <a:xfrm>
              <a:off x="834950" y="2123318"/>
              <a:ext cx="0" cy="2264410"/>
            </a:xfrm>
            <a:custGeom>
              <a:avLst/>
              <a:gdLst/>
              <a:ahLst/>
              <a:cxnLst/>
              <a:rect l="l" t="t" r="r" b="b"/>
              <a:pathLst>
                <a:path w="0" h="2264410">
                  <a:moveTo>
                    <a:pt x="0" y="2264271"/>
                  </a:moveTo>
                  <a:lnTo>
                    <a:pt x="0" y="0"/>
                  </a:lnTo>
                </a:path>
              </a:pathLst>
            </a:custGeom>
            <a:ln w="2857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7" name="object 17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88527" y="2052875"/>
              <a:ext cx="92844" cy="116865"/>
            </a:xfrm>
            <a:prstGeom prst="rect">
              <a:avLst/>
            </a:prstGeom>
          </p:spPr>
        </p:pic>
        <p:sp>
          <p:nvSpPr>
            <p:cNvPr id="18" name="object 18" descr=""/>
            <p:cNvSpPr/>
            <p:nvPr/>
          </p:nvSpPr>
          <p:spPr>
            <a:xfrm>
              <a:off x="834950" y="4387524"/>
              <a:ext cx="5356860" cy="0"/>
            </a:xfrm>
            <a:custGeom>
              <a:avLst/>
              <a:gdLst/>
              <a:ahLst/>
              <a:cxnLst/>
              <a:rect l="l" t="t" r="r" b="b"/>
              <a:pathLst>
                <a:path w="5356860" h="0">
                  <a:moveTo>
                    <a:pt x="0" y="0"/>
                  </a:moveTo>
                  <a:lnTo>
                    <a:pt x="5356370" y="0"/>
                  </a:lnTo>
                </a:path>
              </a:pathLst>
            </a:custGeom>
            <a:ln w="2857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9" name="object 19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144898" y="4341102"/>
              <a:ext cx="116865" cy="92844"/>
            </a:xfrm>
            <a:prstGeom prst="rect">
              <a:avLst/>
            </a:prstGeom>
          </p:spPr>
        </p:pic>
        <p:sp>
          <p:nvSpPr>
            <p:cNvPr id="20" name="object 20" descr=""/>
            <p:cNvSpPr/>
            <p:nvPr/>
          </p:nvSpPr>
          <p:spPr>
            <a:xfrm>
              <a:off x="1380500" y="2461624"/>
              <a:ext cx="4006850" cy="1530350"/>
            </a:xfrm>
            <a:custGeom>
              <a:avLst/>
              <a:gdLst/>
              <a:ahLst/>
              <a:cxnLst/>
              <a:rect l="l" t="t" r="r" b="b"/>
              <a:pathLst>
                <a:path w="4006850" h="1530350">
                  <a:moveTo>
                    <a:pt x="0" y="0"/>
                  </a:moveTo>
                  <a:lnTo>
                    <a:pt x="4006499" y="1530299"/>
                  </a:lnTo>
                </a:path>
              </a:pathLst>
            </a:custGeom>
            <a:ln w="2857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1" name="object 21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50"/>
              <a:t>Speed</a:t>
            </a:r>
          </a:p>
        </p:txBody>
      </p:sp>
      <p:sp>
        <p:nvSpPr>
          <p:cNvPr id="22" name="object 22" descr=""/>
          <p:cNvSpPr txBox="1"/>
          <p:nvPr/>
        </p:nvSpPr>
        <p:spPr>
          <a:xfrm>
            <a:off x="6458025" y="4193900"/>
            <a:ext cx="1995170" cy="406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500" spc="-530" b="1">
                <a:solidFill>
                  <a:srgbClr val="FFFFFF"/>
                </a:solidFill>
                <a:latin typeface="Calibri"/>
                <a:cs typeface="Calibri"/>
              </a:rPr>
              <a:t>CHOICE</a:t>
            </a:r>
            <a:r>
              <a:rPr dirty="0" sz="2500" spc="-5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500" spc="-335" b="1">
                <a:solidFill>
                  <a:srgbClr val="FFFFFF"/>
                </a:solidFill>
                <a:latin typeface="Calibri"/>
                <a:cs typeface="Calibri"/>
              </a:rPr>
              <a:t>(=Complexity)</a:t>
            </a:r>
            <a:endParaRPr sz="2500">
              <a:latin typeface="Calibri"/>
              <a:cs typeface="Calibri"/>
            </a:endParaRPr>
          </a:p>
        </p:txBody>
      </p:sp>
      <p:pic>
        <p:nvPicPr>
          <p:cNvPr id="23" name="object 23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366212" y="2403362"/>
            <a:ext cx="191474" cy="19147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3" name="object 3" descr=""/>
            <p:cNvSpPr/>
            <p:nvPr/>
          </p:nvSpPr>
          <p:spPr>
            <a:xfrm>
              <a:off x="8868613" y="4821053"/>
              <a:ext cx="62865" cy="85090"/>
            </a:xfrm>
            <a:custGeom>
              <a:avLst/>
              <a:gdLst/>
              <a:ahLst/>
              <a:cxnLst/>
              <a:rect l="l" t="t" r="r" b="b"/>
              <a:pathLst>
                <a:path w="62865" h="85089">
                  <a:moveTo>
                    <a:pt x="62805" y="63251"/>
                  </a:moveTo>
                  <a:lnTo>
                    <a:pt x="0" y="63251"/>
                  </a:lnTo>
                  <a:lnTo>
                    <a:pt x="0" y="54471"/>
                  </a:lnTo>
                  <a:lnTo>
                    <a:pt x="36314" y="0"/>
                  </a:lnTo>
                  <a:lnTo>
                    <a:pt x="50750" y="0"/>
                  </a:lnTo>
                  <a:lnTo>
                    <a:pt x="50750" y="9822"/>
                  </a:lnTo>
                  <a:lnTo>
                    <a:pt x="40332" y="9822"/>
                  </a:lnTo>
                  <a:lnTo>
                    <a:pt x="10566" y="54024"/>
                  </a:lnTo>
                  <a:lnTo>
                    <a:pt x="62805" y="54024"/>
                  </a:lnTo>
                  <a:lnTo>
                    <a:pt x="62805" y="63251"/>
                  </a:lnTo>
                  <a:close/>
                </a:path>
                <a:path w="62865" h="85089">
                  <a:moveTo>
                    <a:pt x="50750" y="54024"/>
                  </a:moveTo>
                  <a:lnTo>
                    <a:pt x="40332" y="54024"/>
                  </a:lnTo>
                  <a:lnTo>
                    <a:pt x="40332" y="9822"/>
                  </a:lnTo>
                  <a:lnTo>
                    <a:pt x="50750" y="9822"/>
                  </a:lnTo>
                  <a:lnTo>
                    <a:pt x="50750" y="54024"/>
                  </a:lnTo>
                  <a:close/>
                </a:path>
                <a:path w="62865" h="85089">
                  <a:moveTo>
                    <a:pt x="50750" y="84683"/>
                  </a:moveTo>
                  <a:lnTo>
                    <a:pt x="40332" y="84683"/>
                  </a:lnTo>
                  <a:lnTo>
                    <a:pt x="40332" y="63251"/>
                  </a:lnTo>
                  <a:lnTo>
                    <a:pt x="50750" y="63251"/>
                  </a:lnTo>
                  <a:lnTo>
                    <a:pt x="50750" y="84683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834950" y="2123318"/>
              <a:ext cx="0" cy="2264410"/>
            </a:xfrm>
            <a:custGeom>
              <a:avLst/>
              <a:gdLst/>
              <a:ahLst/>
              <a:cxnLst/>
              <a:rect l="l" t="t" r="r" b="b"/>
              <a:pathLst>
                <a:path w="0" h="2264410">
                  <a:moveTo>
                    <a:pt x="0" y="2264271"/>
                  </a:moveTo>
                  <a:lnTo>
                    <a:pt x="0" y="0"/>
                  </a:lnTo>
                </a:path>
              </a:pathLst>
            </a:custGeom>
            <a:ln w="2857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88527" y="2052875"/>
              <a:ext cx="92844" cy="116865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6120923" y="254225"/>
              <a:ext cx="1163955" cy="365760"/>
            </a:xfrm>
            <a:custGeom>
              <a:avLst/>
              <a:gdLst/>
              <a:ahLst/>
              <a:cxnLst/>
              <a:rect l="l" t="t" r="r" b="b"/>
              <a:pathLst>
                <a:path w="1163954" h="365759">
                  <a:moveTo>
                    <a:pt x="1163423" y="365759"/>
                  </a:moveTo>
                  <a:lnTo>
                    <a:pt x="0" y="365759"/>
                  </a:lnTo>
                  <a:lnTo>
                    <a:pt x="0" y="0"/>
                  </a:lnTo>
                  <a:lnTo>
                    <a:pt x="1163423" y="0"/>
                  </a:lnTo>
                  <a:lnTo>
                    <a:pt x="1163423" y="365759"/>
                  </a:lnTo>
                  <a:close/>
                </a:path>
              </a:pathLst>
            </a:custGeom>
            <a:solidFill>
              <a:srgbClr val="E9483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9915" y="337729"/>
              <a:ext cx="5660173" cy="268783"/>
            </a:xfrm>
            <a:prstGeom prst="rect">
              <a:avLst/>
            </a:prstGeom>
          </p:spPr>
        </p:pic>
        <p:sp>
          <p:nvSpPr>
            <p:cNvPr id="8" name="object 8" descr=""/>
            <p:cNvSpPr/>
            <p:nvPr/>
          </p:nvSpPr>
          <p:spPr>
            <a:xfrm>
              <a:off x="6136104" y="337729"/>
              <a:ext cx="1139825" cy="213360"/>
            </a:xfrm>
            <a:custGeom>
              <a:avLst/>
              <a:gdLst/>
              <a:ahLst/>
              <a:cxnLst/>
              <a:rect l="l" t="t" r="r" b="b"/>
              <a:pathLst>
                <a:path w="1139825" h="213359">
                  <a:moveTo>
                    <a:pt x="29765" y="45987"/>
                  </a:moveTo>
                  <a:lnTo>
                    <a:pt x="16966" y="45987"/>
                  </a:lnTo>
                  <a:lnTo>
                    <a:pt x="11509" y="43755"/>
                  </a:lnTo>
                  <a:lnTo>
                    <a:pt x="6846" y="39290"/>
                  </a:lnTo>
                  <a:lnTo>
                    <a:pt x="2282" y="34825"/>
                  </a:lnTo>
                  <a:lnTo>
                    <a:pt x="0" y="29368"/>
                  </a:lnTo>
                  <a:lnTo>
                    <a:pt x="0" y="16371"/>
                  </a:lnTo>
                  <a:lnTo>
                    <a:pt x="2282" y="10914"/>
                  </a:lnTo>
                  <a:lnTo>
                    <a:pt x="6846" y="6548"/>
                  </a:lnTo>
                  <a:lnTo>
                    <a:pt x="11509" y="2182"/>
                  </a:lnTo>
                  <a:lnTo>
                    <a:pt x="16966" y="0"/>
                  </a:lnTo>
                  <a:lnTo>
                    <a:pt x="29765" y="0"/>
                  </a:lnTo>
                  <a:lnTo>
                    <a:pt x="35272" y="2182"/>
                  </a:lnTo>
                  <a:lnTo>
                    <a:pt x="44202" y="10914"/>
                  </a:lnTo>
                  <a:lnTo>
                    <a:pt x="46434" y="16371"/>
                  </a:lnTo>
                  <a:lnTo>
                    <a:pt x="46434" y="29368"/>
                  </a:lnTo>
                  <a:lnTo>
                    <a:pt x="44202" y="34825"/>
                  </a:lnTo>
                  <a:lnTo>
                    <a:pt x="35272" y="43755"/>
                  </a:lnTo>
                  <a:lnTo>
                    <a:pt x="29765" y="45987"/>
                  </a:lnTo>
                  <a:close/>
                </a:path>
                <a:path w="1139825" h="213359">
                  <a:moveTo>
                    <a:pt x="42713" y="209103"/>
                  </a:moveTo>
                  <a:lnTo>
                    <a:pt x="4018" y="209103"/>
                  </a:lnTo>
                  <a:lnTo>
                    <a:pt x="4018" y="61912"/>
                  </a:lnTo>
                  <a:lnTo>
                    <a:pt x="42713" y="61912"/>
                  </a:lnTo>
                  <a:lnTo>
                    <a:pt x="42713" y="209103"/>
                  </a:lnTo>
                  <a:close/>
                </a:path>
                <a:path w="1139825" h="213359">
                  <a:moveTo>
                    <a:pt x="214177" y="81111"/>
                  </a:moveTo>
                  <a:lnTo>
                    <a:pt x="119828" y="81111"/>
                  </a:lnTo>
                  <a:lnTo>
                    <a:pt x="123707" y="76888"/>
                  </a:lnTo>
                  <a:lnTo>
                    <a:pt x="162495" y="58638"/>
                  </a:lnTo>
                  <a:lnTo>
                    <a:pt x="171322" y="58191"/>
                  </a:lnTo>
                  <a:lnTo>
                    <a:pt x="182736" y="58982"/>
                  </a:lnTo>
                  <a:lnTo>
                    <a:pt x="214177" y="81111"/>
                  </a:lnTo>
                  <a:close/>
                </a:path>
                <a:path w="1139825" h="213359">
                  <a:moveTo>
                    <a:pt x="119828" y="209103"/>
                  </a:moveTo>
                  <a:lnTo>
                    <a:pt x="81132" y="209103"/>
                  </a:lnTo>
                  <a:lnTo>
                    <a:pt x="81132" y="61912"/>
                  </a:lnTo>
                  <a:lnTo>
                    <a:pt x="119828" y="61912"/>
                  </a:lnTo>
                  <a:lnTo>
                    <a:pt x="119828" y="81111"/>
                  </a:lnTo>
                  <a:lnTo>
                    <a:pt x="214177" y="81111"/>
                  </a:lnTo>
                  <a:lnTo>
                    <a:pt x="216306" y="85762"/>
                  </a:lnTo>
                  <a:lnTo>
                    <a:pt x="217980" y="92719"/>
                  </a:lnTo>
                  <a:lnTo>
                    <a:pt x="153314" y="92719"/>
                  </a:lnTo>
                  <a:lnTo>
                    <a:pt x="143352" y="93798"/>
                  </a:lnTo>
                  <a:lnTo>
                    <a:pt x="134450" y="97035"/>
                  </a:lnTo>
                  <a:lnTo>
                    <a:pt x="126609" y="102430"/>
                  </a:lnTo>
                  <a:lnTo>
                    <a:pt x="119828" y="109983"/>
                  </a:lnTo>
                  <a:lnTo>
                    <a:pt x="119828" y="209103"/>
                  </a:lnTo>
                  <a:close/>
                </a:path>
                <a:path w="1139825" h="213359">
                  <a:moveTo>
                    <a:pt x="219245" y="209103"/>
                  </a:moveTo>
                  <a:lnTo>
                    <a:pt x="180550" y="209103"/>
                  </a:lnTo>
                  <a:lnTo>
                    <a:pt x="180550" y="120104"/>
                  </a:lnTo>
                  <a:lnTo>
                    <a:pt x="178847" y="108123"/>
                  </a:lnTo>
                  <a:lnTo>
                    <a:pt x="173741" y="99566"/>
                  </a:lnTo>
                  <a:lnTo>
                    <a:pt x="165230" y="94431"/>
                  </a:lnTo>
                  <a:lnTo>
                    <a:pt x="153314" y="92719"/>
                  </a:lnTo>
                  <a:lnTo>
                    <a:pt x="217980" y="92719"/>
                  </a:lnTo>
                  <a:lnTo>
                    <a:pt x="218510" y="94924"/>
                  </a:lnTo>
                  <a:lnTo>
                    <a:pt x="219245" y="105221"/>
                  </a:lnTo>
                  <a:lnTo>
                    <a:pt x="219245" y="209103"/>
                  </a:lnTo>
                  <a:close/>
                </a:path>
                <a:path w="1139825" h="213359">
                  <a:moveTo>
                    <a:pt x="326222" y="212824"/>
                  </a:moveTo>
                  <a:lnTo>
                    <a:pt x="281434" y="200517"/>
                  </a:lnTo>
                  <a:lnTo>
                    <a:pt x="253631" y="166017"/>
                  </a:lnTo>
                  <a:lnTo>
                    <a:pt x="248236" y="135284"/>
                  </a:lnTo>
                  <a:lnTo>
                    <a:pt x="249584" y="119397"/>
                  </a:lnTo>
                  <a:lnTo>
                    <a:pt x="269816" y="80218"/>
                  </a:lnTo>
                  <a:lnTo>
                    <a:pt x="309637" y="59568"/>
                  </a:lnTo>
                  <a:lnTo>
                    <a:pt x="326222" y="58191"/>
                  </a:lnTo>
                  <a:lnTo>
                    <a:pt x="336937" y="58712"/>
                  </a:lnTo>
                  <a:lnTo>
                    <a:pt x="375372" y="75158"/>
                  </a:lnTo>
                  <a:lnTo>
                    <a:pt x="384413" y="84683"/>
                  </a:lnTo>
                  <a:lnTo>
                    <a:pt x="375874" y="92719"/>
                  </a:lnTo>
                  <a:lnTo>
                    <a:pt x="328008" y="92719"/>
                  </a:lnTo>
                  <a:lnTo>
                    <a:pt x="319562" y="93454"/>
                  </a:lnTo>
                  <a:lnTo>
                    <a:pt x="288810" y="126159"/>
                  </a:lnTo>
                  <a:lnTo>
                    <a:pt x="288122" y="135284"/>
                  </a:lnTo>
                  <a:lnTo>
                    <a:pt x="288810" y="144428"/>
                  </a:lnTo>
                  <a:lnTo>
                    <a:pt x="311934" y="175319"/>
                  </a:lnTo>
                  <a:lnTo>
                    <a:pt x="328008" y="178296"/>
                  </a:lnTo>
                  <a:lnTo>
                    <a:pt x="376195" y="178296"/>
                  </a:lnTo>
                  <a:lnTo>
                    <a:pt x="384413" y="185886"/>
                  </a:lnTo>
                  <a:lnTo>
                    <a:pt x="346611" y="210777"/>
                  </a:lnTo>
                  <a:lnTo>
                    <a:pt x="336937" y="212312"/>
                  </a:lnTo>
                  <a:lnTo>
                    <a:pt x="326222" y="212824"/>
                  </a:lnTo>
                  <a:close/>
                </a:path>
                <a:path w="1139825" h="213359">
                  <a:moveTo>
                    <a:pt x="359113" y="108495"/>
                  </a:moveTo>
                  <a:lnTo>
                    <a:pt x="353150" y="101593"/>
                  </a:lnTo>
                  <a:lnTo>
                    <a:pt x="345978" y="96663"/>
                  </a:lnTo>
                  <a:lnTo>
                    <a:pt x="337598" y="93705"/>
                  </a:lnTo>
                  <a:lnTo>
                    <a:pt x="328008" y="92719"/>
                  </a:lnTo>
                  <a:lnTo>
                    <a:pt x="375874" y="92719"/>
                  </a:lnTo>
                  <a:lnTo>
                    <a:pt x="359113" y="108495"/>
                  </a:lnTo>
                  <a:close/>
                </a:path>
                <a:path w="1139825" h="213359">
                  <a:moveTo>
                    <a:pt x="376195" y="178296"/>
                  </a:moveTo>
                  <a:lnTo>
                    <a:pt x="328008" y="178296"/>
                  </a:lnTo>
                  <a:lnTo>
                    <a:pt x="337375" y="177310"/>
                  </a:lnTo>
                  <a:lnTo>
                    <a:pt x="345681" y="174352"/>
                  </a:lnTo>
                  <a:lnTo>
                    <a:pt x="352927" y="169422"/>
                  </a:lnTo>
                  <a:lnTo>
                    <a:pt x="359113" y="162520"/>
                  </a:lnTo>
                  <a:lnTo>
                    <a:pt x="376195" y="178296"/>
                  </a:lnTo>
                  <a:close/>
                </a:path>
                <a:path w="1139825" h="213359">
                  <a:moveTo>
                    <a:pt x="495433" y="82004"/>
                  </a:moveTo>
                  <a:lnTo>
                    <a:pt x="448403" y="82004"/>
                  </a:lnTo>
                  <a:lnTo>
                    <a:pt x="452645" y="77269"/>
                  </a:lnTo>
                  <a:lnTo>
                    <a:pt x="488587" y="58628"/>
                  </a:lnTo>
                  <a:lnTo>
                    <a:pt x="495433" y="58191"/>
                  </a:lnTo>
                  <a:lnTo>
                    <a:pt x="495433" y="82004"/>
                  </a:lnTo>
                  <a:close/>
                </a:path>
                <a:path w="1139825" h="213359">
                  <a:moveTo>
                    <a:pt x="448403" y="209103"/>
                  </a:moveTo>
                  <a:lnTo>
                    <a:pt x="409708" y="209103"/>
                  </a:lnTo>
                  <a:lnTo>
                    <a:pt x="409708" y="61912"/>
                  </a:lnTo>
                  <a:lnTo>
                    <a:pt x="448403" y="61912"/>
                  </a:lnTo>
                  <a:lnTo>
                    <a:pt x="448403" y="82004"/>
                  </a:lnTo>
                  <a:lnTo>
                    <a:pt x="495433" y="82004"/>
                  </a:lnTo>
                  <a:lnTo>
                    <a:pt x="495433" y="95101"/>
                  </a:lnTo>
                  <a:lnTo>
                    <a:pt x="477772" y="95101"/>
                  </a:lnTo>
                  <a:lnTo>
                    <a:pt x="470777" y="96738"/>
                  </a:lnTo>
                  <a:lnTo>
                    <a:pt x="456787" y="103286"/>
                  </a:lnTo>
                  <a:lnTo>
                    <a:pt x="451677" y="107255"/>
                  </a:lnTo>
                  <a:lnTo>
                    <a:pt x="448403" y="111918"/>
                  </a:lnTo>
                  <a:lnTo>
                    <a:pt x="448403" y="209103"/>
                  </a:lnTo>
                  <a:close/>
                </a:path>
                <a:path w="1139825" h="213359">
                  <a:moveTo>
                    <a:pt x="495433" y="95994"/>
                  </a:moveTo>
                  <a:lnTo>
                    <a:pt x="484717" y="95101"/>
                  </a:lnTo>
                  <a:lnTo>
                    <a:pt x="495433" y="95101"/>
                  </a:lnTo>
                  <a:lnTo>
                    <a:pt x="495433" y="95994"/>
                  </a:lnTo>
                  <a:close/>
                </a:path>
                <a:path w="1139825" h="213359">
                  <a:moveTo>
                    <a:pt x="588641" y="212824"/>
                  </a:moveTo>
                  <a:lnTo>
                    <a:pt x="543686" y="200769"/>
                  </a:lnTo>
                  <a:lnTo>
                    <a:pt x="515529" y="166575"/>
                  </a:lnTo>
                  <a:lnTo>
                    <a:pt x="510060" y="135284"/>
                  </a:lnTo>
                  <a:lnTo>
                    <a:pt x="511418" y="119518"/>
                  </a:lnTo>
                  <a:lnTo>
                    <a:pt x="531789" y="80367"/>
                  </a:lnTo>
                  <a:lnTo>
                    <a:pt x="570577" y="59577"/>
                  </a:lnTo>
                  <a:lnTo>
                    <a:pt x="586260" y="58191"/>
                  </a:lnTo>
                  <a:lnTo>
                    <a:pt x="601803" y="59596"/>
                  </a:lnTo>
                  <a:lnTo>
                    <a:pt x="615839" y="63810"/>
                  </a:lnTo>
                  <a:lnTo>
                    <a:pt x="628369" y="70832"/>
                  </a:lnTo>
                  <a:lnTo>
                    <a:pt x="639392" y="80664"/>
                  </a:lnTo>
                  <a:lnTo>
                    <a:pt x="645613" y="88999"/>
                  </a:lnTo>
                  <a:lnTo>
                    <a:pt x="586260" y="88999"/>
                  </a:lnTo>
                  <a:lnTo>
                    <a:pt x="578939" y="89585"/>
                  </a:lnTo>
                  <a:lnTo>
                    <a:pt x="549946" y="121592"/>
                  </a:lnTo>
                  <a:lnTo>
                    <a:pt x="658540" y="121592"/>
                  </a:lnTo>
                  <a:lnTo>
                    <a:pt x="658646" y="122020"/>
                  </a:lnTo>
                  <a:lnTo>
                    <a:pt x="659930" y="139303"/>
                  </a:lnTo>
                  <a:lnTo>
                    <a:pt x="659930" y="147786"/>
                  </a:lnTo>
                  <a:lnTo>
                    <a:pt x="550541" y="147786"/>
                  </a:lnTo>
                  <a:lnTo>
                    <a:pt x="552001" y="154604"/>
                  </a:lnTo>
                  <a:lnTo>
                    <a:pt x="584009" y="181393"/>
                  </a:lnTo>
                  <a:lnTo>
                    <a:pt x="592957" y="182016"/>
                  </a:lnTo>
                  <a:lnTo>
                    <a:pt x="642246" y="182016"/>
                  </a:lnTo>
                  <a:lnTo>
                    <a:pt x="649214" y="192285"/>
                  </a:lnTo>
                  <a:lnTo>
                    <a:pt x="614007" y="209894"/>
                  </a:lnTo>
                  <a:lnTo>
                    <a:pt x="597264" y="212498"/>
                  </a:lnTo>
                  <a:lnTo>
                    <a:pt x="588641" y="212824"/>
                  </a:lnTo>
                  <a:close/>
                </a:path>
                <a:path w="1139825" h="213359">
                  <a:moveTo>
                    <a:pt x="658540" y="121592"/>
                  </a:moveTo>
                  <a:lnTo>
                    <a:pt x="622425" y="121592"/>
                  </a:lnTo>
                  <a:lnTo>
                    <a:pt x="621402" y="114653"/>
                  </a:lnTo>
                  <a:lnTo>
                    <a:pt x="619225" y="108421"/>
                  </a:lnTo>
                  <a:lnTo>
                    <a:pt x="586260" y="88999"/>
                  </a:lnTo>
                  <a:lnTo>
                    <a:pt x="645613" y="88999"/>
                  </a:lnTo>
                  <a:lnTo>
                    <a:pt x="648377" y="92701"/>
                  </a:lnTo>
                  <a:lnTo>
                    <a:pt x="654795" y="106486"/>
                  </a:lnTo>
                  <a:lnTo>
                    <a:pt x="658540" y="121592"/>
                  </a:lnTo>
                  <a:close/>
                </a:path>
                <a:path w="1139825" h="213359">
                  <a:moveTo>
                    <a:pt x="642246" y="182016"/>
                  </a:moveTo>
                  <a:lnTo>
                    <a:pt x="599010" y="182016"/>
                  </a:lnTo>
                  <a:lnTo>
                    <a:pt x="605806" y="180776"/>
                  </a:lnTo>
                  <a:lnTo>
                    <a:pt x="613347" y="178296"/>
                  </a:lnTo>
                  <a:lnTo>
                    <a:pt x="620888" y="175716"/>
                  </a:lnTo>
                  <a:lnTo>
                    <a:pt x="627187" y="172045"/>
                  </a:lnTo>
                  <a:lnTo>
                    <a:pt x="632248" y="167282"/>
                  </a:lnTo>
                  <a:lnTo>
                    <a:pt x="642246" y="182016"/>
                  </a:lnTo>
                  <a:close/>
                </a:path>
                <a:path w="1139825" h="213359">
                  <a:moveTo>
                    <a:pt x="701087" y="107305"/>
                  </a:moveTo>
                  <a:lnTo>
                    <a:pt x="686502" y="81408"/>
                  </a:lnTo>
                  <a:lnTo>
                    <a:pt x="700566" y="71251"/>
                  </a:lnTo>
                  <a:lnTo>
                    <a:pt x="715970" y="63996"/>
                  </a:lnTo>
                  <a:lnTo>
                    <a:pt x="732713" y="59642"/>
                  </a:lnTo>
                  <a:lnTo>
                    <a:pt x="750796" y="58191"/>
                  </a:lnTo>
                  <a:lnTo>
                    <a:pt x="765437" y="59103"/>
                  </a:lnTo>
                  <a:lnTo>
                    <a:pt x="805713" y="80767"/>
                  </a:lnTo>
                  <a:lnTo>
                    <a:pt x="810699" y="89892"/>
                  </a:lnTo>
                  <a:lnTo>
                    <a:pt x="744098" y="89892"/>
                  </a:lnTo>
                  <a:lnTo>
                    <a:pt x="732257" y="90980"/>
                  </a:lnTo>
                  <a:lnTo>
                    <a:pt x="721142" y="94245"/>
                  </a:lnTo>
                  <a:lnTo>
                    <a:pt x="710752" y="99686"/>
                  </a:lnTo>
                  <a:lnTo>
                    <a:pt x="701087" y="107305"/>
                  </a:lnTo>
                  <a:close/>
                </a:path>
                <a:path w="1139825" h="213359">
                  <a:moveTo>
                    <a:pt x="815089" y="134391"/>
                  </a:moveTo>
                  <a:lnTo>
                    <a:pt x="776394" y="134391"/>
                  </a:lnTo>
                  <a:lnTo>
                    <a:pt x="776394" y="107057"/>
                  </a:lnTo>
                  <a:lnTo>
                    <a:pt x="773418" y="101054"/>
                  </a:lnTo>
                  <a:lnTo>
                    <a:pt x="767464" y="96589"/>
                  </a:lnTo>
                  <a:lnTo>
                    <a:pt x="761611" y="92124"/>
                  </a:lnTo>
                  <a:lnTo>
                    <a:pt x="753822" y="89892"/>
                  </a:lnTo>
                  <a:lnTo>
                    <a:pt x="810699" y="89892"/>
                  </a:lnTo>
                  <a:lnTo>
                    <a:pt x="810922" y="90301"/>
                  </a:lnTo>
                  <a:lnTo>
                    <a:pt x="814048" y="101379"/>
                  </a:lnTo>
                  <a:lnTo>
                    <a:pt x="815089" y="114002"/>
                  </a:lnTo>
                  <a:lnTo>
                    <a:pt x="815089" y="134391"/>
                  </a:lnTo>
                  <a:close/>
                </a:path>
                <a:path w="1139825" h="213359">
                  <a:moveTo>
                    <a:pt x="729811" y="212824"/>
                  </a:moveTo>
                  <a:lnTo>
                    <a:pt x="693497" y="199280"/>
                  </a:lnTo>
                  <a:lnTo>
                    <a:pt x="678614" y="164008"/>
                  </a:lnTo>
                  <a:lnTo>
                    <a:pt x="679498" y="153692"/>
                  </a:lnTo>
                  <a:lnTo>
                    <a:pt x="709086" y="119620"/>
                  </a:lnTo>
                  <a:lnTo>
                    <a:pt x="729811" y="116383"/>
                  </a:lnTo>
                  <a:lnTo>
                    <a:pt x="744610" y="117509"/>
                  </a:lnTo>
                  <a:lnTo>
                    <a:pt x="757307" y="120885"/>
                  </a:lnTo>
                  <a:lnTo>
                    <a:pt x="767902" y="126513"/>
                  </a:lnTo>
                  <a:lnTo>
                    <a:pt x="776394" y="134391"/>
                  </a:lnTo>
                  <a:lnTo>
                    <a:pt x="815089" y="134391"/>
                  </a:lnTo>
                  <a:lnTo>
                    <a:pt x="815089" y="142726"/>
                  </a:lnTo>
                  <a:lnTo>
                    <a:pt x="737550" y="142726"/>
                  </a:lnTo>
                  <a:lnTo>
                    <a:pt x="731001" y="144660"/>
                  </a:lnTo>
                  <a:lnTo>
                    <a:pt x="725644" y="148530"/>
                  </a:lnTo>
                  <a:lnTo>
                    <a:pt x="720286" y="152300"/>
                  </a:lnTo>
                  <a:lnTo>
                    <a:pt x="717607" y="157757"/>
                  </a:lnTo>
                  <a:lnTo>
                    <a:pt x="717607" y="171846"/>
                  </a:lnTo>
                  <a:lnTo>
                    <a:pt x="720286" y="177204"/>
                  </a:lnTo>
                  <a:lnTo>
                    <a:pt x="725644" y="180975"/>
                  </a:lnTo>
                  <a:lnTo>
                    <a:pt x="731001" y="184646"/>
                  </a:lnTo>
                  <a:lnTo>
                    <a:pt x="737550" y="186481"/>
                  </a:lnTo>
                  <a:lnTo>
                    <a:pt x="815089" y="186481"/>
                  </a:lnTo>
                  <a:lnTo>
                    <a:pt x="815089" y="193923"/>
                  </a:lnTo>
                  <a:lnTo>
                    <a:pt x="776394" y="193923"/>
                  </a:lnTo>
                  <a:lnTo>
                    <a:pt x="767399" y="202192"/>
                  </a:lnTo>
                  <a:lnTo>
                    <a:pt x="756637" y="208098"/>
                  </a:lnTo>
                  <a:lnTo>
                    <a:pt x="744108" y="211642"/>
                  </a:lnTo>
                  <a:lnTo>
                    <a:pt x="729811" y="212824"/>
                  </a:lnTo>
                  <a:close/>
                </a:path>
                <a:path w="1139825" h="213359">
                  <a:moveTo>
                    <a:pt x="815089" y="186481"/>
                  </a:moveTo>
                  <a:lnTo>
                    <a:pt x="745289" y="186481"/>
                  </a:lnTo>
                  <a:lnTo>
                    <a:pt x="755214" y="185681"/>
                  </a:lnTo>
                  <a:lnTo>
                    <a:pt x="763707" y="183281"/>
                  </a:lnTo>
                  <a:lnTo>
                    <a:pt x="770767" y="179282"/>
                  </a:lnTo>
                  <a:lnTo>
                    <a:pt x="776394" y="173682"/>
                  </a:lnTo>
                  <a:lnTo>
                    <a:pt x="776394" y="155525"/>
                  </a:lnTo>
                  <a:lnTo>
                    <a:pt x="770767" y="149925"/>
                  </a:lnTo>
                  <a:lnTo>
                    <a:pt x="763707" y="145925"/>
                  </a:lnTo>
                  <a:lnTo>
                    <a:pt x="755214" y="143526"/>
                  </a:lnTo>
                  <a:lnTo>
                    <a:pt x="745289" y="142726"/>
                  </a:lnTo>
                  <a:lnTo>
                    <a:pt x="815089" y="142726"/>
                  </a:lnTo>
                  <a:lnTo>
                    <a:pt x="815089" y="186481"/>
                  </a:lnTo>
                  <a:close/>
                </a:path>
                <a:path w="1139825" h="213359">
                  <a:moveTo>
                    <a:pt x="815089" y="209103"/>
                  </a:moveTo>
                  <a:lnTo>
                    <a:pt x="776394" y="209103"/>
                  </a:lnTo>
                  <a:lnTo>
                    <a:pt x="776394" y="193923"/>
                  </a:lnTo>
                  <a:lnTo>
                    <a:pt x="815089" y="193923"/>
                  </a:lnTo>
                  <a:lnTo>
                    <a:pt x="815089" y="209103"/>
                  </a:lnTo>
                  <a:close/>
                </a:path>
                <a:path w="1139825" h="213359">
                  <a:moveTo>
                    <a:pt x="966479" y="182909"/>
                  </a:moveTo>
                  <a:lnTo>
                    <a:pt x="908415" y="182909"/>
                  </a:lnTo>
                  <a:lnTo>
                    <a:pt x="919224" y="181914"/>
                  </a:lnTo>
                  <a:lnTo>
                    <a:pt x="926944" y="178928"/>
                  </a:lnTo>
                  <a:lnTo>
                    <a:pt x="931577" y="173952"/>
                  </a:lnTo>
                  <a:lnTo>
                    <a:pt x="933121" y="166985"/>
                  </a:lnTo>
                  <a:lnTo>
                    <a:pt x="933048" y="162817"/>
                  </a:lnTo>
                  <a:lnTo>
                    <a:pt x="930888" y="159891"/>
                  </a:lnTo>
                  <a:lnTo>
                    <a:pt x="926423" y="157906"/>
                  </a:lnTo>
                  <a:lnTo>
                    <a:pt x="922058" y="155823"/>
                  </a:lnTo>
                  <a:lnTo>
                    <a:pt x="916749" y="154086"/>
                  </a:lnTo>
                  <a:lnTo>
                    <a:pt x="910499" y="152697"/>
                  </a:lnTo>
                  <a:lnTo>
                    <a:pt x="889514" y="148381"/>
                  </a:lnTo>
                  <a:lnTo>
                    <a:pt x="870306" y="142130"/>
                  </a:lnTo>
                  <a:lnTo>
                    <a:pt x="856586" y="132754"/>
                  </a:lnTo>
                  <a:lnTo>
                    <a:pt x="848354" y="120253"/>
                  </a:lnTo>
                  <a:lnTo>
                    <a:pt x="845610" y="104626"/>
                  </a:lnTo>
                  <a:lnTo>
                    <a:pt x="846661" y="94831"/>
                  </a:lnTo>
                  <a:lnTo>
                    <a:pt x="871506" y="65475"/>
                  </a:lnTo>
                  <a:lnTo>
                    <a:pt x="905885" y="58191"/>
                  </a:lnTo>
                  <a:lnTo>
                    <a:pt x="922554" y="59447"/>
                  </a:lnTo>
                  <a:lnTo>
                    <a:pt x="938032" y="63214"/>
                  </a:lnTo>
                  <a:lnTo>
                    <a:pt x="952320" y="69493"/>
                  </a:lnTo>
                  <a:lnTo>
                    <a:pt x="965416" y="78283"/>
                  </a:lnTo>
                  <a:lnTo>
                    <a:pt x="959829" y="87808"/>
                  </a:lnTo>
                  <a:lnTo>
                    <a:pt x="899139" y="87808"/>
                  </a:lnTo>
                  <a:lnTo>
                    <a:pt x="893532" y="89247"/>
                  </a:lnTo>
                  <a:lnTo>
                    <a:pt x="889365" y="92124"/>
                  </a:lnTo>
                  <a:lnTo>
                    <a:pt x="885198" y="94902"/>
                  </a:lnTo>
                  <a:lnTo>
                    <a:pt x="883115" y="98325"/>
                  </a:lnTo>
                  <a:lnTo>
                    <a:pt x="883115" y="106064"/>
                  </a:lnTo>
                  <a:lnTo>
                    <a:pt x="885247" y="108842"/>
                  </a:lnTo>
                  <a:lnTo>
                    <a:pt x="912136" y="116780"/>
                  </a:lnTo>
                  <a:lnTo>
                    <a:pt x="919131" y="118268"/>
                  </a:lnTo>
                  <a:lnTo>
                    <a:pt x="959513" y="135880"/>
                  </a:lnTo>
                  <a:lnTo>
                    <a:pt x="963779" y="141833"/>
                  </a:lnTo>
                  <a:lnTo>
                    <a:pt x="968046" y="147687"/>
                  </a:lnTo>
                  <a:lnTo>
                    <a:pt x="970179" y="155575"/>
                  </a:lnTo>
                  <a:lnTo>
                    <a:pt x="970179" y="165496"/>
                  </a:lnTo>
                  <a:lnTo>
                    <a:pt x="969091" y="175626"/>
                  </a:lnTo>
                  <a:lnTo>
                    <a:pt x="966479" y="182909"/>
                  </a:lnTo>
                  <a:close/>
                </a:path>
                <a:path w="1139825" h="213359">
                  <a:moveTo>
                    <a:pt x="949790" y="104923"/>
                  </a:moveTo>
                  <a:lnTo>
                    <a:pt x="912899" y="88124"/>
                  </a:lnTo>
                  <a:lnTo>
                    <a:pt x="906183" y="87808"/>
                  </a:lnTo>
                  <a:lnTo>
                    <a:pt x="959829" y="87808"/>
                  </a:lnTo>
                  <a:lnTo>
                    <a:pt x="949790" y="104923"/>
                  </a:lnTo>
                  <a:close/>
                </a:path>
                <a:path w="1139825" h="213359">
                  <a:moveTo>
                    <a:pt x="906480" y="212824"/>
                  </a:moveTo>
                  <a:lnTo>
                    <a:pt x="861376" y="203382"/>
                  </a:lnTo>
                  <a:lnTo>
                    <a:pt x="840698" y="189904"/>
                  </a:lnTo>
                  <a:lnTo>
                    <a:pt x="857516" y="162817"/>
                  </a:lnTo>
                  <a:lnTo>
                    <a:pt x="862269" y="166771"/>
                  </a:lnTo>
                  <a:lnTo>
                    <a:pt x="867748" y="170445"/>
                  </a:lnTo>
                  <a:lnTo>
                    <a:pt x="908415" y="182909"/>
                  </a:lnTo>
                  <a:lnTo>
                    <a:pt x="966479" y="182909"/>
                  </a:lnTo>
                  <a:lnTo>
                    <a:pt x="965826" y="184732"/>
                  </a:lnTo>
                  <a:lnTo>
                    <a:pt x="932563" y="209587"/>
                  </a:lnTo>
                  <a:lnTo>
                    <a:pt x="920256" y="212014"/>
                  </a:lnTo>
                  <a:lnTo>
                    <a:pt x="906480" y="212824"/>
                  </a:lnTo>
                  <a:close/>
                </a:path>
                <a:path w="1139825" h="213359">
                  <a:moveTo>
                    <a:pt x="1068093" y="212824"/>
                  </a:moveTo>
                  <a:lnTo>
                    <a:pt x="1023137" y="200769"/>
                  </a:lnTo>
                  <a:lnTo>
                    <a:pt x="994981" y="166575"/>
                  </a:lnTo>
                  <a:lnTo>
                    <a:pt x="989511" y="135284"/>
                  </a:lnTo>
                  <a:lnTo>
                    <a:pt x="990869" y="119518"/>
                  </a:lnTo>
                  <a:lnTo>
                    <a:pt x="1011240" y="80367"/>
                  </a:lnTo>
                  <a:lnTo>
                    <a:pt x="1050029" y="59577"/>
                  </a:lnTo>
                  <a:lnTo>
                    <a:pt x="1065711" y="58191"/>
                  </a:lnTo>
                  <a:lnTo>
                    <a:pt x="1081255" y="59596"/>
                  </a:lnTo>
                  <a:lnTo>
                    <a:pt x="1095291" y="63810"/>
                  </a:lnTo>
                  <a:lnTo>
                    <a:pt x="1107821" y="70832"/>
                  </a:lnTo>
                  <a:lnTo>
                    <a:pt x="1118843" y="80664"/>
                  </a:lnTo>
                  <a:lnTo>
                    <a:pt x="1125065" y="88999"/>
                  </a:lnTo>
                  <a:lnTo>
                    <a:pt x="1065711" y="88999"/>
                  </a:lnTo>
                  <a:lnTo>
                    <a:pt x="1058391" y="89585"/>
                  </a:lnTo>
                  <a:lnTo>
                    <a:pt x="1029397" y="121592"/>
                  </a:lnTo>
                  <a:lnTo>
                    <a:pt x="1137992" y="121592"/>
                  </a:lnTo>
                  <a:lnTo>
                    <a:pt x="1138098" y="122020"/>
                  </a:lnTo>
                  <a:lnTo>
                    <a:pt x="1139381" y="139303"/>
                  </a:lnTo>
                  <a:lnTo>
                    <a:pt x="1139381" y="147786"/>
                  </a:lnTo>
                  <a:lnTo>
                    <a:pt x="1029993" y="147786"/>
                  </a:lnTo>
                  <a:lnTo>
                    <a:pt x="1031453" y="154604"/>
                  </a:lnTo>
                  <a:lnTo>
                    <a:pt x="1063461" y="181393"/>
                  </a:lnTo>
                  <a:lnTo>
                    <a:pt x="1072409" y="182016"/>
                  </a:lnTo>
                  <a:lnTo>
                    <a:pt x="1121697" y="182016"/>
                  </a:lnTo>
                  <a:lnTo>
                    <a:pt x="1128666" y="192285"/>
                  </a:lnTo>
                  <a:lnTo>
                    <a:pt x="1093459" y="209894"/>
                  </a:lnTo>
                  <a:lnTo>
                    <a:pt x="1076715" y="212498"/>
                  </a:lnTo>
                  <a:lnTo>
                    <a:pt x="1068093" y="212824"/>
                  </a:lnTo>
                  <a:close/>
                </a:path>
                <a:path w="1139825" h="213359">
                  <a:moveTo>
                    <a:pt x="1137992" y="121592"/>
                  </a:moveTo>
                  <a:lnTo>
                    <a:pt x="1101877" y="121592"/>
                  </a:lnTo>
                  <a:lnTo>
                    <a:pt x="1100853" y="114653"/>
                  </a:lnTo>
                  <a:lnTo>
                    <a:pt x="1098677" y="108421"/>
                  </a:lnTo>
                  <a:lnTo>
                    <a:pt x="1065711" y="88999"/>
                  </a:lnTo>
                  <a:lnTo>
                    <a:pt x="1125065" y="88999"/>
                  </a:lnTo>
                  <a:lnTo>
                    <a:pt x="1127829" y="92701"/>
                  </a:lnTo>
                  <a:lnTo>
                    <a:pt x="1134247" y="106486"/>
                  </a:lnTo>
                  <a:lnTo>
                    <a:pt x="1137992" y="121592"/>
                  </a:lnTo>
                  <a:close/>
                </a:path>
                <a:path w="1139825" h="213359">
                  <a:moveTo>
                    <a:pt x="1121697" y="182016"/>
                  </a:moveTo>
                  <a:lnTo>
                    <a:pt x="1078461" y="182016"/>
                  </a:lnTo>
                  <a:lnTo>
                    <a:pt x="1085258" y="180776"/>
                  </a:lnTo>
                  <a:lnTo>
                    <a:pt x="1092798" y="178296"/>
                  </a:lnTo>
                  <a:lnTo>
                    <a:pt x="1100339" y="175716"/>
                  </a:lnTo>
                  <a:lnTo>
                    <a:pt x="1106639" y="172045"/>
                  </a:lnTo>
                  <a:lnTo>
                    <a:pt x="1111699" y="167282"/>
                  </a:lnTo>
                  <a:lnTo>
                    <a:pt x="1121697" y="18201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362318" y="616178"/>
              <a:ext cx="8327390" cy="365760"/>
            </a:xfrm>
            <a:custGeom>
              <a:avLst/>
              <a:gdLst/>
              <a:ahLst/>
              <a:cxnLst/>
              <a:rect l="l" t="t" r="r" b="b"/>
              <a:pathLst>
                <a:path w="8327390" h="365759">
                  <a:moveTo>
                    <a:pt x="1553260" y="0"/>
                  </a:moveTo>
                  <a:lnTo>
                    <a:pt x="0" y="0"/>
                  </a:lnTo>
                  <a:lnTo>
                    <a:pt x="0" y="365760"/>
                  </a:lnTo>
                  <a:lnTo>
                    <a:pt x="1553260" y="365760"/>
                  </a:lnTo>
                  <a:lnTo>
                    <a:pt x="1553260" y="0"/>
                  </a:lnTo>
                  <a:close/>
                </a:path>
                <a:path w="8327390" h="365759">
                  <a:moveTo>
                    <a:pt x="5718975" y="0"/>
                  </a:moveTo>
                  <a:lnTo>
                    <a:pt x="4817376" y="0"/>
                  </a:lnTo>
                  <a:lnTo>
                    <a:pt x="4817376" y="365760"/>
                  </a:lnTo>
                  <a:lnTo>
                    <a:pt x="5718975" y="365760"/>
                  </a:lnTo>
                  <a:lnTo>
                    <a:pt x="5718975" y="0"/>
                  </a:lnTo>
                  <a:close/>
                </a:path>
                <a:path w="8327390" h="365759">
                  <a:moveTo>
                    <a:pt x="8326844" y="0"/>
                  </a:moveTo>
                  <a:lnTo>
                    <a:pt x="6395631" y="0"/>
                  </a:lnTo>
                  <a:lnTo>
                    <a:pt x="6395631" y="365760"/>
                  </a:lnTo>
                  <a:lnTo>
                    <a:pt x="8326844" y="365760"/>
                  </a:lnTo>
                  <a:lnTo>
                    <a:pt x="8326844" y="0"/>
                  </a:lnTo>
                  <a:close/>
                </a:path>
              </a:pathLst>
            </a:custGeom>
            <a:solidFill>
              <a:srgbClr val="E9483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64706" y="699679"/>
              <a:ext cx="4717752" cy="268783"/>
            </a:xfrm>
            <a:prstGeom prst="rect">
              <a:avLst/>
            </a:prstGeom>
          </p:spPr>
        </p:pic>
        <p:sp>
          <p:nvSpPr>
            <p:cNvPr id="11" name="object 11" descr=""/>
            <p:cNvSpPr/>
            <p:nvPr/>
          </p:nvSpPr>
          <p:spPr>
            <a:xfrm>
              <a:off x="5189512" y="699680"/>
              <a:ext cx="1471295" cy="213360"/>
            </a:xfrm>
            <a:custGeom>
              <a:avLst/>
              <a:gdLst/>
              <a:ahLst/>
              <a:cxnLst/>
              <a:rect l="l" t="t" r="r" b="b"/>
              <a:pathLst>
                <a:path w="1471295" h="213359">
                  <a:moveTo>
                    <a:pt x="136182" y="84683"/>
                  </a:moveTo>
                  <a:lnTo>
                    <a:pt x="98374" y="60274"/>
                  </a:lnTo>
                  <a:lnTo>
                    <a:pt x="77990" y="58191"/>
                  </a:lnTo>
                  <a:lnTo>
                    <a:pt x="61404" y="59575"/>
                  </a:lnTo>
                  <a:lnTo>
                    <a:pt x="21577" y="80225"/>
                  </a:lnTo>
                  <a:lnTo>
                    <a:pt x="1346" y="119405"/>
                  </a:lnTo>
                  <a:lnTo>
                    <a:pt x="0" y="135293"/>
                  </a:lnTo>
                  <a:lnTo>
                    <a:pt x="1346" y="151384"/>
                  </a:lnTo>
                  <a:lnTo>
                    <a:pt x="21577" y="190957"/>
                  </a:lnTo>
                  <a:lnTo>
                    <a:pt x="61404" y="211467"/>
                  </a:lnTo>
                  <a:lnTo>
                    <a:pt x="77990" y="212826"/>
                  </a:lnTo>
                  <a:lnTo>
                    <a:pt x="88709" y="212318"/>
                  </a:lnTo>
                  <a:lnTo>
                    <a:pt x="127139" y="195783"/>
                  </a:lnTo>
                  <a:lnTo>
                    <a:pt x="136182" y="185889"/>
                  </a:lnTo>
                  <a:lnTo>
                    <a:pt x="127965" y="178295"/>
                  </a:lnTo>
                  <a:lnTo>
                    <a:pt x="110883" y="162521"/>
                  </a:lnTo>
                  <a:lnTo>
                    <a:pt x="104698" y="169430"/>
                  </a:lnTo>
                  <a:lnTo>
                    <a:pt x="97447" y="174358"/>
                  </a:lnTo>
                  <a:lnTo>
                    <a:pt x="89141" y="177317"/>
                  </a:lnTo>
                  <a:lnTo>
                    <a:pt x="79781" y="178295"/>
                  </a:lnTo>
                  <a:lnTo>
                    <a:pt x="71323" y="177558"/>
                  </a:lnTo>
                  <a:lnTo>
                    <a:pt x="40576" y="144437"/>
                  </a:lnTo>
                  <a:lnTo>
                    <a:pt x="39890" y="135293"/>
                  </a:lnTo>
                  <a:lnTo>
                    <a:pt x="40576" y="126161"/>
                  </a:lnTo>
                  <a:lnTo>
                    <a:pt x="63703" y="95669"/>
                  </a:lnTo>
                  <a:lnTo>
                    <a:pt x="79781" y="92722"/>
                  </a:lnTo>
                  <a:lnTo>
                    <a:pt x="89369" y="93713"/>
                  </a:lnTo>
                  <a:lnTo>
                    <a:pt x="97751" y="96672"/>
                  </a:lnTo>
                  <a:lnTo>
                    <a:pt x="104914" y="101600"/>
                  </a:lnTo>
                  <a:lnTo>
                    <a:pt x="110883" y="108496"/>
                  </a:lnTo>
                  <a:lnTo>
                    <a:pt x="127647" y="92722"/>
                  </a:lnTo>
                  <a:lnTo>
                    <a:pt x="136182" y="84683"/>
                  </a:lnTo>
                  <a:close/>
                </a:path>
                <a:path w="1471295" h="213359">
                  <a:moveTo>
                    <a:pt x="299885" y="104635"/>
                  </a:moveTo>
                  <a:lnTo>
                    <a:pt x="281457" y="65151"/>
                  </a:lnTo>
                  <a:lnTo>
                    <a:pt x="251968" y="58191"/>
                  </a:lnTo>
                  <a:lnTo>
                    <a:pt x="243128" y="58648"/>
                  </a:lnTo>
                  <a:lnTo>
                    <a:pt x="204063" y="76898"/>
                  </a:lnTo>
                  <a:lnTo>
                    <a:pt x="200164" y="81114"/>
                  </a:lnTo>
                  <a:lnTo>
                    <a:pt x="200164" y="5803"/>
                  </a:lnTo>
                  <a:lnTo>
                    <a:pt x="161480" y="5803"/>
                  </a:lnTo>
                  <a:lnTo>
                    <a:pt x="161480" y="209105"/>
                  </a:lnTo>
                  <a:lnTo>
                    <a:pt x="200164" y="209105"/>
                  </a:lnTo>
                  <a:lnTo>
                    <a:pt x="200164" y="109994"/>
                  </a:lnTo>
                  <a:lnTo>
                    <a:pt x="207289" y="102438"/>
                  </a:lnTo>
                  <a:lnTo>
                    <a:pt x="215239" y="97040"/>
                  </a:lnTo>
                  <a:lnTo>
                    <a:pt x="224028" y="93802"/>
                  </a:lnTo>
                  <a:lnTo>
                    <a:pt x="233654" y="92722"/>
                  </a:lnTo>
                  <a:lnTo>
                    <a:pt x="245706" y="94399"/>
                  </a:lnTo>
                  <a:lnTo>
                    <a:pt x="254304" y="99415"/>
                  </a:lnTo>
                  <a:lnTo>
                    <a:pt x="259473" y="107797"/>
                  </a:lnTo>
                  <a:lnTo>
                    <a:pt x="261188" y="119519"/>
                  </a:lnTo>
                  <a:lnTo>
                    <a:pt x="261188" y="209105"/>
                  </a:lnTo>
                  <a:lnTo>
                    <a:pt x="299885" y="209105"/>
                  </a:lnTo>
                  <a:lnTo>
                    <a:pt x="299885" y="104635"/>
                  </a:lnTo>
                  <a:close/>
                </a:path>
                <a:path w="1471295" h="213359">
                  <a:moveTo>
                    <a:pt x="484555" y="135293"/>
                  </a:moveTo>
                  <a:lnTo>
                    <a:pt x="483184" y="119278"/>
                  </a:lnTo>
                  <a:lnTo>
                    <a:pt x="479056" y="104736"/>
                  </a:lnTo>
                  <a:lnTo>
                    <a:pt x="472719" y="92722"/>
                  </a:lnTo>
                  <a:lnTo>
                    <a:pt x="472173" y="91668"/>
                  </a:lnTo>
                  <a:lnTo>
                    <a:pt x="462534" y="80073"/>
                  </a:lnTo>
                  <a:lnTo>
                    <a:pt x="450824" y="70497"/>
                  </a:lnTo>
                  <a:lnTo>
                    <a:pt x="444373" y="67170"/>
                  </a:lnTo>
                  <a:lnTo>
                    <a:pt x="444373" y="135293"/>
                  </a:lnTo>
                  <a:lnTo>
                    <a:pt x="443712" y="144310"/>
                  </a:lnTo>
                  <a:lnTo>
                    <a:pt x="414528" y="177546"/>
                  </a:lnTo>
                  <a:lnTo>
                    <a:pt x="406565" y="178295"/>
                  </a:lnTo>
                  <a:lnTo>
                    <a:pt x="398805" y="177571"/>
                  </a:lnTo>
                  <a:lnTo>
                    <a:pt x="369722" y="144551"/>
                  </a:lnTo>
                  <a:lnTo>
                    <a:pt x="369062" y="135293"/>
                  </a:lnTo>
                  <a:lnTo>
                    <a:pt x="369722" y="126161"/>
                  </a:lnTo>
                  <a:lnTo>
                    <a:pt x="398805" y="93459"/>
                  </a:lnTo>
                  <a:lnTo>
                    <a:pt x="406565" y="92722"/>
                  </a:lnTo>
                  <a:lnTo>
                    <a:pt x="414528" y="93484"/>
                  </a:lnTo>
                  <a:lnTo>
                    <a:pt x="443712" y="126580"/>
                  </a:lnTo>
                  <a:lnTo>
                    <a:pt x="444373" y="135293"/>
                  </a:lnTo>
                  <a:lnTo>
                    <a:pt x="444373" y="67170"/>
                  </a:lnTo>
                  <a:lnTo>
                    <a:pt x="437603" y="63665"/>
                  </a:lnTo>
                  <a:lnTo>
                    <a:pt x="422846" y="59563"/>
                  </a:lnTo>
                  <a:lnTo>
                    <a:pt x="406565" y="58191"/>
                  </a:lnTo>
                  <a:lnTo>
                    <a:pt x="390232" y="59563"/>
                  </a:lnTo>
                  <a:lnTo>
                    <a:pt x="350608" y="80073"/>
                  </a:lnTo>
                  <a:lnTo>
                    <a:pt x="330238" y="119278"/>
                  </a:lnTo>
                  <a:lnTo>
                    <a:pt x="328879" y="135293"/>
                  </a:lnTo>
                  <a:lnTo>
                    <a:pt x="330238" y="151384"/>
                  </a:lnTo>
                  <a:lnTo>
                    <a:pt x="350608" y="190957"/>
                  </a:lnTo>
                  <a:lnTo>
                    <a:pt x="390232" y="211467"/>
                  </a:lnTo>
                  <a:lnTo>
                    <a:pt x="406565" y="212826"/>
                  </a:lnTo>
                  <a:lnTo>
                    <a:pt x="422846" y="211467"/>
                  </a:lnTo>
                  <a:lnTo>
                    <a:pt x="462534" y="191096"/>
                  </a:lnTo>
                  <a:lnTo>
                    <a:pt x="472744" y="178295"/>
                  </a:lnTo>
                  <a:lnTo>
                    <a:pt x="479031" y="166243"/>
                  </a:lnTo>
                  <a:lnTo>
                    <a:pt x="483184" y="151498"/>
                  </a:lnTo>
                  <a:lnTo>
                    <a:pt x="484555" y="135293"/>
                  </a:lnTo>
                  <a:close/>
                </a:path>
                <a:path w="1471295" h="213359">
                  <a:moveTo>
                    <a:pt x="551916" y="61912"/>
                  </a:moveTo>
                  <a:lnTo>
                    <a:pt x="513219" y="61912"/>
                  </a:lnTo>
                  <a:lnTo>
                    <a:pt x="513219" y="209105"/>
                  </a:lnTo>
                  <a:lnTo>
                    <a:pt x="551916" y="209105"/>
                  </a:lnTo>
                  <a:lnTo>
                    <a:pt x="551916" y="61912"/>
                  </a:lnTo>
                  <a:close/>
                </a:path>
                <a:path w="1471295" h="213359">
                  <a:moveTo>
                    <a:pt x="555625" y="16370"/>
                  </a:moveTo>
                  <a:lnTo>
                    <a:pt x="553402" y="10922"/>
                  </a:lnTo>
                  <a:lnTo>
                    <a:pt x="544474" y="2184"/>
                  </a:lnTo>
                  <a:lnTo>
                    <a:pt x="538962" y="0"/>
                  </a:lnTo>
                  <a:lnTo>
                    <a:pt x="526161" y="0"/>
                  </a:lnTo>
                  <a:lnTo>
                    <a:pt x="520700" y="2184"/>
                  </a:lnTo>
                  <a:lnTo>
                    <a:pt x="516039" y="6553"/>
                  </a:lnTo>
                  <a:lnTo>
                    <a:pt x="511479" y="10922"/>
                  </a:lnTo>
                  <a:lnTo>
                    <a:pt x="509193" y="16370"/>
                  </a:lnTo>
                  <a:lnTo>
                    <a:pt x="509193" y="29375"/>
                  </a:lnTo>
                  <a:lnTo>
                    <a:pt x="511479" y="34836"/>
                  </a:lnTo>
                  <a:lnTo>
                    <a:pt x="516039" y="39293"/>
                  </a:lnTo>
                  <a:lnTo>
                    <a:pt x="520700" y="43764"/>
                  </a:lnTo>
                  <a:lnTo>
                    <a:pt x="526161" y="45986"/>
                  </a:lnTo>
                  <a:lnTo>
                    <a:pt x="538962" y="45986"/>
                  </a:lnTo>
                  <a:lnTo>
                    <a:pt x="544474" y="43764"/>
                  </a:lnTo>
                  <a:lnTo>
                    <a:pt x="553402" y="34836"/>
                  </a:lnTo>
                  <a:lnTo>
                    <a:pt x="555625" y="29375"/>
                  </a:lnTo>
                  <a:lnTo>
                    <a:pt x="555625" y="16370"/>
                  </a:lnTo>
                  <a:close/>
                </a:path>
                <a:path w="1471295" h="213359">
                  <a:moveTo>
                    <a:pt x="717130" y="84683"/>
                  </a:moveTo>
                  <a:lnTo>
                    <a:pt x="679323" y="60274"/>
                  </a:lnTo>
                  <a:lnTo>
                    <a:pt x="658939" y="58191"/>
                  </a:lnTo>
                  <a:lnTo>
                    <a:pt x="642353" y="59575"/>
                  </a:lnTo>
                  <a:lnTo>
                    <a:pt x="602538" y="80225"/>
                  </a:lnTo>
                  <a:lnTo>
                    <a:pt x="582307" y="119405"/>
                  </a:lnTo>
                  <a:lnTo>
                    <a:pt x="580948" y="135293"/>
                  </a:lnTo>
                  <a:lnTo>
                    <a:pt x="582307" y="151384"/>
                  </a:lnTo>
                  <a:lnTo>
                    <a:pt x="602538" y="190957"/>
                  </a:lnTo>
                  <a:lnTo>
                    <a:pt x="642353" y="211467"/>
                  </a:lnTo>
                  <a:lnTo>
                    <a:pt x="658939" y="212826"/>
                  </a:lnTo>
                  <a:lnTo>
                    <a:pt x="669658" y="212318"/>
                  </a:lnTo>
                  <a:lnTo>
                    <a:pt x="708088" y="195783"/>
                  </a:lnTo>
                  <a:lnTo>
                    <a:pt x="717130" y="185889"/>
                  </a:lnTo>
                  <a:lnTo>
                    <a:pt x="708914" y="178295"/>
                  </a:lnTo>
                  <a:lnTo>
                    <a:pt x="691832" y="162521"/>
                  </a:lnTo>
                  <a:lnTo>
                    <a:pt x="685647" y="169430"/>
                  </a:lnTo>
                  <a:lnTo>
                    <a:pt x="678395" y="174358"/>
                  </a:lnTo>
                  <a:lnTo>
                    <a:pt x="670090" y="177317"/>
                  </a:lnTo>
                  <a:lnTo>
                    <a:pt x="660730" y="178295"/>
                  </a:lnTo>
                  <a:lnTo>
                    <a:pt x="652284" y="177558"/>
                  </a:lnTo>
                  <a:lnTo>
                    <a:pt x="621525" y="144437"/>
                  </a:lnTo>
                  <a:lnTo>
                    <a:pt x="620839" y="135293"/>
                  </a:lnTo>
                  <a:lnTo>
                    <a:pt x="621525" y="126161"/>
                  </a:lnTo>
                  <a:lnTo>
                    <a:pt x="644652" y="95669"/>
                  </a:lnTo>
                  <a:lnTo>
                    <a:pt x="660730" y="92722"/>
                  </a:lnTo>
                  <a:lnTo>
                    <a:pt x="670318" y="93713"/>
                  </a:lnTo>
                  <a:lnTo>
                    <a:pt x="678700" y="96672"/>
                  </a:lnTo>
                  <a:lnTo>
                    <a:pt x="685863" y="101600"/>
                  </a:lnTo>
                  <a:lnTo>
                    <a:pt x="691832" y="108496"/>
                  </a:lnTo>
                  <a:lnTo>
                    <a:pt x="708596" y="92722"/>
                  </a:lnTo>
                  <a:lnTo>
                    <a:pt x="717130" y="84683"/>
                  </a:lnTo>
                  <a:close/>
                </a:path>
                <a:path w="1471295" h="213359">
                  <a:moveTo>
                    <a:pt x="882916" y="139306"/>
                  </a:moveTo>
                  <a:lnTo>
                    <a:pt x="871359" y="92710"/>
                  </a:lnTo>
                  <a:lnTo>
                    <a:pt x="845413" y="67513"/>
                  </a:lnTo>
                  <a:lnTo>
                    <a:pt x="845413" y="121602"/>
                  </a:lnTo>
                  <a:lnTo>
                    <a:pt x="772934" y="121602"/>
                  </a:lnTo>
                  <a:lnTo>
                    <a:pt x="801928" y="89585"/>
                  </a:lnTo>
                  <a:lnTo>
                    <a:pt x="809244" y="89001"/>
                  </a:lnTo>
                  <a:lnTo>
                    <a:pt x="816508" y="89573"/>
                  </a:lnTo>
                  <a:lnTo>
                    <a:pt x="845413" y="121602"/>
                  </a:lnTo>
                  <a:lnTo>
                    <a:pt x="845413" y="67513"/>
                  </a:lnTo>
                  <a:lnTo>
                    <a:pt x="838822" y="63817"/>
                  </a:lnTo>
                  <a:lnTo>
                    <a:pt x="824788" y="59601"/>
                  </a:lnTo>
                  <a:lnTo>
                    <a:pt x="809244" y="58191"/>
                  </a:lnTo>
                  <a:lnTo>
                    <a:pt x="793559" y="59588"/>
                  </a:lnTo>
                  <a:lnTo>
                    <a:pt x="754773" y="80378"/>
                  </a:lnTo>
                  <a:lnTo>
                    <a:pt x="734402" y="119519"/>
                  </a:lnTo>
                  <a:lnTo>
                    <a:pt x="733044" y="135293"/>
                  </a:lnTo>
                  <a:lnTo>
                    <a:pt x="734415" y="151739"/>
                  </a:lnTo>
                  <a:lnTo>
                    <a:pt x="754926" y="191401"/>
                  </a:lnTo>
                  <a:lnTo>
                    <a:pt x="795020" y="211493"/>
                  </a:lnTo>
                  <a:lnTo>
                    <a:pt x="811631" y="212826"/>
                  </a:lnTo>
                  <a:lnTo>
                    <a:pt x="820254" y="212509"/>
                  </a:lnTo>
                  <a:lnTo>
                    <a:pt x="859993" y="201180"/>
                  </a:lnTo>
                  <a:lnTo>
                    <a:pt x="872197" y="192290"/>
                  </a:lnTo>
                  <a:lnTo>
                    <a:pt x="865238" y="182016"/>
                  </a:lnTo>
                  <a:lnTo>
                    <a:pt x="855230" y="167284"/>
                  </a:lnTo>
                  <a:lnTo>
                    <a:pt x="850176" y="172046"/>
                  </a:lnTo>
                  <a:lnTo>
                    <a:pt x="843876" y="175717"/>
                  </a:lnTo>
                  <a:lnTo>
                    <a:pt x="836333" y="178295"/>
                  </a:lnTo>
                  <a:lnTo>
                    <a:pt x="828789" y="180784"/>
                  </a:lnTo>
                  <a:lnTo>
                    <a:pt x="821994" y="182016"/>
                  </a:lnTo>
                  <a:lnTo>
                    <a:pt x="815949" y="182016"/>
                  </a:lnTo>
                  <a:lnTo>
                    <a:pt x="777582" y="160921"/>
                  </a:lnTo>
                  <a:lnTo>
                    <a:pt x="773531" y="147789"/>
                  </a:lnTo>
                  <a:lnTo>
                    <a:pt x="882916" y="147789"/>
                  </a:lnTo>
                  <a:lnTo>
                    <a:pt x="882916" y="139306"/>
                  </a:lnTo>
                  <a:close/>
                </a:path>
                <a:path w="1471295" h="213359">
                  <a:moveTo>
                    <a:pt x="1116101" y="114007"/>
                  </a:moveTo>
                  <a:lnTo>
                    <a:pt x="1099439" y="72783"/>
                  </a:lnTo>
                  <a:lnTo>
                    <a:pt x="1051814" y="58191"/>
                  </a:lnTo>
                  <a:lnTo>
                    <a:pt x="1033729" y="59651"/>
                  </a:lnTo>
                  <a:lnTo>
                    <a:pt x="1016990" y="63995"/>
                  </a:lnTo>
                  <a:lnTo>
                    <a:pt x="1001585" y="71259"/>
                  </a:lnTo>
                  <a:lnTo>
                    <a:pt x="987513" y="81419"/>
                  </a:lnTo>
                  <a:lnTo>
                    <a:pt x="1002106" y="107315"/>
                  </a:lnTo>
                  <a:lnTo>
                    <a:pt x="1011770" y="99695"/>
                  </a:lnTo>
                  <a:lnTo>
                    <a:pt x="1022159" y="94246"/>
                  </a:lnTo>
                  <a:lnTo>
                    <a:pt x="1033272" y="90982"/>
                  </a:lnTo>
                  <a:lnTo>
                    <a:pt x="1045121" y="89903"/>
                  </a:lnTo>
                  <a:lnTo>
                    <a:pt x="1054836" y="89903"/>
                  </a:lnTo>
                  <a:lnTo>
                    <a:pt x="1062634" y="92125"/>
                  </a:lnTo>
                  <a:lnTo>
                    <a:pt x="1068476" y="96596"/>
                  </a:lnTo>
                  <a:lnTo>
                    <a:pt x="1074432" y="101053"/>
                  </a:lnTo>
                  <a:lnTo>
                    <a:pt x="1077417" y="107061"/>
                  </a:lnTo>
                  <a:lnTo>
                    <a:pt x="1077417" y="134391"/>
                  </a:lnTo>
                  <a:lnTo>
                    <a:pt x="1077417" y="155524"/>
                  </a:lnTo>
                  <a:lnTo>
                    <a:pt x="1077417" y="173685"/>
                  </a:lnTo>
                  <a:lnTo>
                    <a:pt x="1071791" y="179285"/>
                  </a:lnTo>
                  <a:lnTo>
                    <a:pt x="1064729" y="183286"/>
                  </a:lnTo>
                  <a:lnTo>
                    <a:pt x="1056233" y="185686"/>
                  </a:lnTo>
                  <a:lnTo>
                    <a:pt x="1046302" y="186486"/>
                  </a:lnTo>
                  <a:lnTo>
                    <a:pt x="1038567" y="186486"/>
                  </a:lnTo>
                  <a:lnTo>
                    <a:pt x="1032014" y="184645"/>
                  </a:lnTo>
                  <a:lnTo>
                    <a:pt x="1026668" y="180975"/>
                  </a:lnTo>
                  <a:lnTo>
                    <a:pt x="1021308" y="177203"/>
                  </a:lnTo>
                  <a:lnTo>
                    <a:pt x="1018628" y="171856"/>
                  </a:lnTo>
                  <a:lnTo>
                    <a:pt x="1018628" y="157759"/>
                  </a:lnTo>
                  <a:lnTo>
                    <a:pt x="1021308" y="152311"/>
                  </a:lnTo>
                  <a:lnTo>
                    <a:pt x="1026668" y="148539"/>
                  </a:lnTo>
                  <a:lnTo>
                    <a:pt x="1032014" y="144665"/>
                  </a:lnTo>
                  <a:lnTo>
                    <a:pt x="1038567" y="142735"/>
                  </a:lnTo>
                  <a:lnTo>
                    <a:pt x="1046302" y="142735"/>
                  </a:lnTo>
                  <a:lnTo>
                    <a:pt x="1056233" y="143535"/>
                  </a:lnTo>
                  <a:lnTo>
                    <a:pt x="1064729" y="145935"/>
                  </a:lnTo>
                  <a:lnTo>
                    <a:pt x="1071791" y="149936"/>
                  </a:lnTo>
                  <a:lnTo>
                    <a:pt x="1077417" y="155524"/>
                  </a:lnTo>
                  <a:lnTo>
                    <a:pt x="1077417" y="134391"/>
                  </a:lnTo>
                  <a:lnTo>
                    <a:pt x="1068920" y="126517"/>
                  </a:lnTo>
                  <a:lnTo>
                    <a:pt x="1058329" y="120891"/>
                  </a:lnTo>
                  <a:lnTo>
                    <a:pt x="1045629" y="117513"/>
                  </a:lnTo>
                  <a:lnTo>
                    <a:pt x="1030833" y="116382"/>
                  </a:lnTo>
                  <a:lnTo>
                    <a:pt x="1019924" y="117195"/>
                  </a:lnTo>
                  <a:lnTo>
                    <a:pt x="983170" y="144475"/>
                  </a:lnTo>
                  <a:lnTo>
                    <a:pt x="979627" y="164007"/>
                  </a:lnTo>
                  <a:lnTo>
                    <a:pt x="980567" y="174307"/>
                  </a:lnTo>
                  <a:lnTo>
                    <a:pt x="1011034" y="209448"/>
                  </a:lnTo>
                  <a:lnTo>
                    <a:pt x="1030833" y="212826"/>
                  </a:lnTo>
                  <a:lnTo>
                    <a:pt x="1045121" y="211645"/>
                  </a:lnTo>
                  <a:lnTo>
                    <a:pt x="1057656" y="208102"/>
                  </a:lnTo>
                  <a:lnTo>
                    <a:pt x="1068412" y="202196"/>
                  </a:lnTo>
                  <a:lnTo>
                    <a:pt x="1077417" y="193929"/>
                  </a:lnTo>
                  <a:lnTo>
                    <a:pt x="1077417" y="209105"/>
                  </a:lnTo>
                  <a:lnTo>
                    <a:pt x="1116101" y="209105"/>
                  </a:lnTo>
                  <a:lnTo>
                    <a:pt x="1116101" y="193929"/>
                  </a:lnTo>
                  <a:lnTo>
                    <a:pt x="1116101" y="186486"/>
                  </a:lnTo>
                  <a:lnTo>
                    <a:pt x="1116101" y="142735"/>
                  </a:lnTo>
                  <a:lnTo>
                    <a:pt x="1116101" y="134391"/>
                  </a:lnTo>
                  <a:lnTo>
                    <a:pt x="1116101" y="114007"/>
                  </a:lnTo>
                  <a:close/>
                </a:path>
                <a:path w="1471295" h="213359">
                  <a:moveTo>
                    <a:pt x="1292631" y="105232"/>
                  </a:moveTo>
                  <a:lnTo>
                    <a:pt x="1291894" y="94932"/>
                  </a:lnTo>
                  <a:lnTo>
                    <a:pt x="1291361" y="92722"/>
                  </a:lnTo>
                  <a:lnTo>
                    <a:pt x="1289685" y="85763"/>
                  </a:lnTo>
                  <a:lnTo>
                    <a:pt x="1256118" y="58991"/>
                  </a:lnTo>
                  <a:lnTo>
                    <a:pt x="1244701" y="58191"/>
                  </a:lnTo>
                  <a:lnTo>
                    <a:pt x="1235875" y="58648"/>
                  </a:lnTo>
                  <a:lnTo>
                    <a:pt x="1197089" y="76898"/>
                  </a:lnTo>
                  <a:lnTo>
                    <a:pt x="1193215" y="81114"/>
                  </a:lnTo>
                  <a:lnTo>
                    <a:pt x="1193215" y="61912"/>
                  </a:lnTo>
                  <a:lnTo>
                    <a:pt x="1154518" y="61912"/>
                  </a:lnTo>
                  <a:lnTo>
                    <a:pt x="1154518" y="209105"/>
                  </a:lnTo>
                  <a:lnTo>
                    <a:pt x="1193215" y="209105"/>
                  </a:lnTo>
                  <a:lnTo>
                    <a:pt x="1193215" y="109994"/>
                  </a:lnTo>
                  <a:lnTo>
                    <a:pt x="1199997" y="102438"/>
                  </a:lnTo>
                  <a:lnTo>
                    <a:pt x="1207833" y="97040"/>
                  </a:lnTo>
                  <a:lnTo>
                    <a:pt x="1216736" y="93802"/>
                  </a:lnTo>
                  <a:lnTo>
                    <a:pt x="1226693" y="92722"/>
                  </a:lnTo>
                  <a:lnTo>
                    <a:pt x="1238618" y="94437"/>
                  </a:lnTo>
                  <a:lnTo>
                    <a:pt x="1247127" y="99568"/>
                  </a:lnTo>
                  <a:lnTo>
                    <a:pt x="1252232" y="108127"/>
                  </a:lnTo>
                  <a:lnTo>
                    <a:pt x="1253934" y="120103"/>
                  </a:lnTo>
                  <a:lnTo>
                    <a:pt x="1253934" y="209105"/>
                  </a:lnTo>
                  <a:lnTo>
                    <a:pt x="1292631" y="209105"/>
                  </a:lnTo>
                  <a:lnTo>
                    <a:pt x="1292631" y="105232"/>
                  </a:lnTo>
                  <a:close/>
                </a:path>
                <a:path w="1471295" h="213359">
                  <a:moveTo>
                    <a:pt x="1471193" y="5803"/>
                  </a:moveTo>
                  <a:lnTo>
                    <a:pt x="1432191" y="5803"/>
                  </a:lnTo>
                  <a:lnTo>
                    <a:pt x="1432191" y="80822"/>
                  </a:lnTo>
                  <a:lnTo>
                    <a:pt x="1432191" y="109397"/>
                  </a:lnTo>
                  <a:lnTo>
                    <a:pt x="1432191" y="161632"/>
                  </a:lnTo>
                  <a:lnTo>
                    <a:pt x="1428927" y="166497"/>
                  </a:lnTo>
                  <a:lnTo>
                    <a:pt x="1424114" y="170510"/>
                  </a:lnTo>
                  <a:lnTo>
                    <a:pt x="1411516" y="176758"/>
                  </a:lnTo>
                  <a:lnTo>
                    <a:pt x="1405166" y="178295"/>
                  </a:lnTo>
                  <a:lnTo>
                    <a:pt x="1398714" y="178295"/>
                  </a:lnTo>
                  <a:lnTo>
                    <a:pt x="1363992" y="152552"/>
                  </a:lnTo>
                  <a:lnTo>
                    <a:pt x="1361503" y="135585"/>
                  </a:lnTo>
                  <a:lnTo>
                    <a:pt x="1362151" y="126453"/>
                  </a:lnTo>
                  <a:lnTo>
                    <a:pt x="1390827" y="93472"/>
                  </a:lnTo>
                  <a:lnTo>
                    <a:pt x="1398714" y="92722"/>
                  </a:lnTo>
                  <a:lnTo>
                    <a:pt x="1405166" y="92722"/>
                  </a:lnTo>
                  <a:lnTo>
                    <a:pt x="1411516" y="94310"/>
                  </a:lnTo>
                  <a:lnTo>
                    <a:pt x="1417764" y="97485"/>
                  </a:lnTo>
                  <a:lnTo>
                    <a:pt x="1424114" y="100558"/>
                  </a:lnTo>
                  <a:lnTo>
                    <a:pt x="1428927" y="104533"/>
                  </a:lnTo>
                  <a:lnTo>
                    <a:pt x="1432191" y="109397"/>
                  </a:lnTo>
                  <a:lnTo>
                    <a:pt x="1432191" y="80822"/>
                  </a:lnTo>
                  <a:lnTo>
                    <a:pt x="1422717" y="70916"/>
                  </a:lnTo>
                  <a:lnTo>
                    <a:pt x="1411998" y="63855"/>
                  </a:lnTo>
                  <a:lnTo>
                    <a:pt x="1400022" y="59613"/>
                  </a:lnTo>
                  <a:lnTo>
                    <a:pt x="1386801" y="58191"/>
                  </a:lnTo>
                  <a:lnTo>
                    <a:pt x="1372857" y="59537"/>
                  </a:lnTo>
                  <a:lnTo>
                    <a:pt x="1339481" y="79629"/>
                  </a:lnTo>
                  <a:lnTo>
                    <a:pt x="1322730" y="119087"/>
                  </a:lnTo>
                  <a:lnTo>
                    <a:pt x="1321612" y="135585"/>
                  </a:lnTo>
                  <a:lnTo>
                    <a:pt x="1322730" y="152273"/>
                  </a:lnTo>
                  <a:lnTo>
                    <a:pt x="1339481" y="191846"/>
                  </a:lnTo>
                  <a:lnTo>
                    <a:pt x="1372857" y="211518"/>
                  </a:lnTo>
                  <a:lnTo>
                    <a:pt x="1386801" y="212826"/>
                  </a:lnTo>
                  <a:lnTo>
                    <a:pt x="1399794" y="211416"/>
                  </a:lnTo>
                  <a:lnTo>
                    <a:pt x="1411693" y="207175"/>
                  </a:lnTo>
                  <a:lnTo>
                    <a:pt x="1422501" y="200101"/>
                  </a:lnTo>
                  <a:lnTo>
                    <a:pt x="1432191" y="190207"/>
                  </a:lnTo>
                  <a:lnTo>
                    <a:pt x="1432191" y="209105"/>
                  </a:lnTo>
                  <a:lnTo>
                    <a:pt x="1471193" y="209105"/>
                  </a:lnTo>
                  <a:lnTo>
                    <a:pt x="1471193" y="190207"/>
                  </a:lnTo>
                  <a:lnTo>
                    <a:pt x="1471193" y="178295"/>
                  </a:lnTo>
                  <a:lnTo>
                    <a:pt x="1471193" y="92722"/>
                  </a:lnTo>
                  <a:lnTo>
                    <a:pt x="1471193" y="80822"/>
                  </a:lnTo>
                  <a:lnTo>
                    <a:pt x="1471193" y="580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" name="object 12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767779" y="699679"/>
              <a:ext cx="1902226" cy="212824"/>
            </a:xfrm>
            <a:prstGeom prst="rect">
              <a:avLst/>
            </a:prstGeom>
          </p:spPr>
        </p:pic>
        <p:sp>
          <p:nvSpPr>
            <p:cNvPr id="13" name="object 13" descr=""/>
            <p:cNvSpPr/>
            <p:nvPr/>
          </p:nvSpPr>
          <p:spPr>
            <a:xfrm>
              <a:off x="834950" y="4387524"/>
              <a:ext cx="5356860" cy="0"/>
            </a:xfrm>
            <a:custGeom>
              <a:avLst/>
              <a:gdLst/>
              <a:ahLst/>
              <a:cxnLst/>
              <a:rect l="l" t="t" r="r" b="b"/>
              <a:pathLst>
                <a:path w="5356860" h="0">
                  <a:moveTo>
                    <a:pt x="0" y="0"/>
                  </a:moveTo>
                  <a:lnTo>
                    <a:pt x="5356370" y="0"/>
                  </a:lnTo>
                </a:path>
              </a:pathLst>
            </a:custGeom>
            <a:ln w="2857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144898" y="4341102"/>
              <a:ext cx="116865" cy="92844"/>
            </a:xfrm>
            <a:prstGeom prst="rect">
              <a:avLst/>
            </a:prstGeom>
          </p:spPr>
        </p:pic>
        <p:sp>
          <p:nvSpPr>
            <p:cNvPr id="15" name="object 15" descr=""/>
            <p:cNvSpPr/>
            <p:nvPr/>
          </p:nvSpPr>
          <p:spPr>
            <a:xfrm>
              <a:off x="1380500" y="2461624"/>
              <a:ext cx="4006850" cy="1530350"/>
            </a:xfrm>
            <a:custGeom>
              <a:avLst/>
              <a:gdLst/>
              <a:ahLst/>
              <a:cxnLst/>
              <a:rect l="l" t="t" r="r" b="b"/>
              <a:pathLst>
                <a:path w="4006850" h="1530350">
                  <a:moveTo>
                    <a:pt x="0" y="0"/>
                  </a:moveTo>
                  <a:lnTo>
                    <a:pt x="4006499" y="1530299"/>
                  </a:lnTo>
                </a:path>
              </a:pathLst>
            </a:custGeom>
            <a:ln w="2857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50"/>
              <a:t>Speed</a:t>
            </a:r>
          </a:p>
        </p:txBody>
      </p:sp>
      <p:sp>
        <p:nvSpPr>
          <p:cNvPr id="17" name="object 17" descr=""/>
          <p:cNvSpPr txBox="1"/>
          <p:nvPr/>
        </p:nvSpPr>
        <p:spPr>
          <a:xfrm>
            <a:off x="6458025" y="4193900"/>
            <a:ext cx="1995170" cy="406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500" spc="-530" b="1">
                <a:solidFill>
                  <a:srgbClr val="FFFFFF"/>
                </a:solidFill>
                <a:latin typeface="Calibri"/>
                <a:cs typeface="Calibri"/>
              </a:rPr>
              <a:t>CHOICE</a:t>
            </a:r>
            <a:r>
              <a:rPr dirty="0" sz="2500" spc="-5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500" spc="-335" b="1">
                <a:solidFill>
                  <a:srgbClr val="FFFFFF"/>
                </a:solidFill>
                <a:latin typeface="Calibri"/>
                <a:cs typeface="Calibri"/>
              </a:rPr>
              <a:t>(=Complexity)</a:t>
            </a:r>
            <a:endParaRPr sz="2500">
              <a:latin typeface="Calibri"/>
              <a:cs typeface="Calibri"/>
            </a:endParaRPr>
          </a:p>
        </p:txBody>
      </p:sp>
      <p:grpSp>
        <p:nvGrpSpPr>
          <p:cNvPr id="18" name="object 18" descr=""/>
          <p:cNvGrpSpPr/>
          <p:nvPr/>
        </p:nvGrpSpPr>
        <p:grpSpPr>
          <a:xfrm>
            <a:off x="1366212" y="2328645"/>
            <a:ext cx="3120390" cy="330200"/>
            <a:chOff x="1366212" y="2328645"/>
            <a:chExt cx="3120390" cy="330200"/>
          </a:xfrm>
        </p:grpSpPr>
        <p:pic>
          <p:nvPicPr>
            <p:cNvPr id="19" name="object 19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66212" y="2403362"/>
              <a:ext cx="191474" cy="191474"/>
            </a:xfrm>
            <a:prstGeom prst="rect">
              <a:avLst/>
            </a:prstGeom>
          </p:spPr>
        </p:pic>
        <p:pic>
          <p:nvPicPr>
            <p:cNvPr id="20" name="object 20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228112" y="2403362"/>
              <a:ext cx="191474" cy="191474"/>
            </a:xfrm>
            <a:prstGeom prst="rect">
              <a:avLst/>
            </a:prstGeom>
          </p:spPr>
        </p:pic>
        <p:sp>
          <p:nvSpPr>
            <p:cNvPr id="21" name="object 21" descr=""/>
            <p:cNvSpPr/>
            <p:nvPr/>
          </p:nvSpPr>
          <p:spPr>
            <a:xfrm>
              <a:off x="3646221" y="2328646"/>
              <a:ext cx="840740" cy="330200"/>
            </a:xfrm>
            <a:custGeom>
              <a:avLst/>
              <a:gdLst/>
              <a:ahLst/>
              <a:cxnLst/>
              <a:rect l="l" t="t" r="r" b="b"/>
              <a:pathLst>
                <a:path w="840739" h="330200">
                  <a:moveTo>
                    <a:pt x="151663" y="209550"/>
                  </a:moveTo>
                  <a:lnTo>
                    <a:pt x="135432" y="209550"/>
                  </a:lnTo>
                  <a:lnTo>
                    <a:pt x="109245" y="308229"/>
                  </a:lnTo>
                  <a:lnTo>
                    <a:pt x="88328" y="232473"/>
                  </a:lnTo>
                  <a:lnTo>
                    <a:pt x="82003" y="209550"/>
                  </a:lnTo>
                  <a:lnTo>
                    <a:pt x="69799" y="209550"/>
                  </a:lnTo>
                  <a:lnTo>
                    <a:pt x="42570" y="308229"/>
                  </a:lnTo>
                  <a:lnTo>
                    <a:pt x="16370" y="209550"/>
                  </a:lnTo>
                  <a:lnTo>
                    <a:pt x="0" y="209550"/>
                  </a:lnTo>
                  <a:lnTo>
                    <a:pt x="33782" y="328028"/>
                  </a:lnTo>
                  <a:lnTo>
                    <a:pt x="49707" y="328028"/>
                  </a:lnTo>
                  <a:lnTo>
                    <a:pt x="55143" y="308229"/>
                  </a:lnTo>
                  <a:lnTo>
                    <a:pt x="75907" y="232473"/>
                  </a:lnTo>
                  <a:lnTo>
                    <a:pt x="101955" y="328028"/>
                  </a:lnTo>
                  <a:lnTo>
                    <a:pt x="118021" y="328028"/>
                  </a:lnTo>
                  <a:lnTo>
                    <a:pt x="123647" y="308229"/>
                  </a:lnTo>
                  <a:lnTo>
                    <a:pt x="151663" y="209550"/>
                  </a:lnTo>
                  <a:close/>
                </a:path>
                <a:path w="840739" h="330200">
                  <a:moveTo>
                    <a:pt x="151663" y="0"/>
                  </a:moveTo>
                  <a:lnTo>
                    <a:pt x="135432" y="0"/>
                  </a:lnTo>
                  <a:lnTo>
                    <a:pt x="109245" y="98679"/>
                  </a:lnTo>
                  <a:lnTo>
                    <a:pt x="88328" y="22923"/>
                  </a:lnTo>
                  <a:lnTo>
                    <a:pt x="82003" y="0"/>
                  </a:lnTo>
                  <a:lnTo>
                    <a:pt x="69799" y="0"/>
                  </a:lnTo>
                  <a:lnTo>
                    <a:pt x="42570" y="98679"/>
                  </a:lnTo>
                  <a:lnTo>
                    <a:pt x="16370" y="0"/>
                  </a:lnTo>
                  <a:lnTo>
                    <a:pt x="0" y="0"/>
                  </a:lnTo>
                  <a:lnTo>
                    <a:pt x="33782" y="118478"/>
                  </a:lnTo>
                  <a:lnTo>
                    <a:pt x="49707" y="118478"/>
                  </a:lnTo>
                  <a:lnTo>
                    <a:pt x="55143" y="98679"/>
                  </a:lnTo>
                  <a:lnTo>
                    <a:pt x="75907" y="22923"/>
                  </a:lnTo>
                  <a:lnTo>
                    <a:pt x="101955" y="118478"/>
                  </a:lnTo>
                  <a:lnTo>
                    <a:pt x="118021" y="118478"/>
                  </a:lnTo>
                  <a:lnTo>
                    <a:pt x="123647" y="98679"/>
                  </a:lnTo>
                  <a:lnTo>
                    <a:pt x="151663" y="0"/>
                  </a:lnTo>
                  <a:close/>
                </a:path>
                <a:path w="840739" h="330200">
                  <a:moveTo>
                    <a:pt x="227634" y="259956"/>
                  </a:moveTo>
                  <a:lnTo>
                    <a:pt x="224713" y="252869"/>
                  </a:lnTo>
                  <a:lnTo>
                    <a:pt x="223329" y="251675"/>
                  </a:lnTo>
                  <a:lnTo>
                    <a:pt x="218859" y="247802"/>
                  </a:lnTo>
                  <a:lnTo>
                    <a:pt x="214083" y="244424"/>
                  </a:lnTo>
                  <a:lnTo>
                    <a:pt x="208407" y="241998"/>
                  </a:lnTo>
                  <a:lnTo>
                    <a:pt x="201803" y="240550"/>
                  </a:lnTo>
                  <a:lnTo>
                    <a:pt x="194297" y="240068"/>
                  </a:lnTo>
                  <a:lnTo>
                    <a:pt x="184454" y="240944"/>
                  </a:lnTo>
                  <a:lnTo>
                    <a:pt x="175475" y="243598"/>
                  </a:lnTo>
                  <a:lnTo>
                    <a:pt x="167347" y="248018"/>
                  </a:lnTo>
                  <a:lnTo>
                    <a:pt x="160070" y="254203"/>
                  </a:lnTo>
                  <a:lnTo>
                    <a:pt x="166319" y="263575"/>
                  </a:lnTo>
                  <a:lnTo>
                    <a:pt x="172148" y="258368"/>
                  </a:lnTo>
                  <a:lnTo>
                    <a:pt x="178447" y="254647"/>
                  </a:lnTo>
                  <a:lnTo>
                    <a:pt x="185242" y="252412"/>
                  </a:lnTo>
                  <a:lnTo>
                    <a:pt x="192519" y="251675"/>
                  </a:lnTo>
                  <a:lnTo>
                    <a:pt x="198869" y="251675"/>
                  </a:lnTo>
                  <a:lnTo>
                    <a:pt x="204076" y="253263"/>
                  </a:lnTo>
                  <a:lnTo>
                    <a:pt x="208140" y="256438"/>
                  </a:lnTo>
                  <a:lnTo>
                    <a:pt x="212204" y="259511"/>
                  </a:lnTo>
                  <a:lnTo>
                    <a:pt x="214249" y="263931"/>
                  </a:lnTo>
                  <a:lnTo>
                    <a:pt x="214249" y="285165"/>
                  </a:lnTo>
                  <a:lnTo>
                    <a:pt x="214249" y="293789"/>
                  </a:lnTo>
                  <a:lnTo>
                    <a:pt x="214249" y="309867"/>
                  </a:lnTo>
                  <a:lnTo>
                    <a:pt x="209867" y="314553"/>
                  </a:lnTo>
                  <a:lnTo>
                    <a:pt x="204457" y="317906"/>
                  </a:lnTo>
                  <a:lnTo>
                    <a:pt x="198031" y="319913"/>
                  </a:lnTo>
                  <a:lnTo>
                    <a:pt x="190576" y="320586"/>
                  </a:lnTo>
                  <a:lnTo>
                    <a:pt x="184327" y="320586"/>
                  </a:lnTo>
                  <a:lnTo>
                    <a:pt x="179222" y="318846"/>
                  </a:lnTo>
                  <a:lnTo>
                    <a:pt x="175247" y="315366"/>
                  </a:lnTo>
                  <a:lnTo>
                    <a:pt x="171386" y="311797"/>
                  </a:lnTo>
                  <a:lnTo>
                    <a:pt x="169443" y="307289"/>
                  </a:lnTo>
                  <a:lnTo>
                    <a:pt x="169443" y="296278"/>
                  </a:lnTo>
                  <a:lnTo>
                    <a:pt x="171386" y="291757"/>
                  </a:lnTo>
                  <a:lnTo>
                    <a:pt x="175247" y="288290"/>
                  </a:lnTo>
                  <a:lnTo>
                    <a:pt x="179222" y="284810"/>
                  </a:lnTo>
                  <a:lnTo>
                    <a:pt x="184327" y="283083"/>
                  </a:lnTo>
                  <a:lnTo>
                    <a:pt x="190576" y="283083"/>
                  </a:lnTo>
                  <a:lnTo>
                    <a:pt x="198031" y="283743"/>
                  </a:lnTo>
                  <a:lnTo>
                    <a:pt x="204457" y="285750"/>
                  </a:lnTo>
                  <a:lnTo>
                    <a:pt x="209867" y="289102"/>
                  </a:lnTo>
                  <a:lnTo>
                    <a:pt x="214249" y="293789"/>
                  </a:lnTo>
                  <a:lnTo>
                    <a:pt x="214249" y="285165"/>
                  </a:lnTo>
                  <a:lnTo>
                    <a:pt x="185813" y="273405"/>
                  </a:lnTo>
                  <a:lnTo>
                    <a:pt x="177088" y="273405"/>
                  </a:lnTo>
                  <a:lnTo>
                    <a:pt x="169887" y="276085"/>
                  </a:lnTo>
                  <a:lnTo>
                    <a:pt x="164236" y="281444"/>
                  </a:lnTo>
                  <a:lnTo>
                    <a:pt x="158584" y="286702"/>
                  </a:lnTo>
                  <a:lnTo>
                    <a:pt x="155752" y="293446"/>
                  </a:lnTo>
                  <a:lnTo>
                    <a:pt x="155816" y="309867"/>
                  </a:lnTo>
                  <a:lnTo>
                    <a:pt x="158584" y="316458"/>
                  </a:lnTo>
                  <a:lnTo>
                    <a:pt x="164236" y="321919"/>
                  </a:lnTo>
                  <a:lnTo>
                    <a:pt x="169989" y="327380"/>
                  </a:lnTo>
                  <a:lnTo>
                    <a:pt x="177190" y="330111"/>
                  </a:lnTo>
                  <a:lnTo>
                    <a:pt x="185813" y="330111"/>
                  </a:lnTo>
                  <a:lnTo>
                    <a:pt x="214249" y="318198"/>
                  </a:lnTo>
                  <a:lnTo>
                    <a:pt x="214249" y="328028"/>
                  </a:lnTo>
                  <a:lnTo>
                    <a:pt x="227634" y="328028"/>
                  </a:lnTo>
                  <a:lnTo>
                    <a:pt x="227634" y="318198"/>
                  </a:lnTo>
                  <a:lnTo>
                    <a:pt x="227634" y="285165"/>
                  </a:lnTo>
                  <a:lnTo>
                    <a:pt x="227634" y="259956"/>
                  </a:lnTo>
                  <a:close/>
                </a:path>
                <a:path w="840739" h="330200">
                  <a:moveTo>
                    <a:pt x="239217" y="57899"/>
                  </a:moveTo>
                  <a:lnTo>
                    <a:pt x="211836" y="30518"/>
                  </a:lnTo>
                  <a:lnTo>
                    <a:pt x="205981" y="30518"/>
                  </a:lnTo>
                  <a:lnTo>
                    <a:pt x="200317" y="31851"/>
                  </a:lnTo>
                  <a:lnTo>
                    <a:pt x="189407" y="37211"/>
                  </a:lnTo>
                  <a:lnTo>
                    <a:pt x="184797" y="40728"/>
                  </a:lnTo>
                  <a:lnTo>
                    <a:pt x="181025" y="45097"/>
                  </a:lnTo>
                  <a:lnTo>
                    <a:pt x="181025" y="0"/>
                  </a:lnTo>
                  <a:lnTo>
                    <a:pt x="167779" y="0"/>
                  </a:lnTo>
                  <a:lnTo>
                    <a:pt x="167779" y="118478"/>
                  </a:lnTo>
                  <a:lnTo>
                    <a:pt x="181025" y="118478"/>
                  </a:lnTo>
                  <a:lnTo>
                    <a:pt x="181025" y="55816"/>
                  </a:lnTo>
                  <a:lnTo>
                    <a:pt x="183997" y="51841"/>
                  </a:lnTo>
                  <a:lnTo>
                    <a:pt x="187769" y="48628"/>
                  </a:lnTo>
                  <a:lnTo>
                    <a:pt x="194246" y="45097"/>
                  </a:lnTo>
                  <a:lnTo>
                    <a:pt x="196900" y="43662"/>
                  </a:lnTo>
                  <a:lnTo>
                    <a:pt x="201612" y="42418"/>
                  </a:lnTo>
                  <a:lnTo>
                    <a:pt x="213321" y="42418"/>
                  </a:lnTo>
                  <a:lnTo>
                    <a:pt x="218224" y="44107"/>
                  </a:lnTo>
                  <a:lnTo>
                    <a:pt x="221208" y="47485"/>
                  </a:lnTo>
                  <a:lnTo>
                    <a:pt x="224282" y="50761"/>
                  </a:lnTo>
                  <a:lnTo>
                    <a:pt x="225818" y="55562"/>
                  </a:lnTo>
                  <a:lnTo>
                    <a:pt x="225818" y="118478"/>
                  </a:lnTo>
                  <a:lnTo>
                    <a:pt x="239217" y="118478"/>
                  </a:lnTo>
                  <a:lnTo>
                    <a:pt x="239217" y="57899"/>
                  </a:lnTo>
                  <a:close/>
                </a:path>
                <a:path w="840739" h="330200">
                  <a:moveTo>
                    <a:pt x="325450" y="267741"/>
                  </a:moveTo>
                  <a:lnTo>
                    <a:pt x="298069" y="240068"/>
                  </a:lnTo>
                  <a:lnTo>
                    <a:pt x="292214" y="240068"/>
                  </a:lnTo>
                  <a:lnTo>
                    <a:pt x="286562" y="241452"/>
                  </a:lnTo>
                  <a:lnTo>
                    <a:pt x="275742" y="246913"/>
                  </a:lnTo>
                  <a:lnTo>
                    <a:pt x="271233" y="250380"/>
                  </a:lnTo>
                  <a:lnTo>
                    <a:pt x="267563" y="254647"/>
                  </a:lnTo>
                  <a:lnTo>
                    <a:pt x="267563" y="242150"/>
                  </a:lnTo>
                  <a:lnTo>
                    <a:pt x="254317" y="242150"/>
                  </a:lnTo>
                  <a:lnTo>
                    <a:pt x="254317" y="328028"/>
                  </a:lnTo>
                  <a:lnTo>
                    <a:pt x="267563" y="328028"/>
                  </a:lnTo>
                  <a:lnTo>
                    <a:pt x="267563" y="265366"/>
                  </a:lnTo>
                  <a:lnTo>
                    <a:pt x="269938" y="261797"/>
                  </a:lnTo>
                  <a:lnTo>
                    <a:pt x="288048" y="251968"/>
                  </a:lnTo>
                  <a:lnTo>
                    <a:pt x="298767" y="251968"/>
                  </a:lnTo>
                  <a:lnTo>
                    <a:pt x="303377" y="253415"/>
                  </a:lnTo>
                  <a:lnTo>
                    <a:pt x="306844" y="256286"/>
                  </a:lnTo>
                  <a:lnTo>
                    <a:pt x="310426" y="259067"/>
                  </a:lnTo>
                  <a:lnTo>
                    <a:pt x="312204" y="264274"/>
                  </a:lnTo>
                  <a:lnTo>
                    <a:pt x="312204" y="328028"/>
                  </a:lnTo>
                  <a:lnTo>
                    <a:pt x="325450" y="328028"/>
                  </a:lnTo>
                  <a:lnTo>
                    <a:pt x="325450" y="267741"/>
                  </a:lnTo>
                  <a:close/>
                </a:path>
                <a:path w="840739" h="330200">
                  <a:moveTo>
                    <a:pt x="344297" y="79921"/>
                  </a:moveTo>
                  <a:lnTo>
                    <a:pt x="344220" y="75463"/>
                  </a:lnTo>
                  <a:lnTo>
                    <a:pt x="343827" y="70104"/>
                  </a:lnTo>
                  <a:lnTo>
                    <a:pt x="343585" y="66776"/>
                  </a:lnTo>
                  <a:lnTo>
                    <a:pt x="341439" y="58013"/>
                  </a:lnTo>
                  <a:lnTo>
                    <a:pt x="337858" y="50190"/>
                  </a:lnTo>
                  <a:lnTo>
                    <a:pt x="332841" y="43319"/>
                  </a:lnTo>
                  <a:lnTo>
                    <a:pt x="331203" y="41821"/>
                  </a:lnTo>
                  <a:lnTo>
                    <a:pt x="331203" y="62166"/>
                  </a:lnTo>
                  <a:lnTo>
                    <a:pt x="331203" y="70104"/>
                  </a:lnTo>
                  <a:lnTo>
                    <a:pt x="274802" y="70104"/>
                  </a:lnTo>
                  <a:lnTo>
                    <a:pt x="275094" y="62166"/>
                  </a:lnTo>
                  <a:lnTo>
                    <a:pt x="277876" y="55422"/>
                  </a:lnTo>
                  <a:lnTo>
                    <a:pt x="288391" y="44310"/>
                  </a:lnTo>
                  <a:lnTo>
                    <a:pt x="294982" y="41529"/>
                  </a:lnTo>
                  <a:lnTo>
                    <a:pt x="311365" y="41529"/>
                  </a:lnTo>
                  <a:lnTo>
                    <a:pt x="318160" y="44310"/>
                  </a:lnTo>
                  <a:lnTo>
                    <a:pt x="323316" y="49860"/>
                  </a:lnTo>
                  <a:lnTo>
                    <a:pt x="328574" y="55422"/>
                  </a:lnTo>
                  <a:lnTo>
                    <a:pt x="303072" y="30518"/>
                  </a:lnTo>
                  <a:lnTo>
                    <a:pt x="294436" y="31330"/>
                  </a:lnTo>
                  <a:lnTo>
                    <a:pt x="263817" y="57937"/>
                  </a:lnTo>
                  <a:lnTo>
                    <a:pt x="260807" y="75463"/>
                  </a:lnTo>
                  <a:lnTo>
                    <a:pt x="261569" y="84975"/>
                  </a:lnTo>
                  <a:lnTo>
                    <a:pt x="287007" y="117436"/>
                  </a:lnTo>
                  <a:lnTo>
                    <a:pt x="304558" y="120561"/>
                  </a:lnTo>
                  <a:lnTo>
                    <a:pt x="314566" y="119735"/>
                  </a:lnTo>
                  <a:lnTo>
                    <a:pt x="323570" y="117284"/>
                  </a:lnTo>
                  <a:lnTo>
                    <a:pt x="331609" y="113195"/>
                  </a:lnTo>
                  <a:lnTo>
                    <a:pt x="336080" y="109537"/>
                  </a:lnTo>
                  <a:lnTo>
                    <a:pt x="338645" y="107454"/>
                  </a:lnTo>
                  <a:lnTo>
                    <a:pt x="332244" y="98679"/>
                  </a:lnTo>
                  <a:lnTo>
                    <a:pt x="326517" y="103428"/>
                  </a:lnTo>
                  <a:lnTo>
                    <a:pt x="320217" y="106819"/>
                  </a:lnTo>
                  <a:lnTo>
                    <a:pt x="313270" y="108864"/>
                  </a:lnTo>
                  <a:lnTo>
                    <a:pt x="305752" y="109537"/>
                  </a:lnTo>
                  <a:lnTo>
                    <a:pt x="297319" y="109537"/>
                  </a:lnTo>
                  <a:lnTo>
                    <a:pt x="274802" y="79921"/>
                  </a:lnTo>
                  <a:lnTo>
                    <a:pt x="344297" y="79921"/>
                  </a:lnTo>
                  <a:close/>
                </a:path>
                <a:path w="840739" h="330200">
                  <a:moveTo>
                    <a:pt x="389877" y="324599"/>
                  </a:moveTo>
                  <a:lnTo>
                    <a:pt x="387299" y="318198"/>
                  </a:lnTo>
                  <a:lnTo>
                    <a:pt x="385864" y="314629"/>
                  </a:lnTo>
                  <a:lnTo>
                    <a:pt x="383578" y="317004"/>
                  </a:lnTo>
                  <a:lnTo>
                    <a:pt x="380606" y="318198"/>
                  </a:lnTo>
                  <a:lnTo>
                    <a:pt x="373951" y="318198"/>
                  </a:lnTo>
                  <a:lnTo>
                    <a:pt x="371729" y="317207"/>
                  </a:lnTo>
                  <a:lnTo>
                    <a:pt x="370230" y="315226"/>
                  </a:lnTo>
                  <a:lnTo>
                    <a:pt x="368846" y="313143"/>
                  </a:lnTo>
                  <a:lnTo>
                    <a:pt x="368147" y="310464"/>
                  </a:lnTo>
                  <a:lnTo>
                    <a:pt x="368147" y="253911"/>
                  </a:lnTo>
                  <a:lnTo>
                    <a:pt x="385559" y="253911"/>
                  </a:lnTo>
                  <a:lnTo>
                    <a:pt x="385559" y="242150"/>
                  </a:lnTo>
                  <a:lnTo>
                    <a:pt x="368147" y="242150"/>
                  </a:lnTo>
                  <a:lnTo>
                    <a:pt x="368147" y="218782"/>
                  </a:lnTo>
                  <a:lnTo>
                    <a:pt x="354761" y="218782"/>
                  </a:lnTo>
                  <a:lnTo>
                    <a:pt x="354761" y="242150"/>
                  </a:lnTo>
                  <a:lnTo>
                    <a:pt x="340614" y="242150"/>
                  </a:lnTo>
                  <a:lnTo>
                    <a:pt x="340614" y="253911"/>
                  </a:lnTo>
                  <a:lnTo>
                    <a:pt x="354761" y="253911"/>
                  </a:lnTo>
                  <a:lnTo>
                    <a:pt x="354812" y="310464"/>
                  </a:lnTo>
                  <a:lnTo>
                    <a:pt x="355942" y="318808"/>
                  </a:lnTo>
                  <a:lnTo>
                    <a:pt x="359524" y="325081"/>
                  </a:lnTo>
                  <a:lnTo>
                    <a:pt x="365467" y="328853"/>
                  </a:lnTo>
                  <a:lnTo>
                    <a:pt x="373811" y="330111"/>
                  </a:lnTo>
                  <a:lnTo>
                    <a:pt x="380847" y="330111"/>
                  </a:lnTo>
                  <a:lnTo>
                    <a:pt x="386207" y="328269"/>
                  </a:lnTo>
                  <a:lnTo>
                    <a:pt x="389877" y="324599"/>
                  </a:lnTo>
                  <a:close/>
                </a:path>
                <a:path w="840739" h="330200">
                  <a:moveTo>
                    <a:pt x="407733" y="30810"/>
                  </a:moveTo>
                  <a:lnTo>
                    <a:pt x="399694" y="31788"/>
                  </a:lnTo>
                  <a:lnTo>
                    <a:pt x="392252" y="34721"/>
                  </a:lnTo>
                  <a:lnTo>
                    <a:pt x="385406" y="39598"/>
                  </a:lnTo>
                  <a:lnTo>
                    <a:pt x="379158" y="46443"/>
                  </a:lnTo>
                  <a:lnTo>
                    <a:pt x="379158" y="32600"/>
                  </a:lnTo>
                  <a:lnTo>
                    <a:pt x="365912" y="32600"/>
                  </a:lnTo>
                  <a:lnTo>
                    <a:pt x="365912" y="118478"/>
                  </a:lnTo>
                  <a:lnTo>
                    <a:pt x="379158" y="118478"/>
                  </a:lnTo>
                  <a:lnTo>
                    <a:pt x="379158" y="57746"/>
                  </a:lnTo>
                  <a:lnTo>
                    <a:pt x="380949" y="54381"/>
                  </a:lnTo>
                  <a:lnTo>
                    <a:pt x="384263" y="51257"/>
                  </a:lnTo>
                  <a:lnTo>
                    <a:pt x="392404" y="46443"/>
                  </a:lnTo>
                  <a:lnTo>
                    <a:pt x="393992" y="45491"/>
                  </a:lnTo>
                  <a:lnTo>
                    <a:pt x="398462" y="44056"/>
                  </a:lnTo>
                  <a:lnTo>
                    <a:pt x="402526" y="44056"/>
                  </a:lnTo>
                  <a:lnTo>
                    <a:pt x="407733" y="44500"/>
                  </a:lnTo>
                  <a:lnTo>
                    <a:pt x="407733" y="44056"/>
                  </a:lnTo>
                  <a:lnTo>
                    <a:pt x="407733" y="30810"/>
                  </a:lnTo>
                  <a:close/>
                </a:path>
                <a:path w="840739" h="330200">
                  <a:moveTo>
                    <a:pt x="487972" y="324599"/>
                  </a:moveTo>
                  <a:lnTo>
                    <a:pt x="485394" y="318198"/>
                  </a:lnTo>
                  <a:lnTo>
                    <a:pt x="483958" y="314629"/>
                  </a:lnTo>
                  <a:lnTo>
                    <a:pt x="481672" y="317004"/>
                  </a:lnTo>
                  <a:lnTo>
                    <a:pt x="478688" y="318198"/>
                  </a:lnTo>
                  <a:lnTo>
                    <a:pt x="472046" y="318198"/>
                  </a:lnTo>
                  <a:lnTo>
                    <a:pt x="469811" y="317207"/>
                  </a:lnTo>
                  <a:lnTo>
                    <a:pt x="468325" y="315226"/>
                  </a:lnTo>
                  <a:lnTo>
                    <a:pt x="466940" y="313143"/>
                  </a:lnTo>
                  <a:lnTo>
                    <a:pt x="466242" y="310464"/>
                  </a:lnTo>
                  <a:lnTo>
                    <a:pt x="466242" y="253911"/>
                  </a:lnTo>
                  <a:lnTo>
                    <a:pt x="483654" y="253911"/>
                  </a:lnTo>
                  <a:lnTo>
                    <a:pt x="483654" y="242150"/>
                  </a:lnTo>
                  <a:lnTo>
                    <a:pt x="466242" y="242150"/>
                  </a:lnTo>
                  <a:lnTo>
                    <a:pt x="466242" y="218782"/>
                  </a:lnTo>
                  <a:lnTo>
                    <a:pt x="452843" y="218782"/>
                  </a:lnTo>
                  <a:lnTo>
                    <a:pt x="452843" y="242150"/>
                  </a:lnTo>
                  <a:lnTo>
                    <a:pt x="438708" y="242150"/>
                  </a:lnTo>
                  <a:lnTo>
                    <a:pt x="438708" y="253911"/>
                  </a:lnTo>
                  <a:lnTo>
                    <a:pt x="452843" y="253911"/>
                  </a:lnTo>
                  <a:lnTo>
                    <a:pt x="452907" y="310464"/>
                  </a:lnTo>
                  <a:lnTo>
                    <a:pt x="454037" y="318808"/>
                  </a:lnTo>
                  <a:lnTo>
                    <a:pt x="457606" y="325081"/>
                  </a:lnTo>
                  <a:lnTo>
                    <a:pt x="463562" y="328853"/>
                  </a:lnTo>
                  <a:lnTo>
                    <a:pt x="471893" y="330111"/>
                  </a:lnTo>
                  <a:lnTo>
                    <a:pt x="478942" y="330111"/>
                  </a:lnTo>
                  <a:lnTo>
                    <a:pt x="484301" y="328269"/>
                  </a:lnTo>
                  <a:lnTo>
                    <a:pt x="487972" y="324599"/>
                  </a:lnTo>
                  <a:close/>
                </a:path>
                <a:path w="840739" h="330200">
                  <a:moveTo>
                    <a:pt x="502983" y="79921"/>
                  </a:moveTo>
                  <a:lnTo>
                    <a:pt x="502907" y="75463"/>
                  </a:lnTo>
                  <a:lnTo>
                    <a:pt x="502513" y="70104"/>
                  </a:lnTo>
                  <a:lnTo>
                    <a:pt x="502272" y="66776"/>
                  </a:lnTo>
                  <a:lnTo>
                    <a:pt x="500126" y="58013"/>
                  </a:lnTo>
                  <a:lnTo>
                    <a:pt x="496544" y="50190"/>
                  </a:lnTo>
                  <a:lnTo>
                    <a:pt x="491528" y="43319"/>
                  </a:lnTo>
                  <a:lnTo>
                    <a:pt x="489889" y="41821"/>
                  </a:lnTo>
                  <a:lnTo>
                    <a:pt x="489889" y="62166"/>
                  </a:lnTo>
                  <a:lnTo>
                    <a:pt x="489889" y="70104"/>
                  </a:lnTo>
                  <a:lnTo>
                    <a:pt x="433489" y="70104"/>
                  </a:lnTo>
                  <a:lnTo>
                    <a:pt x="433781" y="62166"/>
                  </a:lnTo>
                  <a:lnTo>
                    <a:pt x="436562" y="55422"/>
                  </a:lnTo>
                  <a:lnTo>
                    <a:pt x="447078" y="44310"/>
                  </a:lnTo>
                  <a:lnTo>
                    <a:pt x="453669" y="41529"/>
                  </a:lnTo>
                  <a:lnTo>
                    <a:pt x="470052" y="41529"/>
                  </a:lnTo>
                  <a:lnTo>
                    <a:pt x="476846" y="44310"/>
                  </a:lnTo>
                  <a:lnTo>
                    <a:pt x="482003" y="49860"/>
                  </a:lnTo>
                  <a:lnTo>
                    <a:pt x="487260" y="55422"/>
                  </a:lnTo>
                  <a:lnTo>
                    <a:pt x="461759" y="30518"/>
                  </a:lnTo>
                  <a:lnTo>
                    <a:pt x="453123" y="31330"/>
                  </a:lnTo>
                  <a:lnTo>
                    <a:pt x="422503" y="57937"/>
                  </a:lnTo>
                  <a:lnTo>
                    <a:pt x="419493" y="75463"/>
                  </a:lnTo>
                  <a:lnTo>
                    <a:pt x="420255" y="84975"/>
                  </a:lnTo>
                  <a:lnTo>
                    <a:pt x="445693" y="117436"/>
                  </a:lnTo>
                  <a:lnTo>
                    <a:pt x="463245" y="120561"/>
                  </a:lnTo>
                  <a:lnTo>
                    <a:pt x="473252" y="119735"/>
                  </a:lnTo>
                  <a:lnTo>
                    <a:pt x="482257" y="117284"/>
                  </a:lnTo>
                  <a:lnTo>
                    <a:pt x="490296" y="113195"/>
                  </a:lnTo>
                  <a:lnTo>
                    <a:pt x="494766" y="109537"/>
                  </a:lnTo>
                  <a:lnTo>
                    <a:pt x="497332" y="107454"/>
                  </a:lnTo>
                  <a:lnTo>
                    <a:pt x="490931" y="98679"/>
                  </a:lnTo>
                  <a:lnTo>
                    <a:pt x="485203" y="103428"/>
                  </a:lnTo>
                  <a:lnTo>
                    <a:pt x="478904" y="106819"/>
                  </a:lnTo>
                  <a:lnTo>
                    <a:pt x="471957" y="108864"/>
                  </a:lnTo>
                  <a:lnTo>
                    <a:pt x="464439" y="109537"/>
                  </a:lnTo>
                  <a:lnTo>
                    <a:pt x="456006" y="109537"/>
                  </a:lnTo>
                  <a:lnTo>
                    <a:pt x="433489" y="79921"/>
                  </a:lnTo>
                  <a:lnTo>
                    <a:pt x="502983" y="79921"/>
                  </a:lnTo>
                  <a:close/>
                </a:path>
                <a:path w="840739" h="330200">
                  <a:moveTo>
                    <a:pt x="582485" y="285013"/>
                  </a:moveTo>
                  <a:lnTo>
                    <a:pt x="568464" y="250748"/>
                  </a:lnTo>
                  <a:lnTo>
                    <a:pt x="568464" y="275285"/>
                  </a:lnTo>
                  <a:lnTo>
                    <a:pt x="568464" y="294830"/>
                  </a:lnTo>
                  <a:lnTo>
                    <a:pt x="565810" y="302717"/>
                  </a:lnTo>
                  <a:lnTo>
                    <a:pt x="560451" y="308978"/>
                  </a:lnTo>
                  <a:lnTo>
                    <a:pt x="555091" y="315125"/>
                  </a:lnTo>
                  <a:lnTo>
                    <a:pt x="548246" y="318198"/>
                  </a:lnTo>
                  <a:lnTo>
                    <a:pt x="531583" y="318198"/>
                  </a:lnTo>
                  <a:lnTo>
                    <a:pt x="524738" y="315125"/>
                  </a:lnTo>
                  <a:lnTo>
                    <a:pt x="514019" y="302818"/>
                  </a:lnTo>
                  <a:lnTo>
                    <a:pt x="511340" y="294830"/>
                  </a:lnTo>
                  <a:lnTo>
                    <a:pt x="511340" y="275285"/>
                  </a:lnTo>
                  <a:lnTo>
                    <a:pt x="514019" y="267347"/>
                  </a:lnTo>
                  <a:lnTo>
                    <a:pt x="519379" y="261200"/>
                  </a:lnTo>
                  <a:lnTo>
                    <a:pt x="524840" y="255041"/>
                  </a:lnTo>
                  <a:lnTo>
                    <a:pt x="531685" y="251968"/>
                  </a:lnTo>
                  <a:lnTo>
                    <a:pt x="548246" y="251968"/>
                  </a:lnTo>
                  <a:lnTo>
                    <a:pt x="555091" y="255092"/>
                  </a:lnTo>
                  <a:lnTo>
                    <a:pt x="560451" y="261353"/>
                  </a:lnTo>
                  <a:lnTo>
                    <a:pt x="565810" y="267500"/>
                  </a:lnTo>
                  <a:lnTo>
                    <a:pt x="539915" y="240068"/>
                  </a:lnTo>
                  <a:lnTo>
                    <a:pt x="531037" y="240842"/>
                  </a:lnTo>
                  <a:lnTo>
                    <a:pt x="500481" y="266928"/>
                  </a:lnTo>
                  <a:lnTo>
                    <a:pt x="497497" y="285013"/>
                  </a:lnTo>
                  <a:lnTo>
                    <a:pt x="498246" y="294462"/>
                  </a:lnTo>
                  <a:lnTo>
                    <a:pt x="522986" y="326948"/>
                  </a:lnTo>
                  <a:lnTo>
                    <a:pt x="539915" y="330111"/>
                  </a:lnTo>
                  <a:lnTo>
                    <a:pt x="548868" y="329311"/>
                  </a:lnTo>
                  <a:lnTo>
                    <a:pt x="556958" y="326948"/>
                  </a:lnTo>
                  <a:lnTo>
                    <a:pt x="564197" y="322986"/>
                  </a:lnTo>
                  <a:lnTo>
                    <a:pt x="569722" y="318198"/>
                  </a:lnTo>
                  <a:lnTo>
                    <a:pt x="570572" y="317461"/>
                  </a:lnTo>
                  <a:lnTo>
                    <a:pt x="575779" y="310680"/>
                  </a:lnTo>
                  <a:lnTo>
                    <a:pt x="579501" y="303022"/>
                  </a:lnTo>
                  <a:lnTo>
                    <a:pt x="581736" y="294462"/>
                  </a:lnTo>
                  <a:lnTo>
                    <a:pt x="582485" y="285013"/>
                  </a:lnTo>
                  <a:close/>
                </a:path>
                <a:path w="840739" h="330200">
                  <a:moveTo>
                    <a:pt x="711238" y="0"/>
                  </a:moveTo>
                  <a:lnTo>
                    <a:pt x="695020" y="0"/>
                  </a:lnTo>
                  <a:lnTo>
                    <a:pt x="668820" y="98679"/>
                  </a:lnTo>
                  <a:lnTo>
                    <a:pt x="647915" y="22923"/>
                  </a:lnTo>
                  <a:lnTo>
                    <a:pt x="641591" y="0"/>
                  </a:lnTo>
                  <a:lnTo>
                    <a:pt x="629386" y="0"/>
                  </a:lnTo>
                  <a:lnTo>
                    <a:pt x="602145" y="98679"/>
                  </a:lnTo>
                  <a:lnTo>
                    <a:pt x="575957" y="0"/>
                  </a:lnTo>
                  <a:lnTo>
                    <a:pt x="559587" y="0"/>
                  </a:lnTo>
                  <a:lnTo>
                    <a:pt x="593369" y="118478"/>
                  </a:lnTo>
                  <a:lnTo>
                    <a:pt x="609295" y="118478"/>
                  </a:lnTo>
                  <a:lnTo>
                    <a:pt x="614718" y="98679"/>
                  </a:lnTo>
                  <a:lnTo>
                    <a:pt x="635482" y="22923"/>
                  </a:lnTo>
                  <a:lnTo>
                    <a:pt x="661530" y="118478"/>
                  </a:lnTo>
                  <a:lnTo>
                    <a:pt x="677608" y="118478"/>
                  </a:lnTo>
                  <a:lnTo>
                    <a:pt x="683221" y="98679"/>
                  </a:lnTo>
                  <a:lnTo>
                    <a:pt x="711238" y="0"/>
                  </a:lnTo>
                  <a:close/>
                </a:path>
                <a:path w="840739" h="330200">
                  <a:moveTo>
                    <a:pt x="738898" y="288886"/>
                  </a:moveTo>
                  <a:lnTo>
                    <a:pt x="736625" y="282486"/>
                  </a:lnTo>
                  <a:lnTo>
                    <a:pt x="729780" y="274002"/>
                  </a:lnTo>
                  <a:lnTo>
                    <a:pt x="727494" y="271170"/>
                  </a:lnTo>
                  <a:lnTo>
                    <a:pt x="723569" y="268782"/>
                  </a:lnTo>
                  <a:lnTo>
                    <a:pt x="723569" y="288340"/>
                  </a:lnTo>
                  <a:lnTo>
                    <a:pt x="723569" y="300837"/>
                  </a:lnTo>
                  <a:lnTo>
                    <a:pt x="721639" y="305892"/>
                  </a:lnTo>
                  <a:lnTo>
                    <a:pt x="717765" y="309562"/>
                  </a:lnTo>
                  <a:lnTo>
                    <a:pt x="713905" y="313143"/>
                  </a:lnTo>
                  <a:lnTo>
                    <a:pt x="708494" y="314921"/>
                  </a:lnTo>
                  <a:lnTo>
                    <a:pt x="665238" y="314921"/>
                  </a:lnTo>
                  <a:lnTo>
                    <a:pt x="665238" y="274002"/>
                  </a:lnTo>
                  <a:lnTo>
                    <a:pt x="708190" y="274002"/>
                  </a:lnTo>
                  <a:lnTo>
                    <a:pt x="713498" y="275882"/>
                  </a:lnTo>
                  <a:lnTo>
                    <a:pt x="717473" y="279654"/>
                  </a:lnTo>
                  <a:lnTo>
                    <a:pt x="721537" y="283425"/>
                  </a:lnTo>
                  <a:lnTo>
                    <a:pt x="723569" y="288340"/>
                  </a:lnTo>
                  <a:lnTo>
                    <a:pt x="723569" y="268782"/>
                  </a:lnTo>
                  <a:lnTo>
                    <a:pt x="722033" y="267843"/>
                  </a:lnTo>
                  <a:lnTo>
                    <a:pt x="715683" y="266852"/>
                  </a:lnTo>
                  <a:lnTo>
                    <a:pt x="721842" y="265468"/>
                  </a:lnTo>
                  <a:lnTo>
                    <a:pt x="726846" y="262343"/>
                  </a:lnTo>
                  <a:lnTo>
                    <a:pt x="727989" y="260896"/>
                  </a:lnTo>
                  <a:lnTo>
                    <a:pt x="734593" y="252615"/>
                  </a:lnTo>
                  <a:lnTo>
                    <a:pt x="736523" y="246710"/>
                  </a:lnTo>
                  <a:lnTo>
                    <a:pt x="736523" y="230644"/>
                  </a:lnTo>
                  <a:lnTo>
                    <a:pt x="733501" y="223342"/>
                  </a:lnTo>
                  <a:lnTo>
                    <a:pt x="732726" y="222656"/>
                  </a:lnTo>
                  <a:lnTo>
                    <a:pt x="727443" y="217893"/>
                  </a:lnTo>
                  <a:lnTo>
                    <a:pt x="722528" y="214249"/>
                  </a:lnTo>
                  <a:lnTo>
                    <a:pt x="721194" y="213639"/>
                  </a:lnTo>
                  <a:lnTo>
                    <a:pt x="721194" y="236499"/>
                  </a:lnTo>
                  <a:lnTo>
                    <a:pt x="721194" y="247307"/>
                  </a:lnTo>
                  <a:lnTo>
                    <a:pt x="719455" y="251866"/>
                  </a:lnTo>
                  <a:lnTo>
                    <a:pt x="712609" y="259118"/>
                  </a:lnTo>
                  <a:lnTo>
                    <a:pt x="707555" y="260896"/>
                  </a:lnTo>
                  <a:lnTo>
                    <a:pt x="665238" y="260896"/>
                  </a:lnTo>
                  <a:lnTo>
                    <a:pt x="665238" y="222656"/>
                  </a:lnTo>
                  <a:lnTo>
                    <a:pt x="707555" y="222656"/>
                  </a:lnTo>
                  <a:lnTo>
                    <a:pt x="712609" y="224536"/>
                  </a:lnTo>
                  <a:lnTo>
                    <a:pt x="715987" y="228307"/>
                  </a:lnTo>
                  <a:lnTo>
                    <a:pt x="719455" y="231978"/>
                  </a:lnTo>
                  <a:lnTo>
                    <a:pt x="703338" y="209550"/>
                  </a:lnTo>
                  <a:lnTo>
                    <a:pt x="650494" y="209550"/>
                  </a:lnTo>
                  <a:lnTo>
                    <a:pt x="650494" y="328028"/>
                  </a:lnTo>
                  <a:lnTo>
                    <a:pt x="704519" y="328028"/>
                  </a:lnTo>
                  <a:lnTo>
                    <a:pt x="734364" y="314921"/>
                  </a:lnTo>
                  <a:lnTo>
                    <a:pt x="735825" y="313537"/>
                  </a:lnTo>
                  <a:lnTo>
                    <a:pt x="738847" y="305892"/>
                  </a:lnTo>
                  <a:lnTo>
                    <a:pt x="738898" y="288886"/>
                  </a:lnTo>
                  <a:close/>
                </a:path>
                <a:path w="840739" h="330200">
                  <a:moveTo>
                    <a:pt x="798677" y="79921"/>
                  </a:moveTo>
                  <a:lnTo>
                    <a:pt x="798601" y="75463"/>
                  </a:lnTo>
                  <a:lnTo>
                    <a:pt x="798207" y="70104"/>
                  </a:lnTo>
                  <a:lnTo>
                    <a:pt x="797966" y="66776"/>
                  </a:lnTo>
                  <a:lnTo>
                    <a:pt x="795807" y="58013"/>
                  </a:lnTo>
                  <a:lnTo>
                    <a:pt x="792226" y="50190"/>
                  </a:lnTo>
                  <a:lnTo>
                    <a:pt x="787222" y="43319"/>
                  </a:lnTo>
                  <a:lnTo>
                    <a:pt x="785583" y="41821"/>
                  </a:lnTo>
                  <a:lnTo>
                    <a:pt x="785583" y="62166"/>
                  </a:lnTo>
                  <a:lnTo>
                    <a:pt x="785583" y="70104"/>
                  </a:lnTo>
                  <a:lnTo>
                    <a:pt x="729170" y="70104"/>
                  </a:lnTo>
                  <a:lnTo>
                    <a:pt x="729475" y="62166"/>
                  </a:lnTo>
                  <a:lnTo>
                    <a:pt x="732256" y="55422"/>
                  </a:lnTo>
                  <a:lnTo>
                    <a:pt x="742772" y="44310"/>
                  </a:lnTo>
                  <a:lnTo>
                    <a:pt x="749363" y="41529"/>
                  </a:lnTo>
                  <a:lnTo>
                    <a:pt x="765733" y="41529"/>
                  </a:lnTo>
                  <a:lnTo>
                    <a:pt x="772528" y="44310"/>
                  </a:lnTo>
                  <a:lnTo>
                    <a:pt x="777697" y="49860"/>
                  </a:lnTo>
                  <a:lnTo>
                    <a:pt x="782955" y="55422"/>
                  </a:lnTo>
                  <a:lnTo>
                    <a:pt x="757453" y="30518"/>
                  </a:lnTo>
                  <a:lnTo>
                    <a:pt x="748804" y="31330"/>
                  </a:lnTo>
                  <a:lnTo>
                    <a:pt x="718197" y="57937"/>
                  </a:lnTo>
                  <a:lnTo>
                    <a:pt x="715187" y="75463"/>
                  </a:lnTo>
                  <a:lnTo>
                    <a:pt x="715949" y="84975"/>
                  </a:lnTo>
                  <a:lnTo>
                    <a:pt x="741375" y="117436"/>
                  </a:lnTo>
                  <a:lnTo>
                    <a:pt x="758939" y="120561"/>
                  </a:lnTo>
                  <a:lnTo>
                    <a:pt x="768934" y="119735"/>
                  </a:lnTo>
                  <a:lnTo>
                    <a:pt x="777951" y="117284"/>
                  </a:lnTo>
                  <a:lnTo>
                    <a:pt x="785977" y="113195"/>
                  </a:lnTo>
                  <a:lnTo>
                    <a:pt x="790460" y="109537"/>
                  </a:lnTo>
                  <a:lnTo>
                    <a:pt x="793026" y="107454"/>
                  </a:lnTo>
                  <a:lnTo>
                    <a:pt x="786625" y="98679"/>
                  </a:lnTo>
                  <a:lnTo>
                    <a:pt x="780897" y="103428"/>
                  </a:lnTo>
                  <a:lnTo>
                    <a:pt x="774585" y="106819"/>
                  </a:lnTo>
                  <a:lnTo>
                    <a:pt x="767651" y="108864"/>
                  </a:lnTo>
                  <a:lnTo>
                    <a:pt x="760133" y="109537"/>
                  </a:lnTo>
                  <a:lnTo>
                    <a:pt x="751700" y="109537"/>
                  </a:lnTo>
                  <a:lnTo>
                    <a:pt x="729170" y="79921"/>
                  </a:lnTo>
                  <a:lnTo>
                    <a:pt x="798677" y="79921"/>
                  </a:lnTo>
                  <a:close/>
                </a:path>
                <a:path w="840739" h="330200">
                  <a:moveTo>
                    <a:pt x="840257" y="289471"/>
                  </a:moveTo>
                  <a:lnTo>
                    <a:pt x="840181" y="285013"/>
                  </a:lnTo>
                  <a:lnTo>
                    <a:pt x="839787" y="279654"/>
                  </a:lnTo>
                  <a:lnTo>
                    <a:pt x="839546" y="276326"/>
                  </a:lnTo>
                  <a:lnTo>
                    <a:pt x="837399" y="267563"/>
                  </a:lnTo>
                  <a:lnTo>
                    <a:pt x="833818" y="259740"/>
                  </a:lnTo>
                  <a:lnTo>
                    <a:pt x="828802" y="252869"/>
                  </a:lnTo>
                  <a:lnTo>
                    <a:pt x="827163" y="251371"/>
                  </a:lnTo>
                  <a:lnTo>
                    <a:pt x="827163" y="271716"/>
                  </a:lnTo>
                  <a:lnTo>
                    <a:pt x="827163" y="279654"/>
                  </a:lnTo>
                  <a:lnTo>
                    <a:pt x="770763" y="279654"/>
                  </a:lnTo>
                  <a:lnTo>
                    <a:pt x="771055" y="271716"/>
                  </a:lnTo>
                  <a:lnTo>
                    <a:pt x="773836" y="264972"/>
                  </a:lnTo>
                  <a:lnTo>
                    <a:pt x="784352" y="253860"/>
                  </a:lnTo>
                  <a:lnTo>
                    <a:pt x="790943" y="251079"/>
                  </a:lnTo>
                  <a:lnTo>
                    <a:pt x="807313" y="251079"/>
                  </a:lnTo>
                  <a:lnTo>
                    <a:pt x="814120" y="253860"/>
                  </a:lnTo>
                  <a:lnTo>
                    <a:pt x="819277" y="259410"/>
                  </a:lnTo>
                  <a:lnTo>
                    <a:pt x="824534" y="264972"/>
                  </a:lnTo>
                  <a:lnTo>
                    <a:pt x="799033" y="240068"/>
                  </a:lnTo>
                  <a:lnTo>
                    <a:pt x="790397" y="240880"/>
                  </a:lnTo>
                  <a:lnTo>
                    <a:pt x="759777" y="267487"/>
                  </a:lnTo>
                  <a:lnTo>
                    <a:pt x="756767" y="285013"/>
                  </a:lnTo>
                  <a:lnTo>
                    <a:pt x="757529" y="294525"/>
                  </a:lnTo>
                  <a:lnTo>
                    <a:pt x="782955" y="326986"/>
                  </a:lnTo>
                  <a:lnTo>
                    <a:pt x="800519" y="330111"/>
                  </a:lnTo>
                  <a:lnTo>
                    <a:pt x="810526" y="329285"/>
                  </a:lnTo>
                  <a:lnTo>
                    <a:pt x="819531" y="326834"/>
                  </a:lnTo>
                  <a:lnTo>
                    <a:pt x="827557" y="322745"/>
                  </a:lnTo>
                  <a:lnTo>
                    <a:pt x="832040" y="319087"/>
                  </a:lnTo>
                  <a:lnTo>
                    <a:pt x="834605" y="317004"/>
                  </a:lnTo>
                  <a:lnTo>
                    <a:pt x="828205" y="308229"/>
                  </a:lnTo>
                  <a:lnTo>
                    <a:pt x="822477" y="312978"/>
                  </a:lnTo>
                  <a:lnTo>
                    <a:pt x="816178" y="316369"/>
                  </a:lnTo>
                  <a:lnTo>
                    <a:pt x="809231" y="318414"/>
                  </a:lnTo>
                  <a:lnTo>
                    <a:pt x="801712" y="319087"/>
                  </a:lnTo>
                  <a:lnTo>
                    <a:pt x="793280" y="319087"/>
                  </a:lnTo>
                  <a:lnTo>
                    <a:pt x="770763" y="289471"/>
                  </a:lnTo>
                  <a:lnTo>
                    <a:pt x="840257" y="28947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1543400" y="2499099"/>
              <a:ext cx="1699260" cy="0"/>
            </a:xfrm>
            <a:custGeom>
              <a:avLst/>
              <a:gdLst/>
              <a:ahLst/>
              <a:cxnLst/>
              <a:rect l="l" t="t" r="r" b="b"/>
              <a:pathLst>
                <a:path w="1699260" h="0">
                  <a:moveTo>
                    <a:pt x="0" y="0"/>
                  </a:moveTo>
                  <a:lnTo>
                    <a:pt x="1698899" y="0"/>
                  </a:lnTo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1948927" y="2452475"/>
              <a:ext cx="1017269" cy="99695"/>
            </a:xfrm>
            <a:custGeom>
              <a:avLst/>
              <a:gdLst/>
              <a:ahLst/>
              <a:cxnLst/>
              <a:rect l="l" t="t" r="r" b="b"/>
              <a:pathLst>
                <a:path w="1017269" h="99694">
                  <a:moveTo>
                    <a:pt x="0" y="99566"/>
                  </a:moveTo>
                  <a:lnTo>
                    <a:pt x="0" y="80516"/>
                  </a:lnTo>
                  <a:lnTo>
                    <a:pt x="72032" y="50006"/>
                  </a:lnTo>
                  <a:lnTo>
                    <a:pt x="0" y="19198"/>
                  </a:lnTo>
                  <a:lnTo>
                    <a:pt x="0" y="0"/>
                  </a:lnTo>
                  <a:lnTo>
                    <a:pt x="90487" y="40630"/>
                  </a:lnTo>
                  <a:lnTo>
                    <a:pt x="90487" y="59233"/>
                  </a:lnTo>
                  <a:lnTo>
                    <a:pt x="0" y="99566"/>
                  </a:lnTo>
                  <a:close/>
                </a:path>
                <a:path w="1017269" h="99694">
                  <a:moveTo>
                    <a:pt x="154394" y="99566"/>
                  </a:moveTo>
                  <a:lnTo>
                    <a:pt x="154394" y="80516"/>
                  </a:lnTo>
                  <a:lnTo>
                    <a:pt x="226427" y="50006"/>
                  </a:lnTo>
                  <a:lnTo>
                    <a:pt x="154394" y="19198"/>
                  </a:lnTo>
                  <a:lnTo>
                    <a:pt x="154394" y="0"/>
                  </a:lnTo>
                  <a:lnTo>
                    <a:pt x="244882" y="40630"/>
                  </a:lnTo>
                  <a:lnTo>
                    <a:pt x="244882" y="59233"/>
                  </a:lnTo>
                  <a:lnTo>
                    <a:pt x="154394" y="99566"/>
                  </a:lnTo>
                  <a:close/>
                </a:path>
                <a:path w="1017269" h="99694">
                  <a:moveTo>
                    <a:pt x="308789" y="99566"/>
                  </a:moveTo>
                  <a:lnTo>
                    <a:pt x="308789" y="80516"/>
                  </a:lnTo>
                  <a:lnTo>
                    <a:pt x="380822" y="50006"/>
                  </a:lnTo>
                  <a:lnTo>
                    <a:pt x="308789" y="19198"/>
                  </a:lnTo>
                  <a:lnTo>
                    <a:pt x="308789" y="0"/>
                  </a:lnTo>
                  <a:lnTo>
                    <a:pt x="399277" y="40630"/>
                  </a:lnTo>
                  <a:lnTo>
                    <a:pt x="399277" y="59233"/>
                  </a:lnTo>
                  <a:lnTo>
                    <a:pt x="308789" y="99566"/>
                  </a:lnTo>
                  <a:close/>
                </a:path>
                <a:path w="1017269" h="99694">
                  <a:moveTo>
                    <a:pt x="463184" y="99566"/>
                  </a:moveTo>
                  <a:lnTo>
                    <a:pt x="463184" y="80516"/>
                  </a:lnTo>
                  <a:lnTo>
                    <a:pt x="535217" y="50006"/>
                  </a:lnTo>
                  <a:lnTo>
                    <a:pt x="463184" y="19198"/>
                  </a:lnTo>
                  <a:lnTo>
                    <a:pt x="463184" y="0"/>
                  </a:lnTo>
                  <a:lnTo>
                    <a:pt x="553672" y="40630"/>
                  </a:lnTo>
                  <a:lnTo>
                    <a:pt x="553672" y="59233"/>
                  </a:lnTo>
                  <a:lnTo>
                    <a:pt x="463184" y="99566"/>
                  </a:lnTo>
                  <a:close/>
                </a:path>
                <a:path w="1017269" h="99694">
                  <a:moveTo>
                    <a:pt x="617579" y="99566"/>
                  </a:moveTo>
                  <a:lnTo>
                    <a:pt x="617579" y="80516"/>
                  </a:lnTo>
                  <a:lnTo>
                    <a:pt x="689612" y="50006"/>
                  </a:lnTo>
                  <a:lnTo>
                    <a:pt x="617579" y="19198"/>
                  </a:lnTo>
                  <a:lnTo>
                    <a:pt x="617579" y="0"/>
                  </a:lnTo>
                  <a:lnTo>
                    <a:pt x="708067" y="40630"/>
                  </a:lnTo>
                  <a:lnTo>
                    <a:pt x="708067" y="59233"/>
                  </a:lnTo>
                  <a:lnTo>
                    <a:pt x="617579" y="99566"/>
                  </a:lnTo>
                  <a:close/>
                </a:path>
                <a:path w="1017269" h="99694">
                  <a:moveTo>
                    <a:pt x="771974" y="99566"/>
                  </a:moveTo>
                  <a:lnTo>
                    <a:pt x="771974" y="80516"/>
                  </a:lnTo>
                  <a:lnTo>
                    <a:pt x="844007" y="50006"/>
                  </a:lnTo>
                  <a:lnTo>
                    <a:pt x="771974" y="19198"/>
                  </a:lnTo>
                  <a:lnTo>
                    <a:pt x="771974" y="0"/>
                  </a:lnTo>
                  <a:lnTo>
                    <a:pt x="862462" y="40630"/>
                  </a:lnTo>
                  <a:lnTo>
                    <a:pt x="862462" y="59233"/>
                  </a:lnTo>
                  <a:lnTo>
                    <a:pt x="771974" y="99566"/>
                  </a:lnTo>
                  <a:close/>
                </a:path>
                <a:path w="1017269" h="99694">
                  <a:moveTo>
                    <a:pt x="926369" y="99566"/>
                  </a:moveTo>
                  <a:lnTo>
                    <a:pt x="926369" y="80516"/>
                  </a:lnTo>
                  <a:lnTo>
                    <a:pt x="998402" y="50006"/>
                  </a:lnTo>
                  <a:lnTo>
                    <a:pt x="926369" y="19198"/>
                  </a:lnTo>
                  <a:lnTo>
                    <a:pt x="926369" y="0"/>
                  </a:lnTo>
                  <a:lnTo>
                    <a:pt x="1016857" y="40630"/>
                  </a:lnTo>
                  <a:lnTo>
                    <a:pt x="1016857" y="59233"/>
                  </a:lnTo>
                  <a:lnTo>
                    <a:pt x="926369" y="9956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8868867" y="4821053"/>
            <a:ext cx="60325" cy="86360"/>
          </a:xfrm>
          <a:custGeom>
            <a:avLst/>
            <a:gdLst/>
            <a:ahLst/>
            <a:cxnLst/>
            <a:rect l="l" t="t" r="r" b="b"/>
            <a:pathLst>
              <a:path w="60325" h="86360">
                <a:moveTo>
                  <a:pt x="38844" y="86171"/>
                </a:moveTo>
                <a:lnTo>
                  <a:pt x="29914" y="86171"/>
                </a:lnTo>
                <a:lnTo>
                  <a:pt x="20677" y="85325"/>
                </a:lnTo>
                <a:lnTo>
                  <a:pt x="12613" y="82785"/>
                </a:lnTo>
                <a:lnTo>
                  <a:pt x="5720" y="78553"/>
                </a:lnTo>
                <a:lnTo>
                  <a:pt x="0" y="72628"/>
                </a:lnTo>
                <a:lnTo>
                  <a:pt x="6548" y="65633"/>
                </a:lnTo>
                <a:lnTo>
                  <a:pt x="11301" y="70516"/>
                </a:lnTo>
                <a:lnTo>
                  <a:pt x="16780" y="74004"/>
                </a:lnTo>
                <a:lnTo>
                  <a:pt x="22984" y="76097"/>
                </a:lnTo>
                <a:lnTo>
                  <a:pt x="29914" y="76795"/>
                </a:lnTo>
                <a:lnTo>
                  <a:pt x="35569" y="76795"/>
                </a:lnTo>
                <a:lnTo>
                  <a:pt x="40233" y="75108"/>
                </a:lnTo>
                <a:lnTo>
                  <a:pt x="47575" y="68262"/>
                </a:lnTo>
                <a:lnTo>
                  <a:pt x="49410" y="63896"/>
                </a:lnTo>
                <a:lnTo>
                  <a:pt x="49410" y="53280"/>
                </a:lnTo>
                <a:lnTo>
                  <a:pt x="47625" y="48914"/>
                </a:lnTo>
                <a:lnTo>
                  <a:pt x="40580" y="42068"/>
                </a:lnTo>
                <a:lnTo>
                  <a:pt x="35917" y="40332"/>
                </a:lnTo>
                <a:lnTo>
                  <a:pt x="22522" y="40332"/>
                </a:lnTo>
                <a:lnTo>
                  <a:pt x="15974" y="43011"/>
                </a:lnTo>
                <a:lnTo>
                  <a:pt x="10417" y="48369"/>
                </a:lnTo>
                <a:lnTo>
                  <a:pt x="2678" y="45690"/>
                </a:lnTo>
                <a:lnTo>
                  <a:pt x="2678" y="0"/>
                </a:lnTo>
                <a:lnTo>
                  <a:pt x="54471" y="0"/>
                </a:lnTo>
                <a:lnTo>
                  <a:pt x="54471" y="9376"/>
                </a:lnTo>
                <a:lnTo>
                  <a:pt x="13245" y="9376"/>
                </a:lnTo>
                <a:lnTo>
                  <a:pt x="13245" y="38844"/>
                </a:lnTo>
                <a:lnTo>
                  <a:pt x="15230" y="36859"/>
                </a:lnTo>
                <a:lnTo>
                  <a:pt x="17958" y="35123"/>
                </a:lnTo>
                <a:lnTo>
                  <a:pt x="24903" y="32047"/>
                </a:lnTo>
                <a:lnTo>
                  <a:pt x="28773" y="31253"/>
                </a:lnTo>
                <a:lnTo>
                  <a:pt x="40778" y="31253"/>
                </a:lnTo>
                <a:lnTo>
                  <a:pt x="47178" y="33783"/>
                </a:lnTo>
                <a:lnTo>
                  <a:pt x="57398" y="43805"/>
                </a:lnTo>
                <a:lnTo>
                  <a:pt x="59977" y="50303"/>
                </a:lnTo>
                <a:lnTo>
                  <a:pt x="59977" y="66674"/>
                </a:lnTo>
                <a:lnTo>
                  <a:pt x="57199" y="73421"/>
                </a:lnTo>
                <a:lnTo>
                  <a:pt x="46087" y="83641"/>
                </a:lnTo>
                <a:lnTo>
                  <a:pt x="38844" y="86171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276600" y="168499"/>
            <a:ext cx="8576310" cy="922019"/>
            <a:chOff x="276600" y="168499"/>
            <a:chExt cx="8576310" cy="922019"/>
          </a:xfrm>
        </p:grpSpPr>
        <p:sp>
          <p:nvSpPr>
            <p:cNvPr id="4" name="object 4" descr=""/>
            <p:cNvSpPr/>
            <p:nvPr/>
          </p:nvSpPr>
          <p:spPr>
            <a:xfrm>
              <a:off x="276600" y="168499"/>
              <a:ext cx="8576310" cy="922019"/>
            </a:xfrm>
            <a:custGeom>
              <a:avLst/>
              <a:gdLst/>
              <a:ahLst/>
              <a:cxnLst/>
              <a:rect l="l" t="t" r="r" b="b"/>
              <a:pathLst>
                <a:path w="8576310" h="922019">
                  <a:moveTo>
                    <a:pt x="8575799" y="921599"/>
                  </a:moveTo>
                  <a:lnTo>
                    <a:pt x="0" y="921599"/>
                  </a:lnTo>
                  <a:lnTo>
                    <a:pt x="0" y="0"/>
                  </a:lnTo>
                  <a:lnTo>
                    <a:pt x="8575799" y="0"/>
                  </a:lnTo>
                  <a:lnTo>
                    <a:pt x="8575799" y="921599"/>
                  </a:lnTo>
                  <a:close/>
                </a:path>
              </a:pathLst>
            </a:custGeom>
            <a:solidFill>
              <a:srgbClr val="EEEEEE">
                <a:alpha val="7078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5414395" y="254225"/>
              <a:ext cx="1938655" cy="365760"/>
            </a:xfrm>
            <a:custGeom>
              <a:avLst/>
              <a:gdLst/>
              <a:ahLst/>
              <a:cxnLst/>
              <a:rect l="l" t="t" r="r" b="b"/>
              <a:pathLst>
                <a:path w="1938654" h="365759">
                  <a:moveTo>
                    <a:pt x="1938227" y="365759"/>
                  </a:moveTo>
                  <a:lnTo>
                    <a:pt x="0" y="365759"/>
                  </a:lnTo>
                  <a:lnTo>
                    <a:pt x="0" y="0"/>
                  </a:lnTo>
                  <a:lnTo>
                    <a:pt x="1938227" y="0"/>
                  </a:lnTo>
                  <a:lnTo>
                    <a:pt x="1938227" y="365759"/>
                  </a:lnTo>
                  <a:close/>
                </a:path>
              </a:pathLst>
            </a:custGeom>
            <a:solidFill>
              <a:srgbClr val="E9483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69915" y="337729"/>
              <a:ext cx="4947232" cy="268783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424218" y="337729"/>
              <a:ext cx="1909186" cy="268783"/>
            </a:xfrm>
            <a:prstGeom prst="rect">
              <a:avLst/>
            </a:prstGeom>
          </p:spPr>
        </p:pic>
        <p:sp>
          <p:nvSpPr>
            <p:cNvPr id="8" name="object 8" descr=""/>
            <p:cNvSpPr/>
            <p:nvPr/>
          </p:nvSpPr>
          <p:spPr>
            <a:xfrm>
              <a:off x="381520" y="340562"/>
              <a:ext cx="8211820" cy="572135"/>
            </a:xfrm>
            <a:custGeom>
              <a:avLst/>
              <a:gdLst/>
              <a:ahLst/>
              <a:cxnLst/>
              <a:rect l="l" t="t" r="r" b="b"/>
              <a:pathLst>
                <a:path w="8211820" h="572135">
                  <a:moveTo>
                    <a:pt x="85725" y="417309"/>
                  </a:moveTo>
                  <a:lnTo>
                    <a:pt x="47764" y="432015"/>
                  </a:lnTo>
                  <a:lnTo>
                    <a:pt x="38696" y="441121"/>
                  </a:lnTo>
                  <a:lnTo>
                    <a:pt x="38696" y="421030"/>
                  </a:lnTo>
                  <a:lnTo>
                    <a:pt x="0" y="421030"/>
                  </a:lnTo>
                  <a:lnTo>
                    <a:pt x="0" y="568223"/>
                  </a:lnTo>
                  <a:lnTo>
                    <a:pt x="38696" y="568223"/>
                  </a:lnTo>
                  <a:lnTo>
                    <a:pt x="38696" y="471043"/>
                  </a:lnTo>
                  <a:lnTo>
                    <a:pt x="41960" y="466382"/>
                  </a:lnTo>
                  <a:lnTo>
                    <a:pt x="47078" y="462407"/>
                  </a:lnTo>
                  <a:lnTo>
                    <a:pt x="61061" y="455866"/>
                  </a:lnTo>
                  <a:lnTo>
                    <a:pt x="68059" y="454228"/>
                  </a:lnTo>
                  <a:lnTo>
                    <a:pt x="75006" y="454228"/>
                  </a:lnTo>
                  <a:lnTo>
                    <a:pt x="85725" y="455117"/>
                  </a:lnTo>
                  <a:lnTo>
                    <a:pt x="85725" y="454228"/>
                  </a:lnTo>
                  <a:lnTo>
                    <a:pt x="85725" y="441121"/>
                  </a:lnTo>
                  <a:lnTo>
                    <a:pt x="85725" y="417309"/>
                  </a:lnTo>
                  <a:close/>
                </a:path>
                <a:path w="8211820" h="572135">
                  <a:moveTo>
                    <a:pt x="250215" y="498424"/>
                  </a:moveTo>
                  <a:lnTo>
                    <a:pt x="238671" y="451827"/>
                  </a:lnTo>
                  <a:lnTo>
                    <a:pt x="212712" y="426631"/>
                  </a:lnTo>
                  <a:lnTo>
                    <a:pt x="212712" y="480720"/>
                  </a:lnTo>
                  <a:lnTo>
                    <a:pt x="140233" y="480720"/>
                  </a:lnTo>
                  <a:lnTo>
                    <a:pt x="169227" y="448703"/>
                  </a:lnTo>
                  <a:lnTo>
                    <a:pt x="176542" y="448119"/>
                  </a:lnTo>
                  <a:lnTo>
                    <a:pt x="183819" y="448691"/>
                  </a:lnTo>
                  <a:lnTo>
                    <a:pt x="212712" y="480720"/>
                  </a:lnTo>
                  <a:lnTo>
                    <a:pt x="212712" y="426631"/>
                  </a:lnTo>
                  <a:lnTo>
                    <a:pt x="206133" y="422935"/>
                  </a:lnTo>
                  <a:lnTo>
                    <a:pt x="192087" y="418719"/>
                  </a:lnTo>
                  <a:lnTo>
                    <a:pt x="176542" y="417309"/>
                  </a:lnTo>
                  <a:lnTo>
                    <a:pt x="160870" y="418706"/>
                  </a:lnTo>
                  <a:lnTo>
                    <a:pt x="122072" y="439496"/>
                  </a:lnTo>
                  <a:lnTo>
                    <a:pt x="101701" y="478637"/>
                  </a:lnTo>
                  <a:lnTo>
                    <a:pt x="100342" y="494411"/>
                  </a:lnTo>
                  <a:lnTo>
                    <a:pt x="101714" y="510857"/>
                  </a:lnTo>
                  <a:lnTo>
                    <a:pt x="122224" y="550519"/>
                  </a:lnTo>
                  <a:lnTo>
                    <a:pt x="162331" y="570611"/>
                  </a:lnTo>
                  <a:lnTo>
                    <a:pt x="178930" y="571944"/>
                  </a:lnTo>
                  <a:lnTo>
                    <a:pt x="187553" y="571627"/>
                  </a:lnTo>
                  <a:lnTo>
                    <a:pt x="227304" y="560298"/>
                  </a:lnTo>
                  <a:lnTo>
                    <a:pt x="239509" y="551408"/>
                  </a:lnTo>
                  <a:lnTo>
                    <a:pt x="232537" y="541134"/>
                  </a:lnTo>
                  <a:lnTo>
                    <a:pt x="222542" y="526402"/>
                  </a:lnTo>
                  <a:lnTo>
                    <a:pt x="189293" y="541134"/>
                  </a:lnTo>
                  <a:lnTo>
                    <a:pt x="183248" y="541134"/>
                  </a:lnTo>
                  <a:lnTo>
                    <a:pt x="144881" y="520039"/>
                  </a:lnTo>
                  <a:lnTo>
                    <a:pt x="140830" y="506907"/>
                  </a:lnTo>
                  <a:lnTo>
                    <a:pt x="250215" y="506907"/>
                  </a:lnTo>
                  <a:lnTo>
                    <a:pt x="250215" y="498424"/>
                  </a:lnTo>
                  <a:close/>
                </a:path>
                <a:path w="8211820" h="572135">
                  <a:moveTo>
                    <a:pt x="394957" y="514692"/>
                  </a:moveTo>
                  <a:lnTo>
                    <a:pt x="392823" y="506806"/>
                  </a:lnTo>
                  <a:lnTo>
                    <a:pt x="388556" y="500951"/>
                  </a:lnTo>
                  <a:lnTo>
                    <a:pt x="384289" y="495007"/>
                  </a:lnTo>
                  <a:lnTo>
                    <a:pt x="343916" y="477393"/>
                  </a:lnTo>
                  <a:lnTo>
                    <a:pt x="330365" y="474611"/>
                  </a:lnTo>
                  <a:lnTo>
                    <a:pt x="323926" y="473227"/>
                  </a:lnTo>
                  <a:lnTo>
                    <a:pt x="318566" y="471639"/>
                  </a:lnTo>
                  <a:lnTo>
                    <a:pt x="314299" y="469849"/>
                  </a:lnTo>
                  <a:lnTo>
                    <a:pt x="310032" y="467969"/>
                  </a:lnTo>
                  <a:lnTo>
                    <a:pt x="307898" y="465188"/>
                  </a:lnTo>
                  <a:lnTo>
                    <a:pt x="307898" y="457454"/>
                  </a:lnTo>
                  <a:lnTo>
                    <a:pt x="309981" y="454025"/>
                  </a:lnTo>
                  <a:lnTo>
                    <a:pt x="314147" y="451243"/>
                  </a:lnTo>
                  <a:lnTo>
                    <a:pt x="318312" y="448373"/>
                  </a:lnTo>
                  <a:lnTo>
                    <a:pt x="323926" y="446925"/>
                  </a:lnTo>
                  <a:lnTo>
                    <a:pt x="330962" y="446925"/>
                  </a:lnTo>
                  <a:lnTo>
                    <a:pt x="370103" y="459282"/>
                  </a:lnTo>
                  <a:lnTo>
                    <a:pt x="374573" y="464045"/>
                  </a:lnTo>
                  <a:lnTo>
                    <a:pt x="384606" y="446925"/>
                  </a:lnTo>
                  <a:lnTo>
                    <a:pt x="347332" y="418566"/>
                  </a:lnTo>
                  <a:lnTo>
                    <a:pt x="330669" y="417309"/>
                  </a:lnTo>
                  <a:lnTo>
                    <a:pt x="318020" y="418122"/>
                  </a:lnTo>
                  <a:lnTo>
                    <a:pt x="279857" y="437210"/>
                  </a:lnTo>
                  <a:lnTo>
                    <a:pt x="270395" y="463753"/>
                  </a:lnTo>
                  <a:lnTo>
                    <a:pt x="273138" y="479374"/>
                  </a:lnTo>
                  <a:lnTo>
                    <a:pt x="281368" y="491871"/>
                  </a:lnTo>
                  <a:lnTo>
                    <a:pt x="295084" y="501256"/>
                  </a:lnTo>
                  <a:lnTo>
                    <a:pt x="314299" y="507504"/>
                  </a:lnTo>
                  <a:lnTo>
                    <a:pt x="335280" y="511822"/>
                  </a:lnTo>
                  <a:lnTo>
                    <a:pt x="341528" y="513207"/>
                  </a:lnTo>
                  <a:lnTo>
                    <a:pt x="346837" y="514946"/>
                  </a:lnTo>
                  <a:lnTo>
                    <a:pt x="351205" y="517029"/>
                  </a:lnTo>
                  <a:lnTo>
                    <a:pt x="355676" y="519010"/>
                  </a:lnTo>
                  <a:lnTo>
                    <a:pt x="357835" y="521944"/>
                  </a:lnTo>
                  <a:lnTo>
                    <a:pt x="357898" y="526110"/>
                  </a:lnTo>
                  <a:lnTo>
                    <a:pt x="356362" y="533069"/>
                  </a:lnTo>
                  <a:lnTo>
                    <a:pt x="351726" y="538048"/>
                  </a:lnTo>
                  <a:lnTo>
                    <a:pt x="344004" y="541032"/>
                  </a:lnTo>
                  <a:lnTo>
                    <a:pt x="333197" y="542036"/>
                  </a:lnTo>
                  <a:lnTo>
                    <a:pt x="326682" y="541655"/>
                  </a:lnTo>
                  <a:lnTo>
                    <a:pt x="287045" y="525894"/>
                  </a:lnTo>
                  <a:lnTo>
                    <a:pt x="282295" y="521944"/>
                  </a:lnTo>
                  <a:lnTo>
                    <a:pt x="265480" y="549033"/>
                  </a:lnTo>
                  <a:lnTo>
                    <a:pt x="303390" y="568515"/>
                  </a:lnTo>
                  <a:lnTo>
                    <a:pt x="331266" y="571944"/>
                  </a:lnTo>
                  <a:lnTo>
                    <a:pt x="345033" y="571131"/>
                  </a:lnTo>
                  <a:lnTo>
                    <a:pt x="385165" y="551942"/>
                  </a:lnTo>
                  <a:lnTo>
                    <a:pt x="391261" y="542036"/>
                  </a:lnTo>
                  <a:lnTo>
                    <a:pt x="393877" y="534746"/>
                  </a:lnTo>
                  <a:lnTo>
                    <a:pt x="394957" y="524624"/>
                  </a:lnTo>
                  <a:lnTo>
                    <a:pt x="394957" y="514692"/>
                  </a:lnTo>
                  <a:close/>
                </a:path>
                <a:path w="8211820" h="572135">
                  <a:moveTo>
                    <a:pt x="561784" y="421030"/>
                  </a:moveTo>
                  <a:lnTo>
                    <a:pt x="523087" y="421030"/>
                  </a:lnTo>
                  <a:lnTo>
                    <a:pt x="523087" y="520750"/>
                  </a:lnTo>
                  <a:lnTo>
                    <a:pt x="515848" y="528040"/>
                  </a:lnTo>
                  <a:lnTo>
                    <a:pt x="507834" y="533247"/>
                  </a:lnTo>
                  <a:lnTo>
                    <a:pt x="499033" y="536371"/>
                  </a:lnTo>
                  <a:lnTo>
                    <a:pt x="489458" y="537413"/>
                  </a:lnTo>
                  <a:lnTo>
                    <a:pt x="477596" y="535724"/>
                  </a:lnTo>
                  <a:lnTo>
                    <a:pt x="469138" y="530644"/>
                  </a:lnTo>
                  <a:lnTo>
                    <a:pt x="464058" y="522185"/>
                  </a:lnTo>
                  <a:lnTo>
                    <a:pt x="462368" y="510336"/>
                  </a:lnTo>
                  <a:lnTo>
                    <a:pt x="462368" y="421030"/>
                  </a:lnTo>
                  <a:lnTo>
                    <a:pt x="423672" y="421030"/>
                  </a:lnTo>
                  <a:lnTo>
                    <a:pt x="423672" y="525513"/>
                  </a:lnTo>
                  <a:lnTo>
                    <a:pt x="424395" y="535724"/>
                  </a:lnTo>
                  <a:lnTo>
                    <a:pt x="450088" y="568858"/>
                  </a:lnTo>
                  <a:lnTo>
                    <a:pt x="471297" y="571944"/>
                  </a:lnTo>
                  <a:lnTo>
                    <a:pt x="486537" y="570547"/>
                  </a:lnTo>
                  <a:lnTo>
                    <a:pt x="500240" y="566369"/>
                  </a:lnTo>
                  <a:lnTo>
                    <a:pt x="512432" y="559384"/>
                  </a:lnTo>
                  <a:lnTo>
                    <a:pt x="523087" y="549617"/>
                  </a:lnTo>
                  <a:lnTo>
                    <a:pt x="523087" y="568223"/>
                  </a:lnTo>
                  <a:lnTo>
                    <a:pt x="561784" y="568223"/>
                  </a:lnTo>
                  <a:lnTo>
                    <a:pt x="561784" y="549617"/>
                  </a:lnTo>
                  <a:lnTo>
                    <a:pt x="561784" y="537413"/>
                  </a:lnTo>
                  <a:lnTo>
                    <a:pt x="561784" y="421030"/>
                  </a:lnTo>
                  <a:close/>
                </a:path>
                <a:path w="8211820" h="572135">
                  <a:moveTo>
                    <a:pt x="638848" y="364921"/>
                  </a:moveTo>
                  <a:lnTo>
                    <a:pt x="600151" y="364921"/>
                  </a:lnTo>
                  <a:lnTo>
                    <a:pt x="600151" y="568223"/>
                  </a:lnTo>
                  <a:lnTo>
                    <a:pt x="638848" y="568223"/>
                  </a:lnTo>
                  <a:lnTo>
                    <a:pt x="638848" y="364921"/>
                  </a:lnTo>
                  <a:close/>
                </a:path>
                <a:path w="8211820" h="572135">
                  <a:moveTo>
                    <a:pt x="758964" y="562419"/>
                  </a:moveTo>
                  <a:lnTo>
                    <a:pt x="751992" y="537413"/>
                  </a:lnTo>
                  <a:lnTo>
                    <a:pt x="750785" y="533107"/>
                  </a:lnTo>
                  <a:lnTo>
                    <a:pt x="747903" y="535978"/>
                  </a:lnTo>
                  <a:lnTo>
                    <a:pt x="743394" y="537413"/>
                  </a:lnTo>
                  <a:lnTo>
                    <a:pt x="732980" y="537413"/>
                  </a:lnTo>
                  <a:lnTo>
                    <a:pt x="729653" y="535927"/>
                  </a:lnTo>
                  <a:lnTo>
                    <a:pt x="727392" y="533107"/>
                  </a:lnTo>
                  <a:lnTo>
                    <a:pt x="724992" y="529882"/>
                  </a:lnTo>
                  <a:lnTo>
                    <a:pt x="723849" y="526008"/>
                  </a:lnTo>
                  <a:lnTo>
                    <a:pt x="723849" y="454825"/>
                  </a:lnTo>
                  <a:lnTo>
                    <a:pt x="753757" y="454825"/>
                  </a:lnTo>
                  <a:lnTo>
                    <a:pt x="753757" y="421030"/>
                  </a:lnTo>
                  <a:lnTo>
                    <a:pt x="723849" y="421030"/>
                  </a:lnTo>
                  <a:lnTo>
                    <a:pt x="723849" y="380707"/>
                  </a:lnTo>
                  <a:lnTo>
                    <a:pt x="684860" y="380707"/>
                  </a:lnTo>
                  <a:lnTo>
                    <a:pt x="684860" y="421030"/>
                  </a:lnTo>
                  <a:lnTo>
                    <a:pt x="660450" y="421030"/>
                  </a:lnTo>
                  <a:lnTo>
                    <a:pt x="660450" y="454825"/>
                  </a:lnTo>
                  <a:lnTo>
                    <a:pt x="684860" y="454825"/>
                  </a:lnTo>
                  <a:lnTo>
                    <a:pt x="684860" y="531609"/>
                  </a:lnTo>
                  <a:lnTo>
                    <a:pt x="687463" y="549262"/>
                  </a:lnTo>
                  <a:lnTo>
                    <a:pt x="695312" y="561860"/>
                  </a:lnTo>
                  <a:lnTo>
                    <a:pt x="708380" y="569429"/>
                  </a:lnTo>
                  <a:lnTo>
                    <a:pt x="726668" y="571944"/>
                  </a:lnTo>
                  <a:lnTo>
                    <a:pt x="737006" y="571347"/>
                  </a:lnTo>
                  <a:lnTo>
                    <a:pt x="745832" y="569569"/>
                  </a:lnTo>
                  <a:lnTo>
                    <a:pt x="753160" y="566585"/>
                  </a:lnTo>
                  <a:lnTo>
                    <a:pt x="758964" y="562419"/>
                  </a:lnTo>
                  <a:close/>
                </a:path>
                <a:path w="8211820" h="572135">
                  <a:moveTo>
                    <a:pt x="896962" y="514692"/>
                  </a:moveTo>
                  <a:lnTo>
                    <a:pt x="894829" y="506806"/>
                  </a:lnTo>
                  <a:lnTo>
                    <a:pt x="890562" y="500951"/>
                  </a:lnTo>
                  <a:lnTo>
                    <a:pt x="886307" y="495007"/>
                  </a:lnTo>
                  <a:lnTo>
                    <a:pt x="845921" y="477393"/>
                  </a:lnTo>
                  <a:lnTo>
                    <a:pt x="832370" y="474611"/>
                  </a:lnTo>
                  <a:lnTo>
                    <a:pt x="825931" y="473227"/>
                  </a:lnTo>
                  <a:lnTo>
                    <a:pt x="820572" y="471639"/>
                  </a:lnTo>
                  <a:lnTo>
                    <a:pt x="816305" y="469849"/>
                  </a:lnTo>
                  <a:lnTo>
                    <a:pt x="812038" y="467969"/>
                  </a:lnTo>
                  <a:lnTo>
                    <a:pt x="809904" y="465188"/>
                  </a:lnTo>
                  <a:lnTo>
                    <a:pt x="809904" y="457454"/>
                  </a:lnTo>
                  <a:lnTo>
                    <a:pt x="811987" y="454025"/>
                  </a:lnTo>
                  <a:lnTo>
                    <a:pt x="816152" y="451243"/>
                  </a:lnTo>
                  <a:lnTo>
                    <a:pt x="820318" y="448373"/>
                  </a:lnTo>
                  <a:lnTo>
                    <a:pt x="825931" y="446925"/>
                  </a:lnTo>
                  <a:lnTo>
                    <a:pt x="832967" y="446925"/>
                  </a:lnTo>
                  <a:lnTo>
                    <a:pt x="872109" y="459282"/>
                  </a:lnTo>
                  <a:lnTo>
                    <a:pt x="876579" y="464045"/>
                  </a:lnTo>
                  <a:lnTo>
                    <a:pt x="886612" y="446925"/>
                  </a:lnTo>
                  <a:lnTo>
                    <a:pt x="849337" y="418566"/>
                  </a:lnTo>
                  <a:lnTo>
                    <a:pt x="832675" y="417309"/>
                  </a:lnTo>
                  <a:lnTo>
                    <a:pt x="820026" y="418122"/>
                  </a:lnTo>
                  <a:lnTo>
                    <a:pt x="781862" y="437210"/>
                  </a:lnTo>
                  <a:lnTo>
                    <a:pt x="772401" y="463753"/>
                  </a:lnTo>
                  <a:lnTo>
                    <a:pt x="775144" y="479374"/>
                  </a:lnTo>
                  <a:lnTo>
                    <a:pt x="783374" y="491871"/>
                  </a:lnTo>
                  <a:lnTo>
                    <a:pt x="797090" y="501256"/>
                  </a:lnTo>
                  <a:lnTo>
                    <a:pt x="816305" y="507504"/>
                  </a:lnTo>
                  <a:lnTo>
                    <a:pt x="837285" y="511822"/>
                  </a:lnTo>
                  <a:lnTo>
                    <a:pt x="843534" y="513207"/>
                  </a:lnTo>
                  <a:lnTo>
                    <a:pt x="848842" y="514946"/>
                  </a:lnTo>
                  <a:lnTo>
                    <a:pt x="853211" y="517029"/>
                  </a:lnTo>
                  <a:lnTo>
                    <a:pt x="857681" y="519010"/>
                  </a:lnTo>
                  <a:lnTo>
                    <a:pt x="859840" y="521944"/>
                  </a:lnTo>
                  <a:lnTo>
                    <a:pt x="859904" y="526110"/>
                  </a:lnTo>
                  <a:lnTo>
                    <a:pt x="858367" y="533069"/>
                  </a:lnTo>
                  <a:lnTo>
                    <a:pt x="853732" y="538048"/>
                  </a:lnTo>
                  <a:lnTo>
                    <a:pt x="846010" y="541032"/>
                  </a:lnTo>
                  <a:lnTo>
                    <a:pt x="835202" y="542036"/>
                  </a:lnTo>
                  <a:lnTo>
                    <a:pt x="828687" y="541655"/>
                  </a:lnTo>
                  <a:lnTo>
                    <a:pt x="789063" y="525894"/>
                  </a:lnTo>
                  <a:lnTo>
                    <a:pt x="784301" y="521944"/>
                  </a:lnTo>
                  <a:lnTo>
                    <a:pt x="767486" y="549033"/>
                  </a:lnTo>
                  <a:lnTo>
                    <a:pt x="805395" y="568515"/>
                  </a:lnTo>
                  <a:lnTo>
                    <a:pt x="833272" y="571944"/>
                  </a:lnTo>
                  <a:lnTo>
                    <a:pt x="847039" y="571131"/>
                  </a:lnTo>
                  <a:lnTo>
                    <a:pt x="887171" y="551942"/>
                  </a:lnTo>
                  <a:lnTo>
                    <a:pt x="893267" y="542036"/>
                  </a:lnTo>
                  <a:lnTo>
                    <a:pt x="895883" y="534746"/>
                  </a:lnTo>
                  <a:lnTo>
                    <a:pt x="896962" y="524624"/>
                  </a:lnTo>
                  <a:lnTo>
                    <a:pt x="896962" y="514692"/>
                  </a:lnTo>
                  <a:close/>
                </a:path>
                <a:path w="8211820" h="572135">
                  <a:moveTo>
                    <a:pt x="1042403" y="421030"/>
                  </a:moveTo>
                  <a:lnTo>
                    <a:pt x="1003706" y="421030"/>
                  </a:lnTo>
                  <a:lnTo>
                    <a:pt x="1003706" y="568223"/>
                  </a:lnTo>
                  <a:lnTo>
                    <a:pt x="1042403" y="568223"/>
                  </a:lnTo>
                  <a:lnTo>
                    <a:pt x="1042403" y="421030"/>
                  </a:lnTo>
                  <a:close/>
                </a:path>
                <a:path w="8211820" h="572135">
                  <a:moveTo>
                    <a:pt x="1046124" y="375488"/>
                  </a:moveTo>
                  <a:lnTo>
                    <a:pt x="1043889" y="370039"/>
                  </a:lnTo>
                  <a:lnTo>
                    <a:pt x="1034961" y="361302"/>
                  </a:lnTo>
                  <a:lnTo>
                    <a:pt x="1029449" y="359117"/>
                  </a:lnTo>
                  <a:lnTo>
                    <a:pt x="1016647" y="359117"/>
                  </a:lnTo>
                  <a:lnTo>
                    <a:pt x="1011199" y="361302"/>
                  </a:lnTo>
                  <a:lnTo>
                    <a:pt x="1006538" y="365671"/>
                  </a:lnTo>
                  <a:lnTo>
                    <a:pt x="1001966" y="370039"/>
                  </a:lnTo>
                  <a:lnTo>
                    <a:pt x="999693" y="375488"/>
                  </a:lnTo>
                  <a:lnTo>
                    <a:pt x="999693" y="388493"/>
                  </a:lnTo>
                  <a:lnTo>
                    <a:pt x="1001966" y="393954"/>
                  </a:lnTo>
                  <a:lnTo>
                    <a:pt x="1006538" y="398411"/>
                  </a:lnTo>
                  <a:lnTo>
                    <a:pt x="1011199" y="402882"/>
                  </a:lnTo>
                  <a:lnTo>
                    <a:pt x="1016647" y="405104"/>
                  </a:lnTo>
                  <a:lnTo>
                    <a:pt x="1029449" y="405104"/>
                  </a:lnTo>
                  <a:lnTo>
                    <a:pt x="1034961" y="402882"/>
                  </a:lnTo>
                  <a:lnTo>
                    <a:pt x="1043889" y="393954"/>
                  </a:lnTo>
                  <a:lnTo>
                    <a:pt x="1046124" y="388493"/>
                  </a:lnTo>
                  <a:lnTo>
                    <a:pt x="1046124" y="375488"/>
                  </a:lnTo>
                  <a:close/>
                </a:path>
                <a:path w="8211820" h="572135">
                  <a:moveTo>
                    <a:pt x="1218933" y="464350"/>
                  </a:moveTo>
                  <a:lnTo>
                    <a:pt x="1218196" y="454050"/>
                  </a:lnTo>
                  <a:lnTo>
                    <a:pt x="1217663" y="451840"/>
                  </a:lnTo>
                  <a:lnTo>
                    <a:pt x="1215986" y="444881"/>
                  </a:lnTo>
                  <a:lnTo>
                    <a:pt x="1182420" y="418109"/>
                  </a:lnTo>
                  <a:lnTo>
                    <a:pt x="1171003" y="417309"/>
                  </a:lnTo>
                  <a:lnTo>
                    <a:pt x="1162177" y="417766"/>
                  </a:lnTo>
                  <a:lnTo>
                    <a:pt x="1123391" y="436016"/>
                  </a:lnTo>
                  <a:lnTo>
                    <a:pt x="1119517" y="440232"/>
                  </a:lnTo>
                  <a:lnTo>
                    <a:pt x="1119517" y="421030"/>
                  </a:lnTo>
                  <a:lnTo>
                    <a:pt x="1080820" y="421030"/>
                  </a:lnTo>
                  <a:lnTo>
                    <a:pt x="1080820" y="568223"/>
                  </a:lnTo>
                  <a:lnTo>
                    <a:pt x="1119517" y="568223"/>
                  </a:lnTo>
                  <a:lnTo>
                    <a:pt x="1119517" y="469112"/>
                  </a:lnTo>
                  <a:lnTo>
                    <a:pt x="1126299" y="461556"/>
                  </a:lnTo>
                  <a:lnTo>
                    <a:pt x="1134135" y="456158"/>
                  </a:lnTo>
                  <a:lnTo>
                    <a:pt x="1143038" y="452920"/>
                  </a:lnTo>
                  <a:lnTo>
                    <a:pt x="1153007" y="451840"/>
                  </a:lnTo>
                  <a:lnTo>
                    <a:pt x="1164920" y="453555"/>
                  </a:lnTo>
                  <a:lnTo>
                    <a:pt x="1173429" y="458685"/>
                  </a:lnTo>
                  <a:lnTo>
                    <a:pt x="1178534" y="467245"/>
                  </a:lnTo>
                  <a:lnTo>
                    <a:pt x="1180236" y="479221"/>
                  </a:lnTo>
                  <a:lnTo>
                    <a:pt x="1180236" y="568223"/>
                  </a:lnTo>
                  <a:lnTo>
                    <a:pt x="1218933" y="568223"/>
                  </a:lnTo>
                  <a:lnTo>
                    <a:pt x="1218933" y="464350"/>
                  </a:lnTo>
                  <a:close/>
                </a:path>
                <a:path w="8211820" h="572135">
                  <a:moveTo>
                    <a:pt x="7214616" y="132461"/>
                  </a:moveTo>
                  <a:lnTo>
                    <a:pt x="7213244" y="116446"/>
                  </a:lnTo>
                  <a:lnTo>
                    <a:pt x="7209117" y="101904"/>
                  </a:lnTo>
                  <a:lnTo>
                    <a:pt x="7202779" y="89890"/>
                  </a:lnTo>
                  <a:lnTo>
                    <a:pt x="7202233" y="88836"/>
                  </a:lnTo>
                  <a:lnTo>
                    <a:pt x="7192594" y="77241"/>
                  </a:lnTo>
                  <a:lnTo>
                    <a:pt x="7180897" y="67665"/>
                  </a:lnTo>
                  <a:lnTo>
                    <a:pt x="7174433" y="64338"/>
                  </a:lnTo>
                  <a:lnTo>
                    <a:pt x="7174433" y="132461"/>
                  </a:lnTo>
                  <a:lnTo>
                    <a:pt x="7173773" y="141478"/>
                  </a:lnTo>
                  <a:lnTo>
                    <a:pt x="7144588" y="174713"/>
                  </a:lnTo>
                  <a:lnTo>
                    <a:pt x="7136638" y="175463"/>
                  </a:lnTo>
                  <a:lnTo>
                    <a:pt x="7128865" y="174739"/>
                  </a:lnTo>
                  <a:lnTo>
                    <a:pt x="7099795" y="141719"/>
                  </a:lnTo>
                  <a:lnTo>
                    <a:pt x="7099135" y="132461"/>
                  </a:lnTo>
                  <a:lnTo>
                    <a:pt x="7099795" y="123329"/>
                  </a:lnTo>
                  <a:lnTo>
                    <a:pt x="7128865" y="90627"/>
                  </a:lnTo>
                  <a:lnTo>
                    <a:pt x="7136638" y="89890"/>
                  </a:lnTo>
                  <a:lnTo>
                    <a:pt x="7144588" y="90652"/>
                  </a:lnTo>
                  <a:lnTo>
                    <a:pt x="7173773" y="123748"/>
                  </a:lnTo>
                  <a:lnTo>
                    <a:pt x="7174433" y="132461"/>
                  </a:lnTo>
                  <a:lnTo>
                    <a:pt x="7174433" y="64338"/>
                  </a:lnTo>
                  <a:lnTo>
                    <a:pt x="7167664" y="60833"/>
                  </a:lnTo>
                  <a:lnTo>
                    <a:pt x="7152919" y="56730"/>
                  </a:lnTo>
                  <a:lnTo>
                    <a:pt x="7136638" y="55359"/>
                  </a:lnTo>
                  <a:lnTo>
                    <a:pt x="7120306" y="56730"/>
                  </a:lnTo>
                  <a:lnTo>
                    <a:pt x="7080682" y="77241"/>
                  </a:lnTo>
                  <a:lnTo>
                    <a:pt x="7060311" y="116446"/>
                  </a:lnTo>
                  <a:lnTo>
                    <a:pt x="7058952" y="132461"/>
                  </a:lnTo>
                  <a:lnTo>
                    <a:pt x="7060311" y="148551"/>
                  </a:lnTo>
                  <a:lnTo>
                    <a:pt x="7080682" y="188125"/>
                  </a:lnTo>
                  <a:lnTo>
                    <a:pt x="7120306" y="208635"/>
                  </a:lnTo>
                  <a:lnTo>
                    <a:pt x="7136638" y="209994"/>
                  </a:lnTo>
                  <a:lnTo>
                    <a:pt x="7152919" y="208635"/>
                  </a:lnTo>
                  <a:lnTo>
                    <a:pt x="7192594" y="188264"/>
                  </a:lnTo>
                  <a:lnTo>
                    <a:pt x="7202805" y="175463"/>
                  </a:lnTo>
                  <a:lnTo>
                    <a:pt x="7209091" y="163410"/>
                  </a:lnTo>
                  <a:lnTo>
                    <a:pt x="7213244" y="148666"/>
                  </a:lnTo>
                  <a:lnTo>
                    <a:pt x="7214616" y="132461"/>
                  </a:lnTo>
                  <a:close/>
                </a:path>
                <a:path w="8211820" h="572135">
                  <a:moveTo>
                    <a:pt x="7381392" y="102400"/>
                  </a:moveTo>
                  <a:lnTo>
                    <a:pt x="7380656" y="92100"/>
                  </a:lnTo>
                  <a:lnTo>
                    <a:pt x="7380122" y="89890"/>
                  </a:lnTo>
                  <a:lnTo>
                    <a:pt x="7378459" y="82931"/>
                  </a:lnTo>
                  <a:lnTo>
                    <a:pt x="7376325" y="78282"/>
                  </a:lnTo>
                  <a:lnTo>
                    <a:pt x="7374776" y="74904"/>
                  </a:lnTo>
                  <a:lnTo>
                    <a:pt x="7369632" y="68008"/>
                  </a:lnTo>
                  <a:lnTo>
                    <a:pt x="7363003" y="62509"/>
                  </a:lnTo>
                  <a:lnTo>
                    <a:pt x="7354710" y="58521"/>
                  </a:lnTo>
                  <a:lnTo>
                    <a:pt x="7344880" y="56159"/>
                  </a:lnTo>
                  <a:lnTo>
                    <a:pt x="7333475" y="55359"/>
                  </a:lnTo>
                  <a:lnTo>
                    <a:pt x="7324636" y="55816"/>
                  </a:lnTo>
                  <a:lnTo>
                    <a:pt x="7285850" y="74066"/>
                  </a:lnTo>
                  <a:lnTo>
                    <a:pt x="7281977" y="78282"/>
                  </a:lnTo>
                  <a:lnTo>
                    <a:pt x="7281977" y="59080"/>
                  </a:lnTo>
                  <a:lnTo>
                    <a:pt x="7243280" y="59080"/>
                  </a:lnTo>
                  <a:lnTo>
                    <a:pt x="7243280" y="206273"/>
                  </a:lnTo>
                  <a:lnTo>
                    <a:pt x="7281977" y="206273"/>
                  </a:lnTo>
                  <a:lnTo>
                    <a:pt x="7281977" y="107162"/>
                  </a:lnTo>
                  <a:lnTo>
                    <a:pt x="7288758" y="99606"/>
                  </a:lnTo>
                  <a:lnTo>
                    <a:pt x="7296594" y="94208"/>
                  </a:lnTo>
                  <a:lnTo>
                    <a:pt x="7305497" y="90970"/>
                  </a:lnTo>
                  <a:lnTo>
                    <a:pt x="7315467" y="89890"/>
                  </a:lnTo>
                  <a:lnTo>
                    <a:pt x="7327379" y="91605"/>
                  </a:lnTo>
                  <a:lnTo>
                    <a:pt x="7335888" y="96735"/>
                  </a:lnTo>
                  <a:lnTo>
                    <a:pt x="7340994" y="105295"/>
                  </a:lnTo>
                  <a:lnTo>
                    <a:pt x="7342695" y="117271"/>
                  </a:lnTo>
                  <a:lnTo>
                    <a:pt x="7342695" y="206273"/>
                  </a:lnTo>
                  <a:lnTo>
                    <a:pt x="7381392" y="206273"/>
                  </a:lnTo>
                  <a:lnTo>
                    <a:pt x="7381392" y="102400"/>
                  </a:lnTo>
                  <a:close/>
                </a:path>
                <a:path w="8211820" h="572135">
                  <a:moveTo>
                    <a:pt x="7624585" y="81851"/>
                  </a:moveTo>
                  <a:lnTo>
                    <a:pt x="7586789" y="57442"/>
                  </a:lnTo>
                  <a:lnTo>
                    <a:pt x="7566393" y="55359"/>
                  </a:lnTo>
                  <a:lnTo>
                    <a:pt x="7549807" y="56743"/>
                  </a:lnTo>
                  <a:lnTo>
                    <a:pt x="7509992" y="77393"/>
                  </a:lnTo>
                  <a:lnTo>
                    <a:pt x="7489761" y="116573"/>
                  </a:lnTo>
                  <a:lnTo>
                    <a:pt x="7488415" y="132461"/>
                  </a:lnTo>
                  <a:lnTo>
                    <a:pt x="7489761" y="148551"/>
                  </a:lnTo>
                  <a:lnTo>
                    <a:pt x="7509992" y="188125"/>
                  </a:lnTo>
                  <a:lnTo>
                    <a:pt x="7549807" y="208635"/>
                  </a:lnTo>
                  <a:lnTo>
                    <a:pt x="7566393" y="209994"/>
                  </a:lnTo>
                  <a:lnTo>
                    <a:pt x="7577112" y="209486"/>
                  </a:lnTo>
                  <a:lnTo>
                    <a:pt x="7615542" y="192951"/>
                  </a:lnTo>
                  <a:lnTo>
                    <a:pt x="7624585" y="183057"/>
                  </a:lnTo>
                  <a:lnTo>
                    <a:pt x="7616368" y="175463"/>
                  </a:lnTo>
                  <a:lnTo>
                    <a:pt x="7599286" y="159689"/>
                  </a:lnTo>
                  <a:lnTo>
                    <a:pt x="7593101" y="166598"/>
                  </a:lnTo>
                  <a:lnTo>
                    <a:pt x="7585862" y="171526"/>
                  </a:lnTo>
                  <a:lnTo>
                    <a:pt x="7577556" y="174485"/>
                  </a:lnTo>
                  <a:lnTo>
                    <a:pt x="7568184" y="175463"/>
                  </a:lnTo>
                  <a:lnTo>
                    <a:pt x="7559738" y="174726"/>
                  </a:lnTo>
                  <a:lnTo>
                    <a:pt x="7528992" y="141605"/>
                  </a:lnTo>
                  <a:lnTo>
                    <a:pt x="7528293" y="132461"/>
                  </a:lnTo>
                  <a:lnTo>
                    <a:pt x="7528992" y="123329"/>
                  </a:lnTo>
                  <a:lnTo>
                    <a:pt x="7552106" y="92837"/>
                  </a:lnTo>
                  <a:lnTo>
                    <a:pt x="7568184" y="89890"/>
                  </a:lnTo>
                  <a:lnTo>
                    <a:pt x="7577772" y="90881"/>
                  </a:lnTo>
                  <a:lnTo>
                    <a:pt x="7586154" y="93840"/>
                  </a:lnTo>
                  <a:lnTo>
                    <a:pt x="7593330" y="98767"/>
                  </a:lnTo>
                  <a:lnTo>
                    <a:pt x="7599286" y="105664"/>
                  </a:lnTo>
                  <a:lnTo>
                    <a:pt x="7616050" y="89890"/>
                  </a:lnTo>
                  <a:lnTo>
                    <a:pt x="7624585" y="81851"/>
                  </a:lnTo>
                  <a:close/>
                </a:path>
                <a:path w="8211820" h="572135">
                  <a:moveTo>
                    <a:pt x="7788288" y="101803"/>
                  </a:moveTo>
                  <a:lnTo>
                    <a:pt x="7787564" y="91567"/>
                  </a:lnTo>
                  <a:lnTo>
                    <a:pt x="7787170" y="89890"/>
                  </a:lnTo>
                  <a:lnTo>
                    <a:pt x="7785354" y="82410"/>
                  </a:lnTo>
                  <a:lnTo>
                    <a:pt x="7783436" y="78282"/>
                  </a:lnTo>
                  <a:lnTo>
                    <a:pt x="7781684" y="74485"/>
                  </a:lnTo>
                  <a:lnTo>
                    <a:pt x="7740370" y="55359"/>
                  </a:lnTo>
                  <a:lnTo>
                    <a:pt x="7731531" y="55816"/>
                  </a:lnTo>
                  <a:lnTo>
                    <a:pt x="7692466" y="74066"/>
                  </a:lnTo>
                  <a:lnTo>
                    <a:pt x="7688580" y="78282"/>
                  </a:lnTo>
                  <a:lnTo>
                    <a:pt x="7688580" y="2971"/>
                  </a:lnTo>
                  <a:lnTo>
                    <a:pt x="7649883" y="2971"/>
                  </a:lnTo>
                  <a:lnTo>
                    <a:pt x="7649883" y="206273"/>
                  </a:lnTo>
                  <a:lnTo>
                    <a:pt x="7688580" y="206273"/>
                  </a:lnTo>
                  <a:lnTo>
                    <a:pt x="7688580" y="107162"/>
                  </a:lnTo>
                  <a:lnTo>
                    <a:pt x="7695692" y="99606"/>
                  </a:lnTo>
                  <a:lnTo>
                    <a:pt x="7703642" y="94208"/>
                  </a:lnTo>
                  <a:lnTo>
                    <a:pt x="7712443" y="90970"/>
                  </a:lnTo>
                  <a:lnTo>
                    <a:pt x="7722070" y="89890"/>
                  </a:lnTo>
                  <a:lnTo>
                    <a:pt x="7734109" y="91567"/>
                  </a:lnTo>
                  <a:lnTo>
                    <a:pt x="7742720" y="96583"/>
                  </a:lnTo>
                  <a:lnTo>
                    <a:pt x="7747876" y="104965"/>
                  </a:lnTo>
                  <a:lnTo>
                    <a:pt x="7749603" y="116687"/>
                  </a:lnTo>
                  <a:lnTo>
                    <a:pt x="7749603" y="206273"/>
                  </a:lnTo>
                  <a:lnTo>
                    <a:pt x="7788288" y="206273"/>
                  </a:lnTo>
                  <a:lnTo>
                    <a:pt x="7788288" y="101803"/>
                  </a:lnTo>
                  <a:close/>
                </a:path>
                <a:path w="8211820" h="572135">
                  <a:moveTo>
                    <a:pt x="7967167" y="136474"/>
                  </a:moveTo>
                  <a:lnTo>
                    <a:pt x="7955610" y="89877"/>
                  </a:lnTo>
                  <a:lnTo>
                    <a:pt x="7929651" y="64681"/>
                  </a:lnTo>
                  <a:lnTo>
                    <a:pt x="7929651" y="118770"/>
                  </a:lnTo>
                  <a:lnTo>
                    <a:pt x="7857172" y="118770"/>
                  </a:lnTo>
                  <a:lnTo>
                    <a:pt x="7886166" y="86753"/>
                  </a:lnTo>
                  <a:lnTo>
                    <a:pt x="7893494" y="86169"/>
                  </a:lnTo>
                  <a:lnTo>
                    <a:pt x="7900759" y="86741"/>
                  </a:lnTo>
                  <a:lnTo>
                    <a:pt x="7929651" y="118770"/>
                  </a:lnTo>
                  <a:lnTo>
                    <a:pt x="7929651" y="64681"/>
                  </a:lnTo>
                  <a:lnTo>
                    <a:pt x="7923073" y="60985"/>
                  </a:lnTo>
                  <a:lnTo>
                    <a:pt x="7909039" y="56769"/>
                  </a:lnTo>
                  <a:lnTo>
                    <a:pt x="7893494" y="55359"/>
                  </a:lnTo>
                  <a:lnTo>
                    <a:pt x="7877810" y="56756"/>
                  </a:lnTo>
                  <a:lnTo>
                    <a:pt x="7839024" y="77533"/>
                  </a:lnTo>
                  <a:lnTo>
                    <a:pt x="7818653" y="116687"/>
                  </a:lnTo>
                  <a:lnTo>
                    <a:pt x="7817294" y="132461"/>
                  </a:lnTo>
                  <a:lnTo>
                    <a:pt x="7818653" y="148907"/>
                  </a:lnTo>
                  <a:lnTo>
                    <a:pt x="7839164" y="188569"/>
                  </a:lnTo>
                  <a:lnTo>
                    <a:pt x="7879270" y="208661"/>
                  </a:lnTo>
                  <a:lnTo>
                    <a:pt x="7895869" y="209994"/>
                  </a:lnTo>
                  <a:lnTo>
                    <a:pt x="7904493" y="209677"/>
                  </a:lnTo>
                  <a:lnTo>
                    <a:pt x="7944244" y="198348"/>
                  </a:lnTo>
                  <a:lnTo>
                    <a:pt x="7956448" y="189458"/>
                  </a:lnTo>
                  <a:lnTo>
                    <a:pt x="7949476" y="179184"/>
                  </a:lnTo>
                  <a:lnTo>
                    <a:pt x="7939481" y="164452"/>
                  </a:lnTo>
                  <a:lnTo>
                    <a:pt x="7906245" y="179184"/>
                  </a:lnTo>
                  <a:lnTo>
                    <a:pt x="7900187" y="179184"/>
                  </a:lnTo>
                  <a:lnTo>
                    <a:pt x="7861833" y="158089"/>
                  </a:lnTo>
                  <a:lnTo>
                    <a:pt x="7857769" y="144957"/>
                  </a:lnTo>
                  <a:lnTo>
                    <a:pt x="7967167" y="144957"/>
                  </a:lnTo>
                  <a:lnTo>
                    <a:pt x="7967167" y="136474"/>
                  </a:lnTo>
                  <a:close/>
                </a:path>
                <a:path w="8211820" h="572135">
                  <a:moveTo>
                    <a:pt x="8091818" y="13690"/>
                  </a:moveTo>
                  <a:lnTo>
                    <a:pt x="8084718" y="7696"/>
                  </a:lnTo>
                  <a:lnTo>
                    <a:pt x="8075955" y="3429"/>
                  </a:lnTo>
                  <a:lnTo>
                    <a:pt x="8065529" y="850"/>
                  </a:lnTo>
                  <a:lnTo>
                    <a:pt x="8053413" y="0"/>
                  </a:lnTo>
                  <a:lnTo>
                    <a:pt x="8042846" y="850"/>
                  </a:lnTo>
                  <a:lnTo>
                    <a:pt x="8007134" y="29921"/>
                  </a:lnTo>
                  <a:lnTo>
                    <a:pt x="8003705" y="51193"/>
                  </a:lnTo>
                  <a:lnTo>
                    <a:pt x="8003705" y="59080"/>
                  </a:lnTo>
                  <a:lnTo>
                    <a:pt x="7979448" y="59080"/>
                  </a:lnTo>
                  <a:lnTo>
                    <a:pt x="7979448" y="92875"/>
                  </a:lnTo>
                  <a:lnTo>
                    <a:pt x="8003705" y="92875"/>
                  </a:lnTo>
                  <a:lnTo>
                    <a:pt x="8003705" y="206273"/>
                  </a:lnTo>
                  <a:lnTo>
                    <a:pt x="8042846" y="206273"/>
                  </a:lnTo>
                  <a:lnTo>
                    <a:pt x="8042846" y="92875"/>
                  </a:lnTo>
                  <a:lnTo>
                    <a:pt x="8072615" y="92875"/>
                  </a:lnTo>
                  <a:lnTo>
                    <a:pt x="8072615" y="59080"/>
                  </a:lnTo>
                  <a:lnTo>
                    <a:pt x="8042846" y="59080"/>
                  </a:lnTo>
                  <a:lnTo>
                    <a:pt x="8042846" y="44246"/>
                  </a:lnTo>
                  <a:lnTo>
                    <a:pt x="8044535" y="39039"/>
                  </a:lnTo>
                  <a:lnTo>
                    <a:pt x="8047901" y="35572"/>
                  </a:lnTo>
                  <a:lnTo>
                    <a:pt x="8051381" y="32092"/>
                  </a:lnTo>
                  <a:lnTo>
                    <a:pt x="8055750" y="30365"/>
                  </a:lnTo>
                  <a:lnTo>
                    <a:pt x="8067751" y="30365"/>
                  </a:lnTo>
                  <a:lnTo>
                    <a:pt x="8073161" y="32397"/>
                  </a:lnTo>
                  <a:lnTo>
                    <a:pt x="8077225" y="36461"/>
                  </a:lnTo>
                  <a:lnTo>
                    <a:pt x="8081137" y="30365"/>
                  </a:lnTo>
                  <a:lnTo>
                    <a:pt x="8091818" y="13690"/>
                  </a:lnTo>
                  <a:close/>
                </a:path>
                <a:path w="8211820" h="572135">
                  <a:moveTo>
                    <a:pt x="8211579" y="152742"/>
                  </a:moveTo>
                  <a:lnTo>
                    <a:pt x="8209445" y="144856"/>
                  </a:lnTo>
                  <a:lnTo>
                    <a:pt x="8205178" y="139001"/>
                  </a:lnTo>
                  <a:lnTo>
                    <a:pt x="8200911" y="133057"/>
                  </a:lnTo>
                  <a:lnTo>
                    <a:pt x="8160525" y="115443"/>
                  </a:lnTo>
                  <a:lnTo>
                    <a:pt x="8146986" y="112661"/>
                  </a:lnTo>
                  <a:lnTo>
                    <a:pt x="8140535" y="111277"/>
                  </a:lnTo>
                  <a:lnTo>
                    <a:pt x="8135175" y="109689"/>
                  </a:lnTo>
                  <a:lnTo>
                    <a:pt x="8130908" y="107899"/>
                  </a:lnTo>
                  <a:lnTo>
                    <a:pt x="8126641" y="106019"/>
                  </a:lnTo>
                  <a:lnTo>
                    <a:pt x="8124507" y="103238"/>
                  </a:lnTo>
                  <a:lnTo>
                    <a:pt x="8124507" y="95504"/>
                  </a:lnTo>
                  <a:lnTo>
                    <a:pt x="8126590" y="92075"/>
                  </a:lnTo>
                  <a:lnTo>
                    <a:pt x="8130756" y="89293"/>
                  </a:lnTo>
                  <a:lnTo>
                    <a:pt x="8134921" y="86423"/>
                  </a:lnTo>
                  <a:lnTo>
                    <a:pt x="8140535" y="84975"/>
                  </a:lnTo>
                  <a:lnTo>
                    <a:pt x="8147583" y="84975"/>
                  </a:lnTo>
                  <a:lnTo>
                    <a:pt x="8186725" y="97332"/>
                  </a:lnTo>
                  <a:lnTo>
                    <a:pt x="8191182" y="102095"/>
                  </a:lnTo>
                  <a:lnTo>
                    <a:pt x="8201228" y="84975"/>
                  </a:lnTo>
                  <a:lnTo>
                    <a:pt x="8163954" y="56616"/>
                  </a:lnTo>
                  <a:lnTo>
                    <a:pt x="8147278" y="55359"/>
                  </a:lnTo>
                  <a:lnTo>
                    <a:pt x="8134629" y="56172"/>
                  </a:lnTo>
                  <a:lnTo>
                    <a:pt x="8096466" y="75260"/>
                  </a:lnTo>
                  <a:lnTo>
                    <a:pt x="8087004" y="101803"/>
                  </a:lnTo>
                  <a:lnTo>
                    <a:pt x="8089747" y="117424"/>
                  </a:lnTo>
                  <a:lnTo>
                    <a:pt x="8097977" y="129921"/>
                  </a:lnTo>
                  <a:lnTo>
                    <a:pt x="8111706" y="139306"/>
                  </a:lnTo>
                  <a:lnTo>
                    <a:pt x="8130908" y="145554"/>
                  </a:lnTo>
                  <a:lnTo>
                    <a:pt x="8151889" y="149872"/>
                  </a:lnTo>
                  <a:lnTo>
                    <a:pt x="8158150" y="151257"/>
                  </a:lnTo>
                  <a:lnTo>
                    <a:pt x="8163458" y="152996"/>
                  </a:lnTo>
                  <a:lnTo>
                    <a:pt x="8167814" y="155079"/>
                  </a:lnTo>
                  <a:lnTo>
                    <a:pt x="8172285" y="157060"/>
                  </a:lnTo>
                  <a:lnTo>
                    <a:pt x="8174444" y="159994"/>
                  </a:lnTo>
                  <a:lnTo>
                    <a:pt x="8174520" y="164160"/>
                  </a:lnTo>
                  <a:lnTo>
                    <a:pt x="8172971" y="171119"/>
                  </a:lnTo>
                  <a:lnTo>
                    <a:pt x="8168335" y="176098"/>
                  </a:lnTo>
                  <a:lnTo>
                    <a:pt x="8160613" y="179082"/>
                  </a:lnTo>
                  <a:lnTo>
                    <a:pt x="8149806" y="180086"/>
                  </a:lnTo>
                  <a:lnTo>
                    <a:pt x="8143291" y="179705"/>
                  </a:lnTo>
                  <a:lnTo>
                    <a:pt x="8103667" y="163944"/>
                  </a:lnTo>
                  <a:lnTo>
                    <a:pt x="8098917" y="159994"/>
                  </a:lnTo>
                  <a:lnTo>
                    <a:pt x="8082089" y="187083"/>
                  </a:lnTo>
                  <a:lnTo>
                    <a:pt x="8119999" y="206565"/>
                  </a:lnTo>
                  <a:lnTo>
                    <a:pt x="8147875" y="209994"/>
                  </a:lnTo>
                  <a:lnTo>
                    <a:pt x="8161655" y="209181"/>
                  </a:lnTo>
                  <a:lnTo>
                    <a:pt x="8201774" y="189992"/>
                  </a:lnTo>
                  <a:lnTo>
                    <a:pt x="8207870" y="180086"/>
                  </a:lnTo>
                  <a:lnTo>
                    <a:pt x="8210486" y="172796"/>
                  </a:lnTo>
                  <a:lnTo>
                    <a:pt x="8211579" y="162674"/>
                  </a:lnTo>
                  <a:lnTo>
                    <a:pt x="8211579" y="152742"/>
                  </a:lnTo>
                  <a:close/>
                </a:path>
              </a:pathLst>
            </a:custGeom>
            <a:solidFill>
              <a:srgbClr val="333745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97656" y="616174"/>
              <a:ext cx="6670634" cy="36576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24903" y="1864762"/>
            <a:ext cx="1255085" cy="122634"/>
          </a:xfrm>
          <a:prstGeom prst="rect">
            <a:avLst/>
          </a:prstGeom>
        </p:spPr>
      </p:pic>
      <p:sp>
        <p:nvSpPr>
          <p:cNvPr id="3" name="object 3" descr=""/>
          <p:cNvSpPr/>
          <p:nvPr/>
        </p:nvSpPr>
        <p:spPr>
          <a:xfrm>
            <a:off x="3919843" y="2074609"/>
            <a:ext cx="544195" cy="123189"/>
          </a:xfrm>
          <a:custGeom>
            <a:avLst/>
            <a:gdLst/>
            <a:ahLst/>
            <a:cxnLst/>
            <a:rect l="l" t="t" r="r" b="b"/>
            <a:pathLst>
              <a:path w="544195" h="123189">
                <a:moveTo>
                  <a:pt x="40183" y="58042"/>
                </a:moveTo>
                <a:lnTo>
                  <a:pt x="12203" y="58042"/>
                </a:lnTo>
                <a:lnTo>
                  <a:pt x="6746" y="50601"/>
                </a:lnTo>
                <a:lnTo>
                  <a:pt x="4018" y="43507"/>
                </a:lnTo>
                <a:lnTo>
                  <a:pt x="4018" y="36760"/>
                </a:lnTo>
                <a:lnTo>
                  <a:pt x="30807" y="2641"/>
                </a:lnTo>
                <a:lnTo>
                  <a:pt x="47178" y="0"/>
                </a:lnTo>
                <a:lnTo>
                  <a:pt x="61084" y="1339"/>
                </a:lnTo>
                <a:lnTo>
                  <a:pt x="72590" y="5357"/>
                </a:lnTo>
                <a:lnTo>
                  <a:pt x="81697" y="12055"/>
                </a:lnTo>
                <a:lnTo>
                  <a:pt x="87765" y="20538"/>
                </a:lnTo>
                <a:lnTo>
                  <a:pt x="44797" y="20538"/>
                </a:lnTo>
                <a:lnTo>
                  <a:pt x="40332" y="22076"/>
                </a:lnTo>
                <a:lnTo>
                  <a:pt x="33287" y="28128"/>
                </a:lnTo>
                <a:lnTo>
                  <a:pt x="31551" y="32146"/>
                </a:lnTo>
                <a:lnTo>
                  <a:pt x="31551" y="41771"/>
                </a:lnTo>
                <a:lnTo>
                  <a:pt x="32494" y="45591"/>
                </a:lnTo>
                <a:lnTo>
                  <a:pt x="38199" y="54867"/>
                </a:lnTo>
                <a:lnTo>
                  <a:pt x="40183" y="58042"/>
                </a:lnTo>
                <a:close/>
              </a:path>
              <a:path w="544195" h="123189">
                <a:moveTo>
                  <a:pt x="68312" y="33188"/>
                </a:moveTo>
                <a:lnTo>
                  <a:pt x="66724" y="29418"/>
                </a:lnTo>
                <a:lnTo>
                  <a:pt x="64343" y="26392"/>
                </a:lnTo>
                <a:lnTo>
                  <a:pt x="61168" y="24110"/>
                </a:lnTo>
                <a:lnTo>
                  <a:pt x="57993" y="21728"/>
                </a:lnTo>
                <a:lnTo>
                  <a:pt x="54322" y="20538"/>
                </a:lnTo>
                <a:lnTo>
                  <a:pt x="87765" y="20538"/>
                </a:lnTo>
                <a:lnTo>
                  <a:pt x="88403" y="21431"/>
                </a:lnTo>
                <a:lnTo>
                  <a:pt x="68312" y="33188"/>
                </a:lnTo>
                <a:close/>
              </a:path>
              <a:path w="544195" h="123189">
                <a:moveTo>
                  <a:pt x="65782" y="72479"/>
                </a:moveTo>
                <a:lnTo>
                  <a:pt x="0" y="72479"/>
                </a:lnTo>
                <a:lnTo>
                  <a:pt x="0" y="58042"/>
                </a:lnTo>
                <a:lnTo>
                  <a:pt x="65782" y="58042"/>
                </a:lnTo>
                <a:lnTo>
                  <a:pt x="65782" y="72479"/>
                </a:lnTo>
                <a:close/>
              </a:path>
              <a:path w="544195" h="123189">
                <a:moveTo>
                  <a:pt x="12650" y="121443"/>
                </a:moveTo>
                <a:lnTo>
                  <a:pt x="4167" y="104328"/>
                </a:lnTo>
                <a:lnTo>
                  <a:pt x="12631" y="99361"/>
                </a:lnTo>
                <a:lnTo>
                  <a:pt x="18677" y="93984"/>
                </a:lnTo>
                <a:lnTo>
                  <a:pt x="22305" y="88199"/>
                </a:lnTo>
                <a:lnTo>
                  <a:pt x="23514" y="82004"/>
                </a:lnTo>
                <a:lnTo>
                  <a:pt x="23514" y="79325"/>
                </a:lnTo>
                <a:lnTo>
                  <a:pt x="22820" y="76150"/>
                </a:lnTo>
                <a:lnTo>
                  <a:pt x="21431" y="72479"/>
                </a:lnTo>
                <a:lnTo>
                  <a:pt x="45690" y="72479"/>
                </a:lnTo>
                <a:lnTo>
                  <a:pt x="45987" y="75753"/>
                </a:lnTo>
                <a:lnTo>
                  <a:pt x="45987" y="79920"/>
                </a:lnTo>
                <a:lnTo>
                  <a:pt x="44846" y="83790"/>
                </a:lnTo>
                <a:lnTo>
                  <a:pt x="42564" y="87362"/>
                </a:lnTo>
                <a:lnTo>
                  <a:pt x="40382" y="90834"/>
                </a:lnTo>
                <a:lnTo>
                  <a:pt x="37703" y="93563"/>
                </a:lnTo>
                <a:lnTo>
                  <a:pt x="34528" y="95547"/>
                </a:lnTo>
                <a:lnTo>
                  <a:pt x="51659" y="95547"/>
                </a:lnTo>
                <a:lnTo>
                  <a:pt x="55364" y="97184"/>
                </a:lnTo>
                <a:lnTo>
                  <a:pt x="59630" y="99169"/>
                </a:lnTo>
                <a:lnTo>
                  <a:pt x="63301" y="100161"/>
                </a:lnTo>
                <a:lnTo>
                  <a:pt x="84908" y="100161"/>
                </a:lnTo>
                <a:lnTo>
                  <a:pt x="91529" y="113704"/>
                </a:lnTo>
                <a:lnTo>
                  <a:pt x="90246" y="114746"/>
                </a:lnTo>
                <a:lnTo>
                  <a:pt x="27483" y="114746"/>
                </a:lnTo>
                <a:lnTo>
                  <a:pt x="20587" y="116978"/>
                </a:lnTo>
                <a:lnTo>
                  <a:pt x="12650" y="121443"/>
                </a:lnTo>
                <a:close/>
              </a:path>
              <a:path w="544195" h="123189">
                <a:moveTo>
                  <a:pt x="84908" y="100161"/>
                </a:moveTo>
                <a:lnTo>
                  <a:pt x="73421" y="100161"/>
                </a:lnTo>
                <a:lnTo>
                  <a:pt x="78531" y="97978"/>
                </a:lnTo>
                <a:lnTo>
                  <a:pt x="81706" y="93612"/>
                </a:lnTo>
                <a:lnTo>
                  <a:pt x="84908" y="100161"/>
                </a:lnTo>
                <a:close/>
              </a:path>
              <a:path w="544195" h="123189">
                <a:moveTo>
                  <a:pt x="51659" y="95547"/>
                </a:moveTo>
                <a:lnTo>
                  <a:pt x="34528" y="95547"/>
                </a:lnTo>
                <a:lnTo>
                  <a:pt x="36810" y="94753"/>
                </a:lnTo>
                <a:lnTo>
                  <a:pt x="39737" y="94357"/>
                </a:lnTo>
                <a:lnTo>
                  <a:pt x="47079" y="94357"/>
                </a:lnTo>
                <a:lnTo>
                  <a:pt x="51097" y="95299"/>
                </a:lnTo>
                <a:lnTo>
                  <a:pt x="51659" y="95547"/>
                </a:lnTo>
                <a:close/>
              </a:path>
              <a:path w="544195" h="123189">
                <a:moveTo>
                  <a:pt x="65484" y="122634"/>
                </a:moveTo>
                <a:lnTo>
                  <a:pt x="60126" y="122634"/>
                </a:lnTo>
                <a:lnTo>
                  <a:pt x="54173" y="121294"/>
                </a:lnTo>
                <a:lnTo>
                  <a:pt x="41175" y="116036"/>
                </a:lnTo>
                <a:lnTo>
                  <a:pt x="36413" y="114746"/>
                </a:lnTo>
                <a:lnTo>
                  <a:pt x="90246" y="114746"/>
                </a:lnTo>
                <a:lnTo>
                  <a:pt x="86720" y="117611"/>
                </a:lnTo>
                <a:lnTo>
                  <a:pt x="80776" y="120401"/>
                </a:lnTo>
                <a:lnTo>
                  <a:pt x="73697" y="122076"/>
                </a:lnTo>
                <a:lnTo>
                  <a:pt x="65484" y="122634"/>
                </a:lnTo>
                <a:close/>
              </a:path>
              <a:path w="544195" h="123189">
                <a:moveTo>
                  <a:pt x="111427" y="34528"/>
                </a:moveTo>
                <a:lnTo>
                  <a:pt x="98926" y="18752"/>
                </a:lnTo>
                <a:lnTo>
                  <a:pt x="108004" y="10548"/>
                </a:lnTo>
                <a:lnTo>
                  <a:pt x="118571" y="4688"/>
                </a:lnTo>
                <a:lnTo>
                  <a:pt x="130626" y="1172"/>
                </a:lnTo>
                <a:lnTo>
                  <a:pt x="144169" y="0"/>
                </a:lnTo>
                <a:lnTo>
                  <a:pt x="154094" y="548"/>
                </a:lnTo>
                <a:lnTo>
                  <a:pt x="187205" y="22324"/>
                </a:lnTo>
                <a:lnTo>
                  <a:pt x="141490" y="22324"/>
                </a:lnTo>
                <a:lnTo>
                  <a:pt x="133137" y="23086"/>
                </a:lnTo>
                <a:lnTo>
                  <a:pt x="125343" y="25375"/>
                </a:lnTo>
                <a:lnTo>
                  <a:pt x="118106" y="29188"/>
                </a:lnTo>
                <a:lnTo>
                  <a:pt x="111427" y="34528"/>
                </a:lnTo>
                <a:close/>
              </a:path>
              <a:path w="544195" h="123189">
                <a:moveTo>
                  <a:pt x="182256" y="48964"/>
                </a:moveTo>
                <a:lnTo>
                  <a:pt x="156224" y="48964"/>
                </a:lnTo>
                <a:lnTo>
                  <a:pt x="163517" y="44747"/>
                </a:lnTo>
                <a:lnTo>
                  <a:pt x="163517" y="31650"/>
                </a:lnTo>
                <a:lnTo>
                  <a:pt x="161384" y="28178"/>
                </a:lnTo>
                <a:lnTo>
                  <a:pt x="157117" y="25896"/>
                </a:lnTo>
                <a:lnTo>
                  <a:pt x="152950" y="23514"/>
                </a:lnTo>
                <a:lnTo>
                  <a:pt x="147741" y="22324"/>
                </a:lnTo>
                <a:lnTo>
                  <a:pt x="187205" y="22324"/>
                </a:lnTo>
                <a:lnTo>
                  <a:pt x="188222" y="25161"/>
                </a:lnTo>
                <a:lnTo>
                  <a:pt x="188914" y="31650"/>
                </a:lnTo>
                <a:lnTo>
                  <a:pt x="188967" y="38794"/>
                </a:lnTo>
                <a:lnTo>
                  <a:pt x="186486" y="44648"/>
                </a:lnTo>
                <a:lnTo>
                  <a:pt x="182256" y="48964"/>
                </a:lnTo>
                <a:close/>
              </a:path>
              <a:path w="544195" h="123189">
                <a:moveTo>
                  <a:pt x="126905" y="71586"/>
                </a:moveTo>
                <a:lnTo>
                  <a:pt x="126905" y="48815"/>
                </a:lnTo>
                <a:lnTo>
                  <a:pt x="133454" y="48964"/>
                </a:lnTo>
                <a:lnTo>
                  <a:pt x="182256" y="48964"/>
                </a:lnTo>
                <a:lnTo>
                  <a:pt x="176663" y="54669"/>
                </a:lnTo>
                <a:lnTo>
                  <a:pt x="170512" y="57794"/>
                </a:lnTo>
                <a:lnTo>
                  <a:pt x="163071" y="59084"/>
                </a:lnTo>
                <a:lnTo>
                  <a:pt x="171206" y="60076"/>
                </a:lnTo>
                <a:lnTo>
                  <a:pt x="177854" y="63251"/>
                </a:lnTo>
                <a:lnTo>
                  <a:pt x="185450" y="71139"/>
                </a:lnTo>
                <a:lnTo>
                  <a:pt x="137621" y="71139"/>
                </a:lnTo>
                <a:lnTo>
                  <a:pt x="126905" y="71586"/>
                </a:lnTo>
                <a:close/>
              </a:path>
              <a:path w="544195" h="123189">
                <a:moveTo>
                  <a:pt x="188109" y="100012"/>
                </a:moveTo>
                <a:lnTo>
                  <a:pt x="150371" y="100012"/>
                </a:lnTo>
                <a:lnTo>
                  <a:pt x="155877" y="98623"/>
                </a:lnTo>
                <a:lnTo>
                  <a:pt x="159647" y="95845"/>
                </a:lnTo>
                <a:lnTo>
                  <a:pt x="163517" y="93067"/>
                </a:lnTo>
                <a:lnTo>
                  <a:pt x="165452" y="89396"/>
                </a:lnTo>
                <a:lnTo>
                  <a:pt x="165452" y="80168"/>
                </a:lnTo>
                <a:lnTo>
                  <a:pt x="163567" y="76745"/>
                </a:lnTo>
                <a:lnTo>
                  <a:pt x="159796" y="74562"/>
                </a:lnTo>
                <a:lnTo>
                  <a:pt x="156026" y="72280"/>
                </a:lnTo>
                <a:lnTo>
                  <a:pt x="149974" y="71139"/>
                </a:lnTo>
                <a:lnTo>
                  <a:pt x="185450" y="71139"/>
                </a:lnTo>
                <a:lnTo>
                  <a:pt x="188173" y="73967"/>
                </a:lnTo>
                <a:lnTo>
                  <a:pt x="190712" y="80168"/>
                </a:lnTo>
                <a:lnTo>
                  <a:pt x="190753" y="87510"/>
                </a:lnTo>
                <a:lnTo>
                  <a:pt x="189943" y="94952"/>
                </a:lnTo>
                <a:lnTo>
                  <a:pt x="188109" y="100012"/>
                </a:lnTo>
                <a:close/>
              </a:path>
              <a:path w="544195" h="123189">
                <a:moveTo>
                  <a:pt x="144021" y="122336"/>
                </a:moveTo>
                <a:lnTo>
                  <a:pt x="101654" y="108694"/>
                </a:lnTo>
                <a:lnTo>
                  <a:pt x="97288" y="103435"/>
                </a:lnTo>
                <a:lnTo>
                  <a:pt x="110385" y="86469"/>
                </a:lnTo>
                <a:lnTo>
                  <a:pt x="114553" y="90735"/>
                </a:lnTo>
                <a:lnTo>
                  <a:pt x="119563" y="94059"/>
                </a:lnTo>
                <a:lnTo>
                  <a:pt x="131370" y="98821"/>
                </a:lnTo>
                <a:lnTo>
                  <a:pt x="137274" y="100012"/>
                </a:lnTo>
                <a:lnTo>
                  <a:pt x="188109" y="100012"/>
                </a:lnTo>
                <a:lnTo>
                  <a:pt x="187516" y="101649"/>
                </a:lnTo>
                <a:lnTo>
                  <a:pt x="153945" y="121741"/>
                </a:lnTo>
                <a:lnTo>
                  <a:pt x="144021" y="122336"/>
                </a:lnTo>
                <a:close/>
              </a:path>
              <a:path w="544195" h="123189">
                <a:moveTo>
                  <a:pt x="224667" y="122187"/>
                </a:moveTo>
                <a:lnTo>
                  <a:pt x="216829" y="122187"/>
                </a:lnTo>
                <a:lnTo>
                  <a:pt x="213406" y="120798"/>
                </a:lnTo>
                <a:lnTo>
                  <a:pt x="210529" y="118020"/>
                </a:lnTo>
                <a:lnTo>
                  <a:pt x="207750" y="115143"/>
                </a:lnTo>
                <a:lnTo>
                  <a:pt x="206361" y="111720"/>
                </a:lnTo>
                <a:lnTo>
                  <a:pt x="206361" y="103882"/>
                </a:lnTo>
                <a:lnTo>
                  <a:pt x="207750" y="100558"/>
                </a:lnTo>
                <a:lnTo>
                  <a:pt x="213406" y="94902"/>
                </a:lnTo>
                <a:lnTo>
                  <a:pt x="216829" y="93464"/>
                </a:lnTo>
                <a:lnTo>
                  <a:pt x="224667" y="93464"/>
                </a:lnTo>
                <a:lnTo>
                  <a:pt x="228041" y="94902"/>
                </a:lnTo>
                <a:lnTo>
                  <a:pt x="230918" y="97780"/>
                </a:lnTo>
                <a:lnTo>
                  <a:pt x="233795" y="100558"/>
                </a:lnTo>
                <a:lnTo>
                  <a:pt x="235234" y="103882"/>
                </a:lnTo>
                <a:lnTo>
                  <a:pt x="235234" y="111720"/>
                </a:lnTo>
                <a:lnTo>
                  <a:pt x="233795" y="115143"/>
                </a:lnTo>
                <a:lnTo>
                  <a:pt x="230918" y="118020"/>
                </a:lnTo>
                <a:lnTo>
                  <a:pt x="228041" y="120798"/>
                </a:lnTo>
                <a:lnTo>
                  <a:pt x="224667" y="122187"/>
                </a:lnTo>
                <a:close/>
              </a:path>
              <a:path w="544195" h="123189">
                <a:moveTo>
                  <a:pt x="296935" y="122336"/>
                </a:moveTo>
                <a:lnTo>
                  <a:pt x="259430" y="106263"/>
                </a:lnTo>
                <a:lnTo>
                  <a:pt x="246100" y="64740"/>
                </a:lnTo>
                <a:lnTo>
                  <a:pt x="246009" y="59577"/>
                </a:lnTo>
                <a:lnTo>
                  <a:pt x="246807" y="48220"/>
                </a:lnTo>
                <a:lnTo>
                  <a:pt x="268676" y="9543"/>
                </a:lnTo>
                <a:lnTo>
                  <a:pt x="301102" y="0"/>
                </a:lnTo>
                <a:lnTo>
                  <a:pt x="311101" y="762"/>
                </a:lnTo>
                <a:lnTo>
                  <a:pt x="320263" y="3050"/>
                </a:lnTo>
                <a:lnTo>
                  <a:pt x="328588" y="6864"/>
                </a:lnTo>
                <a:lnTo>
                  <a:pt x="336076" y="12203"/>
                </a:lnTo>
                <a:lnTo>
                  <a:pt x="330160" y="22324"/>
                </a:lnTo>
                <a:lnTo>
                  <a:pt x="292470" y="22324"/>
                </a:lnTo>
                <a:lnTo>
                  <a:pt x="285376" y="25548"/>
                </a:lnTo>
                <a:lnTo>
                  <a:pt x="274263" y="38447"/>
                </a:lnTo>
                <a:lnTo>
                  <a:pt x="271485" y="46434"/>
                </a:lnTo>
                <a:lnTo>
                  <a:pt x="271485" y="55959"/>
                </a:lnTo>
                <a:lnTo>
                  <a:pt x="271634" y="58340"/>
                </a:lnTo>
                <a:lnTo>
                  <a:pt x="334793" y="58340"/>
                </a:lnTo>
                <a:lnTo>
                  <a:pt x="335881" y="59577"/>
                </a:lnTo>
                <a:lnTo>
                  <a:pt x="338708" y="64740"/>
                </a:lnTo>
                <a:lnTo>
                  <a:pt x="294702" y="64740"/>
                </a:lnTo>
                <a:lnTo>
                  <a:pt x="287903" y="65447"/>
                </a:lnTo>
                <a:lnTo>
                  <a:pt x="281791" y="67567"/>
                </a:lnTo>
                <a:lnTo>
                  <a:pt x="276368" y="71102"/>
                </a:lnTo>
                <a:lnTo>
                  <a:pt x="271634" y="76051"/>
                </a:lnTo>
                <a:lnTo>
                  <a:pt x="272229" y="83095"/>
                </a:lnTo>
                <a:lnTo>
                  <a:pt x="274561" y="88850"/>
                </a:lnTo>
                <a:lnTo>
                  <a:pt x="278629" y="93315"/>
                </a:lnTo>
                <a:lnTo>
                  <a:pt x="282796" y="97780"/>
                </a:lnTo>
                <a:lnTo>
                  <a:pt x="288451" y="100012"/>
                </a:lnTo>
                <a:lnTo>
                  <a:pt x="337877" y="100012"/>
                </a:lnTo>
                <a:lnTo>
                  <a:pt x="335128" y="104756"/>
                </a:lnTo>
                <a:lnTo>
                  <a:pt x="329528" y="110876"/>
                </a:lnTo>
                <a:lnTo>
                  <a:pt x="322747" y="115890"/>
                </a:lnTo>
                <a:lnTo>
                  <a:pt x="315054" y="119471"/>
                </a:lnTo>
                <a:lnTo>
                  <a:pt x="306450" y="121620"/>
                </a:lnTo>
                <a:lnTo>
                  <a:pt x="296935" y="122336"/>
                </a:lnTo>
                <a:close/>
              </a:path>
              <a:path w="544195" h="123189">
                <a:moveTo>
                  <a:pt x="324765" y="31551"/>
                </a:moveTo>
                <a:lnTo>
                  <a:pt x="321491" y="28475"/>
                </a:lnTo>
                <a:lnTo>
                  <a:pt x="318068" y="26193"/>
                </a:lnTo>
                <a:lnTo>
                  <a:pt x="314496" y="24705"/>
                </a:lnTo>
                <a:lnTo>
                  <a:pt x="310924" y="23117"/>
                </a:lnTo>
                <a:lnTo>
                  <a:pt x="306460" y="22324"/>
                </a:lnTo>
                <a:lnTo>
                  <a:pt x="330160" y="22324"/>
                </a:lnTo>
                <a:lnTo>
                  <a:pt x="324765" y="31551"/>
                </a:lnTo>
                <a:close/>
              </a:path>
              <a:path w="544195" h="123189">
                <a:moveTo>
                  <a:pt x="334793" y="58340"/>
                </a:moveTo>
                <a:lnTo>
                  <a:pt x="271634" y="58340"/>
                </a:lnTo>
                <a:lnTo>
                  <a:pt x="274908" y="53776"/>
                </a:lnTo>
                <a:lnTo>
                  <a:pt x="279274" y="50105"/>
                </a:lnTo>
                <a:lnTo>
                  <a:pt x="290287" y="44549"/>
                </a:lnTo>
                <a:lnTo>
                  <a:pt x="296042" y="43160"/>
                </a:lnTo>
                <a:lnTo>
                  <a:pt x="301995" y="43160"/>
                </a:lnTo>
                <a:lnTo>
                  <a:pt x="334793" y="58340"/>
                </a:lnTo>
                <a:close/>
              </a:path>
              <a:path w="544195" h="123189">
                <a:moveTo>
                  <a:pt x="337877" y="100012"/>
                </a:moveTo>
                <a:lnTo>
                  <a:pt x="301846" y="100012"/>
                </a:lnTo>
                <a:lnTo>
                  <a:pt x="306906" y="98276"/>
                </a:lnTo>
                <a:lnTo>
                  <a:pt x="314744" y="91231"/>
                </a:lnTo>
                <a:lnTo>
                  <a:pt x="316729" y="87163"/>
                </a:lnTo>
                <a:lnTo>
                  <a:pt x="316729" y="77142"/>
                </a:lnTo>
                <a:lnTo>
                  <a:pt x="314695" y="72826"/>
                </a:lnTo>
                <a:lnTo>
                  <a:pt x="310627" y="69651"/>
                </a:lnTo>
                <a:lnTo>
                  <a:pt x="306658" y="66377"/>
                </a:lnTo>
                <a:lnTo>
                  <a:pt x="301350" y="64740"/>
                </a:lnTo>
                <a:lnTo>
                  <a:pt x="338708" y="64740"/>
                </a:lnTo>
                <a:lnTo>
                  <a:pt x="339462" y="66116"/>
                </a:lnTo>
                <a:lnTo>
                  <a:pt x="341611" y="73493"/>
                </a:lnTo>
                <a:lnTo>
                  <a:pt x="342327" y="81706"/>
                </a:lnTo>
                <a:lnTo>
                  <a:pt x="341527" y="90171"/>
                </a:lnTo>
                <a:lnTo>
                  <a:pt x="339127" y="97854"/>
                </a:lnTo>
                <a:lnTo>
                  <a:pt x="337877" y="100012"/>
                </a:lnTo>
                <a:close/>
              </a:path>
              <a:path w="544195" h="123189">
                <a:moveTo>
                  <a:pt x="381611" y="120253"/>
                </a:moveTo>
                <a:lnTo>
                  <a:pt x="358989" y="120253"/>
                </a:lnTo>
                <a:lnTo>
                  <a:pt x="358989" y="1785"/>
                </a:lnTo>
                <a:lnTo>
                  <a:pt x="381611" y="1785"/>
                </a:lnTo>
                <a:lnTo>
                  <a:pt x="381611" y="45392"/>
                </a:lnTo>
                <a:lnTo>
                  <a:pt x="435899" y="45392"/>
                </a:lnTo>
                <a:lnTo>
                  <a:pt x="440109" y="51466"/>
                </a:lnTo>
                <a:lnTo>
                  <a:pt x="440507" y="52387"/>
                </a:lnTo>
                <a:lnTo>
                  <a:pt x="397287" y="52387"/>
                </a:lnTo>
                <a:lnTo>
                  <a:pt x="393616" y="53330"/>
                </a:lnTo>
                <a:lnTo>
                  <a:pt x="386274" y="57100"/>
                </a:lnTo>
                <a:lnTo>
                  <a:pt x="383496" y="59481"/>
                </a:lnTo>
                <a:lnTo>
                  <a:pt x="381611" y="62358"/>
                </a:lnTo>
                <a:lnTo>
                  <a:pt x="381611" y="92719"/>
                </a:lnTo>
                <a:lnTo>
                  <a:pt x="397287" y="102244"/>
                </a:lnTo>
                <a:lnTo>
                  <a:pt x="440654" y="102244"/>
                </a:lnTo>
                <a:lnTo>
                  <a:pt x="440109" y="103509"/>
                </a:lnTo>
                <a:lnTo>
                  <a:pt x="436110" y="109239"/>
                </a:lnTo>
                <a:lnTo>
                  <a:pt x="381611" y="109239"/>
                </a:lnTo>
                <a:lnTo>
                  <a:pt x="381611" y="120253"/>
                </a:lnTo>
                <a:close/>
              </a:path>
              <a:path w="544195" h="123189">
                <a:moveTo>
                  <a:pt x="435899" y="45392"/>
                </a:moveTo>
                <a:lnTo>
                  <a:pt x="381611" y="45392"/>
                </a:lnTo>
                <a:lnTo>
                  <a:pt x="387117" y="39662"/>
                </a:lnTo>
                <a:lnTo>
                  <a:pt x="393368" y="35569"/>
                </a:lnTo>
                <a:lnTo>
                  <a:pt x="400363" y="33114"/>
                </a:lnTo>
                <a:lnTo>
                  <a:pt x="408102" y="32295"/>
                </a:lnTo>
                <a:lnTo>
                  <a:pt x="416176" y="33077"/>
                </a:lnTo>
                <a:lnTo>
                  <a:pt x="423431" y="35421"/>
                </a:lnTo>
                <a:lnTo>
                  <a:pt x="429868" y="39327"/>
                </a:lnTo>
                <a:lnTo>
                  <a:pt x="435486" y="44797"/>
                </a:lnTo>
                <a:lnTo>
                  <a:pt x="435899" y="45392"/>
                </a:lnTo>
                <a:close/>
              </a:path>
              <a:path w="544195" h="123189">
                <a:moveTo>
                  <a:pt x="440654" y="102244"/>
                </a:moveTo>
                <a:lnTo>
                  <a:pt x="407606" y="102244"/>
                </a:lnTo>
                <a:lnTo>
                  <a:pt x="412914" y="99962"/>
                </a:lnTo>
                <a:lnTo>
                  <a:pt x="420852" y="90834"/>
                </a:lnTo>
                <a:lnTo>
                  <a:pt x="422836" y="84832"/>
                </a:lnTo>
                <a:lnTo>
                  <a:pt x="422836" y="69949"/>
                </a:lnTo>
                <a:lnTo>
                  <a:pt x="420852" y="63946"/>
                </a:lnTo>
                <a:lnTo>
                  <a:pt x="416883" y="59382"/>
                </a:lnTo>
                <a:lnTo>
                  <a:pt x="412914" y="54719"/>
                </a:lnTo>
                <a:lnTo>
                  <a:pt x="407606" y="52387"/>
                </a:lnTo>
                <a:lnTo>
                  <a:pt x="440507" y="52387"/>
                </a:lnTo>
                <a:lnTo>
                  <a:pt x="443412" y="59121"/>
                </a:lnTo>
                <a:lnTo>
                  <a:pt x="445393" y="67763"/>
                </a:lnTo>
                <a:lnTo>
                  <a:pt x="446053" y="77390"/>
                </a:lnTo>
                <a:lnTo>
                  <a:pt x="445393" y="87138"/>
                </a:lnTo>
                <a:lnTo>
                  <a:pt x="443412" y="95845"/>
                </a:lnTo>
                <a:lnTo>
                  <a:pt x="440654" y="102244"/>
                </a:lnTo>
                <a:close/>
              </a:path>
              <a:path w="544195" h="123189">
                <a:moveTo>
                  <a:pt x="408102" y="122336"/>
                </a:moveTo>
                <a:lnTo>
                  <a:pt x="400530" y="121518"/>
                </a:lnTo>
                <a:lnTo>
                  <a:pt x="393591" y="119062"/>
                </a:lnTo>
                <a:lnTo>
                  <a:pt x="387285" y="114969"/>
                </a:lnTo>
                <a:lnTo>
                  <a:pt x="381611" y="109239"/>
                </a:lnTo>
                <a:lnTo>
                  <a:pt x="436110" y="109239"/>
                </a:lnTo>
                <a:lnTo>
                  <a:pt x="408102" y="122336"/>
                </a:lnTo>
                <a:close/>
              </a:path>
              <a:path w="544195" h="123189">
                <a:moveTo>
                  <a:pt x="541730" y="45690"/>
                </a:moveTo>
                <a:lnTo>
                  <a:pt x="485743" y="45690"/>
                </a:lnTo>
                <a:lnTo>
                  <a:pt x="488422" y="42316"/>
                </a:lnTo>
                <a:lnTo>
                  <a:pt x="492292" y="39240"/>
                </a:lnTo>
                <a:lnTo>
                  <a:pt x="497352" y="36462"/>
                </a:lnTo>
                <a:lnTo>
                  <a:pt x="502511" y="33684"/>
                </a:lnTo>
                <a:lnTo>
                  <a:pt x="508663" y="32295"/>
                </a:lnTo>
                <a:lnTo>
                  <a:pt x="525232" y="32295"/>
                </a:lnTo>
                <a:lnTo>
                  <a:pt x="532227" y="34776"/>
                </a:lnTo>
                <a:lnTo>
                  <a:pt x="536791" y="39737"/>
                </a:lnTo>
                <a:lnTo>
                  <a:pt x="541356" y="44598"/>
                </a:lnTo>
                <a:lnTo>
                  <a:pt x="541730" y="45690"/>
                </a:lnTo>
                <a:close/>
              </a:path>
              <a:path w="544195" h="123189">
                <a:moveTo>
                  <a:pt x="485743" y="120253"/>
                </a:moveTo>
                <a:lnTo>
                  <a:pt x="463122" y="120253"/>
                </a:lnTo>
                <a:lnTo>
                  <a:pt x="463122" y="34379"/>
                </a:lnTo>
                <a:lnTo>
                  <a:pt x="485743" y="34379"/>
                </a:lnTo>
                <a:lnTo>
                  <a:pt x="485743" y="45690"/>
                </a:lnTo>
                <a:lnTo>
                  <a:pt x="541730" y="45690"/>
                </a:lnTo>
                <a:lnTo>
                  <a:pt x="543638" y="51246"/>
                </a:lnTo>
                <a:lnTo>
                  <a:pt x="543638" y="52387"/>
                </a:lnTo>
                <a:lnTo>
                  <a:pt x="497104" y="52387"/>
                </a:lnTo>
                <a:lnTo>
                  <a:pt x="490605" y="55760"/>
                </a:lnTo>
                <a:lnTo>
                  <a:pt x="485743" y="62507"/>
                </a:lnTo>
                <a:lnTo>
                  <a:pt x="485743" y="120253"/>
                </a:lnTo>
                <a:close/>
              </a:path>
              <a:path w="544195" h="123189">
                <a:moveTo>
                  <a:pt x="543638" y="120253"/>
                </a:moveTo>
                <a:lnTo>
                  <a:pt x="521016" y="120253"/>
                </a:lnTo>
                <a:lnTo>
                  <a:pt x="521016" y="57695"/>
                </a:lnTo>
                <a:lnTo>
                  <a:pt x="515757" y="52387"/>
                </a:lnTo>
                <a:lnTo>
                  <a:pt x="543638" y="52387"/>
                </a:lnTo>
                <a:lnTo>
                  <a:pt x="543638" y="12025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4" name="object 4" descr=""/>
          <p:cNvGrpSpPr/>
          <p:nvPr/>
        </p:nvGrpSpPr>
        <p:grpSpPr>
          <a:xfrm>
            <a:off x="362325" y="254225"/>
            <a:ext cx="3060065" cy="365760"/>
            <a:chOff x="362325" y="254225"/>
            <a:chExt cx="3060065" cy="365760"/>
          </a:xfrm>
        </p:grpSpPr>
        <p:sp>
          <p:nvSpPr>
            <p:cNvPr id="5" name="object 5" descr=""/>
            <p:cNvSpPr/>
            <p:nvPr/>
          </p:nvSpPr>
          <p:spPr>
            <a:xfrm>
              <a:off x="362325" y="254225"/>
              <a:ext cx="3060065" cy="365760"/>
            </a:xfrm>
            <a:custGeom>
              <a:avLst/>
              <a:gdLst/>
              <a:ahLst/>
              <a:cxnLst/>
              <a:rect l="l" t="t" r="r" b="b"/>
              <a:pathLst>
                <a:path w="3060065" h="365759">
                  <a:moveTo>
                    <a:pt x="3059892" y="365759"/>
                  </a:moveTo>
                  <a:lnTo>
                    <a:pt x="0" y="365759"/>
                  </a:lnTo>
                  <a:lnTo>
                    <a:pt x="0" y="0"/>
                  </a:lnTo>
                  <a:lnTo>
                    <a:pt x="3059892" y="0"/>
                  </a:lnTo>
                  <a:lnTo>
                    <a:pt x="3059892" y="365759"/>
                  </a:lnTo>
                  <a:close/>
                </a:path>
              </a:pathLst>
            </a:custGeom>
            <a:solidFill>
              <a:srgbClr val="E9483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5748" y="340557"/>
              <a:ext cx="3051665" cy="265955"/>
            </a:xfrm>
            <a:prstGeom prst="rect">
              <a:avLst/>
            </a:prstGeom>
          </p:spPr>
        </p:pic>
      </p:grpSp>
      <p:pic>
        <p:nvPicPr>
          <p:cNvPr id="7" name="object 7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519445" y="337729"/>
            <a:ext cx="3798750" cy="212824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72147" y="699679"/>
            <a:ext cx="4932840" cy="265211"/>
          </a:xfrm>
          <a:prstGeom prst="rect">
            <a:avLst/>
          </a:prstGeom>
        </p:spPr>
      </p:pic>
      <p:grpSp>
        <p:nvGrpSpPr>
          <p:cNvPr id="9" name="object 9" descr=""/>
          <p:cNvGrpSpPr/>
          <p:nvPr/>
        </p:nvGrpSpPr>
        <p:grpSpPr>
          <a:xfrm>
            <a:off x="3905449" y="1786037"/>
            <a:ext cx="4298950" cy="3324225"/>
            <a:chOff x="3905449" y="1786037"/>
            <a:chExt cx="4298950" cy="3324225"/>
          </a:xfrm>
        </p:grpSpPr>
        <p:sp>
          <p:nvSpPr>
            <p:cNvPr id="10" name="object 10" descr=""/>
            <p:cNvSpPr/>
            <p:nvPr/>
          </p:nvSpPr>
          <p:spPr>
            <a:xfrm>
              <a:off x="5678085" y="1790799"/>
              <a:ext cx="839469" cy="691515"/>
            </a:xfrm>
            <a:custGeom>
              <a:avLst/>
              <a:gdLst/>
              <a:ahLst/>
              <a:cxnLst/>
              <a:rect l="l" t="t" r="r" b="b"/>
              <a:pathLst>
                <a:path w="839470" h="691514">
                  <a:moveTo>
                    <a:pt x="839399" y="690899"/>
                  </a:moveTo>
                  <a:lnTo>
                    <a:pt x="0" y="690899"/>
                  </a:lnTo>
                  <a:lnTo>
                    <a:pt x="419699" y="0"/>
                  </a:lnTo>
                  <a:lnTo>
                    <a:pt x="839399" y="690899"/>
                  </a:lnTo>
                  <a:close/>
                </a:path>
              </a:pathLst>
            </a:custGeom>
            <a:solidFill>
              <a:srgbClr val="E9483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5678085" y="1790799"/>
              <a:ext cx="839469" cy="691515"/>
            </a:xfrm>
            <a:custGeom>
              <a:avLst/>
              <a:gdLst/>
              <a:ahLst/>
              <a:cxnLst/>
              <a:rect l="l" t="t" r="r" b="b"/>
              <a:pathLst>
                <a:path w="839470" h="691514">
                  <a:moveTo>
                    <a:pt x="0" y="690899"/>
                  </a:moveTo>
                  <a:lnTo>
                    <a:pt x="419699" y="0"/>
                  </a:lnTo>
                  <a:lnTo>
                    <a:pt x="839399" y="690899"/>
                  </a:lnTo>
                  <a:lnTo>
                    <a:pt x="0" y="690899"/>
                  </a:lnTo>
                  <a:close/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4629493" y="2486087"/>
              <a:ext cx="3028315" cy="2619375"/>
            </a:xfrm>
            <a:custGeom>
              <a:avLst/>
              <a:gdLst/>
              <a:ahLst/>
              <a:cxnLst/>
              <a:rect l="l" t="t" r="r" b="b"/>
              <a:pathLst>
                <a:path w="3028315" h="2619375">
                  <a:moveTo>
                    <a:pt x="1514009" y="2618824"/>
                  </a:moveTo>
                  <a:lnTo>
                    <a:pt x="0" y="0"/>
                  </a:lnTo>
                  <a:lnTo>
                    <a:pt x="3028019" y="0"/>
                  </a:lnTo>
                  <a:lnTo>
                    <a:pt x="1514009" y="2618824"/>
                  </a:lnTo>
                  <a:close/>
                </a:path>
              </a:pathLst>
            </a:custGeom>
            <a:solidFill>
              <a:srgbClr val="33374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4629493" y="2486087"/>
              <a:ext cx="3028315" cy="2619375"/>
            </a:xfrm>
            <a:custGeom>
              <a:avLst/>
              <a:gdLst/>
              <a:ahLst/>
              <a:cxnLst/>
              <a:rect l="l" t="t" r="r" b="b"/>
              <a:pathLst>
                <a:path w="3028315" h="2619375">
                  <a:moveTo>
                    <a:pt x="0" y="0"/>
                  </a:moveTo>
                  <a:lnTo>
                    <a:pt x="3028019" y="0"/>
                  </a:lnTo>
                  <a:lnTo>
                    <a:pt x="1514009" y="2618824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3905449" y="2481699"/>
              <a:ext cx="4298950" cy="0"/>
            </a:xfrm>
            <a:custGeom>
              <a:avLst/>
              <a:gdLst/>
              <a:ahLst/>
              <a:cxnLst/>
              <a:rect l="l" t="t" r="r" b="b"/>
              <a:pathLst>
                <a:path w="4298950" h="0">
                  <a:moveTo>
                    <a:pt x="0" y="0"/>
                  </a:moveTo>
                  <a:lnTo>
                    <a:pt x="4298699" y="0"/>
                  </a:lnTo>
                </a:path>
              </a:pathLst>
            </a:custGeom>
            <a:ln w="38099">
              <a:solidFill>
                <a:srgbClr val="333745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030398" y="4164587"/>
              <a:ext cx="134774" cy="134774"/>
            </a:xfrm>
            <a:prstGeom prst="rect">
              <a:avLst/>
            </a:prstGeom>
          </p:spPr>
        </p:pic>
        <p:pic>
          <p:nvPicPr>
            <p:cNvPr id="16" name="object 16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030398" y="2183387"/>
              <a:ext cx="134774" cy="134774"/>
            </a:xfrm>
            <a:prstGeom prst="rect">
              <a:avLst/>
            </a:prstGeom>
          </p:spPr>
        </p:pic>
        <p:sp>
          <p:nvSpPr>
            <p:cNvPr id="17" name="object 17" descr=""/>
            <p:cNvSpPr/>
            <p:nvPr/>
          </p:nvSpPr>
          <p:spPr>
            <a:xfrm>
              <a:off x="4887585" y="2250774"/>
              <a:ext cx="1157605" cy="0"/>
            </a:xfrm>
            <a:custGeom>
              <a:avLst/>
              <a:gdLst/>
              <a:ahLst/>
              <a:cxnLst/>
              <a:rect l="l" t="t" r="r" b="b"/>
              <a:pathLst>
                <a:path w="1157604" h="0">
                  <a:moveTo>
                    <a:pt x="1157099" y="0"/>
                  </a:moveTo>
                  <a:lnTo>
                    <a:pt x="0" y="0"/>
                  </a:lnTo>
                </a:path>
              </a:pathLst>
            </a:custGeom>
            <a:ln w="28574">
              <a:solidFill>
                <a:srgbClr val="33374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8" name="object 18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365648" y="1448758"/>
            <a:ext cx="1309567" cy="151209"/>
          </a:xfrm>
          <a:prstGeom prst="rect">
            <a:avLst/>
          </a:prstGeom>
        </p:spPr>
      </p:pic>
      <p:pic>
        <p:nvPicPr>
          <p:cNvPr id="19" name="object 19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5642359" y="3055171"/>
            <a:ext cx="1002752" cy="151209"/>
          </a:xfrm>
          <a:prstGeom prst="rect">
            <a:avLst/>
          </a:prstGeom>
        </p:spPr>
      </p:pic>
      <p:pic>
        <p:nvPicPr>
          <p:cNvPr id="20" name="object 20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5378203" y="3262935"/>
            <a:ext cx="1535756" cy="122336"/>
          </a:xfrm>
          <a:prstGeom prst="rect">
            <a:avLst/>
          </a:prstGeom>
        </p:spPr>
      </p:pic>
      <p:sp>
        <p:nvSpPr>
          <p:cNvPr id="21" name="object 21" descr=""/>
          <p:cNvSpPr/>
          <p:nvPr/>
        </p:nvSpPr>
        <p:spPr>
          <a:xfrm>
            <a:off x="4868386" y="4231975"/>
            <a:ext cx="1176655" cy="0"/>
          </a:xfrm>
          <a:custGeom>
            <a:avLst/>
            <a:gdLst/>
            <a:ahLst/>
            <a:cxnLst/>
            <a:rect l="l" t="t" r="r" b="b"/>
            <a:pathLst>
              <a:path w="1176654" h="0">
                <a:moveTo>
                  <a:pt x="1176299" y="0"/>
                </a:moveTo>
                <a:lnTo>
                  <a:pt x="0" y="0"/>
                </a:lnTo>
              </a:path>
            </a:pathLst>
          </a:custGeom>
          <a:ln w="28574">
            <a:solidFill>
              <a:srgbClr val="333745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22" name="object 22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3777265" y="3731759"/>
            <a:ext cx="1427810" cy="122336"/>
          </a:xfrm>
          <a:prstGeom prst="rect">
            <a:avLst/>
          </a:prstGeom>
        </p:spPr>
      </p:pic>
      <p:pic>
        <p:nvPicPr>
          <p:cNvPr id="23" name="object 23" descr="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3772503" y="3941012"/>
            <a:ext cx="1581346" cy="122634"/>
          </a:xfrm>
          <a:prstGeom prst="rect">
            <a:avLst/>
          </a:prstGeom>
        </p:spPr>
      </p:pic>
      <p:sp>
        <p:nvSpPr>
          <p:cNvPr id="24" name="object 24" descr=""/>
          <p:cNvSpPr/>
          <p:nvPr/>
        </p:nvSpPr>
        <p:spPr>
          <a:xfrm>
            <a:off x="3775182" y="4149222"/>
            <a:ext cx="996950" cy="156845"/>
          </a:xfrm>
          <a:custGeom>
            <a:avLst/>
            <a:gdLst/>
            <a:ahLst/>
            <a:cxnLst/>
            <a:rect l="l" t="t" r="r" b="b"/>
            <a:pathLst>
              <a:path w="996950" h="156845">
                <a:moveTo>
                  <a:pt x="25151" y="121890"/>
                </a:moveTo>
                <a:lnTo>
                  <a:pt x="0" y="121890"/>
                </a:lnTo>
                <a:lnTo>
                  <a:pt x="0" y="3423"/>
                </a:lnTo>
                <a:lnTo>
                  <a:pt x="35272" y="3423"/>
                </a:lnTo>
                <a:lnTo>
                  <a:pt x="49558" y="38844"/>
                </a:lnTo>
                <a:lnTo>
                  <a:pt x="25151" y="38844"/>
                </a:lnTo>
                <a:lnTo>
                  <a:pt x="25151" y="121890"/>
                </a:lnTo>
                <a:close/>
              </a:path>
              <a:path w="996950" h="156845">
                <a:moveTo>
                  <a:pt x="88471" y="75009"/>
                </a:moveTo>
                <a:lnTo>
                  <a:pt x="64144" y="75009"/>
                </a:lnTo>
                <a:lnTo>
                  <a:pt x="92868" y="3423"/>
                </a:lnTo>
                <a:lnTo>
                  <a:pt x="128438" y="3423"/>
                </a:lnTo>
                <a:lnTo>
                  <a:pt x="128438" y="38844"/>
                </a:lnTo>
                <a:lnTo>
                  <a:pt x="102989" y="38844"/>
                </a:lnTo>
                <a:lnTo>
                  <a:pt x="88471" y="75009"/>
                </a:lnTo>
                <a:close/>
              </a:path>
              <a:path w="996950" h="156845">
                <a:moveTo>
                  <a:pt x="69651" y="121890"/>
                </a:moveTo>
                <a:lnTo>
                  <a:pt x="58638" y="121890"/>
                </a:lnTo>
                <a:lnTo>
                  <a:pt x="25151" y="38844"/>
                </a:lnTo>
                <a:lnTo>
                  <a:pt x="49558" y="38844"/>
                </a:lnTo>
                <a:lnTo>
                  <a:pt x="64144" y="75009"/>
                </a:lnTo>
                <a:lnTo>
                  <a:pt x="88471" y="75009"/>
                </a:lnTo>
                <a:lnTo>
                  <a:pt x="69651" y="121890"/>
                </a:lnTo>
                <a:close/>
              </a:path>
              <a:path w="996950" h="156845">
                <a:moveTo>
                  <a:pt x="128438" y="121890"/>
                </a:moveTo>
                <a:lnTo>
                  <a:pt x="102989" y="121890"/>
                </a:lnTo>
                <a:lnTo>
                  <a:pt x="102989" y="38844"/>
                </a:lnTo>
                <a:lnTo>
                  <a:pt x="128438" y="38844"/>
                </a:lnTo>
                <a:lnTo>
                  <a:pt x="128438" y="121890"/>
                </a:lnTo>
                <a:close/>
              </a:path>
              <a:path w="996950" h="156845">
                <a:moveTo>
                  <a:pt x="179020" y="123973"/>
                </a:moveTo>
                <a:lnTo>
                  <a:pt x="169595" y="123973"/>
                </a:lnTo>
                <a:lnTo>
                  <a:pt x="162600" y="121592"/>
                </a:lnTo>
                <a:lnTo>
                  <a:pt x="158036" y="116830"/>
                </a:lnTo>
                <a:lnTo>
                  <a:pt x="153571" y="112067"/>
                </a:lnTo>
                <a:lnTo>
                  <a:pt x="151338" y="105469"/>
                </a:lnTo>
                <a:lnTo>
                  <a:pt x="151338" y="36016"/>
                </a:lnTo>
                <a:lnTo>
                  <a:pt x="173960" y="36016"/>
                </a:lnTo>
                <a:lnTo>
                  <a:pt x="173960" y="98623"/>
                </a:lnTo>
                <a:lnTo>
                  <a:pt x="179219" y="103882"/>
                </a:lnTo>
                <a:lnTo>
                  <a:pt x="231854" y="103882"/>
                </a:lnTo>
                <a:lnTo>
                  <a:pt x="231854" y="111025"/>
                </a:lnTo>
                <a:lnTo>
                  <a:pt x="209233" y="111025"/>
                </a:lnTo>
                <a:lnTo>
                  <a:pt x="203047" y="116690"/>
                </a:lnTo>
                <a:lnTo>
                  <a:pt x="195950" y="120736"/>
                </a:lnTo>
                <a:lnTo>
                  <a:pt x="187941" y="123164"/>
                </a:lnTo>
                <a:lnTo>
                  <a:pt x="179020" y="123973"/>
                </a:lnTo>
                <a:close/>
              </a:path>
              <a:path w="996950" h="156845">
                <a:moveTo>
                  <a:pt x="231854" y="103882"/>
                </a:moveTo>
                <a:lnTo>
                  <a:pt x="197475" y="103882"/>
                </a:lnTo>
                <a:lnTo>
                  <a:pt x="203974" y="100657"/>
                </a:lnTo>
                <a:lnTo>
                  <a:pt x="209233" y="94208"/>
                </a:lnTo>
                <a:lnTo>
                  <a:pt x="209233" y="36016"/>
                </a:lnTo>
                <a:lnTo>
                  <a:pt x="231854" y="36016"/>
                </a:lnTo>
                <a:lnTo>
                  <a:pt x="231854" y="103882"/>
                </a:lnTo>
                <a:close/>
              </a:path>
              <a:path w="996950" h="156845">
                <a:moveTo>
                  <a:pt x="231854" y="121890"/>
                </a:moveTo>
                <a:lnTo>
                  <a:pt x="209233" y="121890"/>
                </a:lnTo>
                <a:lnTo>
                  <a:pt x="209233" y="111025"/>
                </a:lnTo>
                <a:lnTo>
                  <a:pt x="231854" y="111025"/>
                </a:lnTo>
                <a:lnTo>
                  <a:pt x="231854" y="121890"/>
                </a:lnTo>
                <a:close/>
              </a:path>
              <a:path w="996950" h="156845">
                <a:moveTo>
                  <a:pt x="302993" y="123973"/>
                </a:moveTo>
                <a:lnTo>
                  <a:pt x="294262" y="123973"/>
                </a:lnTo>
                <a:lnTo>
                  <a:pt x="284616" y="123173"/>
                </a:lnTo>
                <a:lnTo>
                  <a:pt x="251883" y="96701"/>
                </a:lnTo>
                <a:lnTo>
                  <a:pt x="248721" y="78878"/>
                </a:lnTo>
                <a:lnTo>
                  <a:pt x="249511" y="69614"/>
                </a:lnTo>
                <a:lnTo>
                  <a:pt x="275919" y="37132"/>
                </a:lnTo>
                <a:lnTo>
                  <a:pt x="294262" y="33932"/>
                </a:lnTo>
                <a:lnTo>
                  <a:pt x="302993" y="33932"/>
                </a:lnTo>
                <a:lnTo>
                  <a:pt x="310087" y="35520"/>
                </a:lnTo>
                <a:lnTo>
                  <a:pt x="315544" y="38695"/>
                </a:lnTo>
                <a:lnTo>
                  <a:pt x="321101" y="41870"/>
                </a:lnTo>
                <a:lnTo>
                  <a:pt x="325317" y="45442"/>
                </a:lnTo>
                <a:lnTo>
                  <a:pt x="328195" y="49410"/>
                </a:lnTo>
                <a:lnTo>
                  <a:pt x="323283" y="54024"/>
                </a:lnTo>
                <a:lnTo>
                  <a:pt x="288458" y="54024"/>
                </a:lnTo>
                <a:lnTo>
                  <a:pt x="282852" y="56306"/>
                </a:lnTo>
                <a:lnTo>
                  <a:pt x="278486" y="60870"/>
                </a:lnTo>
                <a:lnTo>
                  <a:pt x="274220" y="65434"/>
                </a:lnTo>
                <a:lnTo>
                  <a:pt x="272087" y="71437"/>
                </a:lnTo>
                <a:lnTo>
                  <a:pt x="272087" y="86320"/>
                </a:lnTo>
                <a:lnTo>
                  <a:pt x="274220" y="92372"/>
                </a:lnTo>
                <a:lnTo>
                  <a:pt x="278486" y="97035"/>
                </a:lnTo>
                <a:lnTo>
                  <a:pt x="282852" y="101600"/>
                </a:lnTo>
                <a:lnTo>
                  <a:pt x="288458" y="103882"/>
                </a:lnTo>
                <a:lnTo>
                  <a:pt x="323390" y="103882"/>
                </a:lnTo>
                <a:lnTo>
                  <a:pt x="328195" y="108346"/>
                </a:lnTo>
                <a:lnTo>
                  <a:pt x="325317" y="112414"/>
                </a:lnTo>
                <a:lnTo>
                  <a:pt x="321101" y="116036"/>
                </a:lnTo>
                <a:lnTo>
                  <a:pt x="315544" y="119211"/>
                </a:lnTo>
                <a:lnTo>
                  <a:pt x="310087" y="122386"/>
                </a:lnTo>
                <a:lnTo>
                  <a:pt x="302993" y="123973"/>
                </a:lnTo>
                <a:close/>
              </a:path>
              <a:path w="996950" h="156845">
                <a:moveTo>
                  <a:pt x="313461" y="63251"/>
                </a:moveTo>
                <a:lnTo>
                  <a:pt x="309294" y="57100"/>
                </a:lnTo>
                <a:lnTo>
                  <a:pt x="303241" y="54024"/>
                </a:lnTo>
                <a:lnTo>
                  <a:pt x="323283" y="54024"/>
                </a:lnTo>
                <a:lnTo>
                  <a:pt x="313461" y="63251"/>
                </a:lnTo>
                <a:close/>
              </a:path>
              <a:path w="996950" h="156845">
                <a:moveTo>
                  <a:pt x="323390" y="103882"/>
                </a:moveTo>
                <a:lnTo>
                  <a:pt x="303043" y="103882"/>
                </a:lnTo>
                <a:lnTo>
                  <a:pt x="309095" y="100806"/>
                </a:lnTo>
                <a:lnTo>
                  <a:pt x="313461" y="94654"/>
                </a:lnTo>
                <a:lnTo>
                  <a:pt x="323390" y="103882"/>
                </a:lnTo>
                <a:close/>
              </a:path>
              <a:path w="996950" h="156845">
                <a:moveTo>
                  <a:pt x="365522" y="121890"/>
                </a:moveTo>
                <a:lnTo>
                  <a:pt x="342900" y="121890"/>
                </a:lnTo>
                <a:lnTo>
                  <a:pt x="342900" y="3423"/>
                </a:lnTo>
                <a:lnTo>
                  <a:pt x="365522" y="3423"/>
                </a:lnTo>
                <a:lnTo>
                  <a:pt x="365522" y="47327"/>
                </a:lnTo>
                <a:lnTo>
                  <a:pt x="421749" y="47327"/>
                </a:lnTo>
                <a:lnTo>
                  <a:pt x="423565" y="52536"/>
                </a:lnTo>
                <a:lnTo>
                  <a:pt x="423565" y="54024"/>
                </a:lnTo>
                <a:lnTo>
                  <a:pt x="377180" y="54024"/>
                </a:lnTo>
                <a:lnTo>
                  <a:pt x="370681" y="57398"/>
                </a:lnTo>
                <a:lnTo>
                  <a:pt x="365522" y="64144"/>
                </a:lnTo>
                <a:lnTo>
                  <a:pt x="365522" y="121890"/>
                </a:lnTo>
                <a:close/>
              </a:path>
              <a:path w="996950" h="156845">
                <a:moveTo>
                  <a:pt x="421749" y="47327"/>
                </a:moveTo>
                <a:lnTo>
                  <a:pt x="365522" y="47327"/>
                </a:lnTo>
                <a:lnTo>
                  <a:pt x="368201" y="43953"/>
                </a:lnTo>
                <a:lnTo>
                  <a:pt x="372120" y="40878"/>
                </a:lnTo>
                <a:lnTo>
                  <a:pt x="382439" y="35321"/>
                </a:lnTo>
                <a:lnTo>
                  <a:pt x="388590" y="33932"/>
                </a:lnTo>
                <a:lnTo>
                  <a:pt x="405160" y="33932"/>
                </a:lnTo>
                <a:lnTo>
                  <a:pt x="412154" y="36363"/>
                </a:lnTo>
                <a:lnTo>
                  <a:pt x="416719" y="41225"/>
                </a:lnTo>
                <a:lnTo>
                  <a:pt x="421283" y="45987"/>
                </a:lnTo>
                <a:lnTo>
                  <a:pt x="421749" y="47327"/>
                </a:lnTo>
                <a:close/>
              </a:path>
              <a:path w="996950" h="156845">
                <a:moveTo>
                  <a:pt x="423565" y="121890"/>
                </a:moveTo>
                <a:lnTo>
                  <a:pt x="401092" y="121890"/>
                </a:lnTo>
                <a:lnTo>
                  <a:pt x="401092" y="59233"/>
                </a:lnTo>
                <a:lnTo>
                  <a:pt x="395734" y="54024"/>
                </a:lnTo>
                <a:lnTo>
                  <a:pt x="423565" y="54024"/>
                </a:lnTo>
                <a:lnTo>
                  <a:pt x="423565" y="121890"/>
                </a:lnTo>
                <a:close/>
              </a:path>
              <a:path w="996950" h="156845">
                <a:moveTo>
                  <a:pt x="514080" y="121890"/>
                </a:moveTo>
                <a:lnTo>
                  <a:pt x="491458" y="121890"/>
                </a:lnTo>
                <a:lnTo>
                  <a:pt x="491458" y="3423"/>
                </a:lnTo>
                <a:lnTo>
                  <a:pt x="514080" y="3423"/>
                </a:lnTo>
                <a:lnTo>
                  <a:pt x="514080" y="47029"/>
                </a:lnTo>
                <a:lnTo>
                  <a:pt x="568368" y="47029"/>
                </a:lnTo>
                <a:lnTo>
                  <a:pt x="572578" y="53103"/>
                </a:lnTo>
                <a:lnTo>
                  <a:pt x="572976" y="54024"/>
                </a:lnTo>
                <a:lnTo>
                  <a:pt x="529756" y="54024"/>
                </a:lnTo>
                <a:lnTo>
                  <a:pt x="526085" y="54967"/>
                </a:lnTo>
                <a:lnTo>
                  <a:pt x="518743" y="58737"/>
                </a:lnTo>
                <a:lnTo>
                  <a:pt x="515965" y="61118"/>
                </a:lnTo>
                <a:lnTo>
                  <a:pt x="514080" y="63996"/>
                </a:lnTo>
                <a:lnTo>
                  <a:pt x="514080" y="94357"/>
                </a:lnTo>
                <a:lnTo>
                  <a:pt x="529756" y="103882"/>
                </a:lnTo>
                <a:lnTo>
                  <a:pt x="573123" y="103882"/>
                </a:lnTo>
                <a:lnTo>
                  <a:pt x="572578" y="105147"/>
                </a:lnTo>
                <a:lnTo>
                  <a:pt x="568579" y="110876"/>
                </a:lnTo>
                <a:lnTo>
                  <a:pt x="514080" y="110876"/>
                </a:lnTo>
                <a:lnTo>
                  <a:pt x="514080" y="121890"/>
                </a:lnTo>
                <a:close/>
              </a:path>
              <a:path w="996950" h="156845">
                <a:moveTo>
                  <a:pt x="568368" y="47029"/>
                </a:moveTo>
                <a:lnTo>
                  <a:pt x="514080" y="47029"/>
                </a:lnTo>
                <a:lnTo>
                  <a:pt x="519586" y="41299"/>
                </a:lnTo>
                <a:lnTo>
                  <a:pt x="525837" y="37207"/>
                </a:lnTo>
                <a:lnTo>
                  <a:pt x="532832" y="34751"/>
                </a:lnTo>
                <a:lnTo>
                  <a:pt x="540571" y="33932"/>
                </a:lnTo>
                <a:lnTo>
                  <a:pt x="548645" y="34714"/>
                </a:lnTo>
                <a:lnTo>
                  <a:pt x="555900" y="37058"/>
                </a:lnTo>
                <a:lnTo>
                  <a:pt x="562337" y="40964"/>
                </a:lnTo>
                <a:lnTo>
                  <a:pt x="567955" y="46434"/>
                </a:lnTo>
                <a:lnTo>
                  <a:pt x="568368" y="47029"/>
                </a:lnTo>
                <a:close/>
              </a:path>
              <a:path w="996950" h="156845">
                <a:moveTo>
                  <a:pt x="573123" y="103882"/>
                </a:moveTo>
                <a:lnTo>
                  <a:pt x="540075" y="103882"/>
                </a:lnTo>
                <a:lnTo>
                  <a:pt x="545383" y="101600"/>
                </a:lnTo>
                <a:lnTo>
                  <a:pt x="553321" y="92471"/>
                </a:lnTo>
                <a:lnTo>
                  <a:pt x="555305" y="86469"/>
                </a:lnTo>
                <a:lnTo>
                  <a:pt x="555305" y="71586"/>
                </a:lnTo>
                <a:lnTo>
                  <a:pt x="553321" y="65583"/>
                </a:lnTo>
                <a:lnTo>
                  <a:pt x="549352" y="61019"/>
                </a:lnTo>
                <a:lnTo>
                  <a:pt x="545383" y="56356"/>
                </a:lnTo>
                <a:lnTo>
                  <a:pt x="540075" y="54024"/>
                </a:lnTo>
                <a:lnTo>
                  <a:pt x="572976" y="54024"/>
                </a:lnTo>
                <a:lnTo>
                  <a:pt x="575881" y="60759"/>
                </a:lnTo>
                <a:lnTo>
                  <a:pt x="577862" y="69400"/>
                </a:lnTo>
                <a:lnTo>
                  <a:pt x="578522" y="79027"/>
                </a:lnTo>
                <a:lnTo>
                  <a:pt x="577862" y="88775"/>
                </a:lnTo>
                <a:lnTo>
                  <a:pt x="575881" y="97482"/>
                </a:lnTo>
                <a:lnTo>
                  <a:pt x="573123" y="103882"/>
                </a:lnTo>
                <a:close/>
              </a:path>
              <a:path w="996950" h="156845">
                <a:moveTo>
                  <a:pt x="540571" y="123973"/>
                </a:moveTo>
                <a:lnTo>
                  <a:pt x="532999" y="123155"/>
                </a:lnTo>
                <a:lnTo>
                  <a:pt x="526060" y="120699"/>
                </a:lnTo>
                <a:lnTo>
                  <a:pt x="519754" y="116606"/>
                </a:lnTo>
                <a:lnTo>
                  <a:pt x="514080" y="110876"/>
                </a:lnTo>
                <a:lnTo>
                  <a:pt x="568579" y="110876"/>
                </a:lnTo>
                <a:lnTo>
                  <a:pt x="540571" y="123973"/>
                </a:lnTo>
                <a:close/>
              </a:path>
              <a:path w="996950" h="156845">
                <a:moveTo>
                  <a:pt x="610622" y="26789"/>
                </a:moveTo>
                <a:lnTo>
                  <a:pt x="603082" y="26789"/>
                </a:lnTo>
                <a:lnTo>
                  <a:pt x="599907" y="25499"/>
                </a:lnTo>
                <a:lnTo>
                  <a:pt x="597228" y="22919"/>
                </a:lnTo>
                <a:lnTo>
                  <a:pt x="594648" y="20339"/>
                </a:lnTo>
                <a:lnTo>
                  <a:pt x="593358" y="17115"/>
                </a:lnTo>
                <a:lnTo>
                  <a:pt x="593358" y="9475"/>
                </a:lnTo>
                <a:lnTo>
                  <a:pt x="594648" y="6350"/>
                </a:lnTo>
                <a:lnTo>
                  <a:pt x="599907" y="1289"/>
                </a:lnTo>
                <a:lnTo>
                  <a:pt x="603082" y="0"/>
                </a:lnTo>
                <a:lnTo>
                  <a:pt x="610622" y="0"/>
                </a:lnTo>
                <a:lnTo>
                  <a:pt x="613847" y="1289"/>
                </a:lnTo>
                <a:lnTo>
                  <a:pt x="616426" y="3869"/>
                </a:lnTo>
                <a:lnTo>
                  <a:pt x="619006" y="6350"/>
                </a:lnTo>
                <a:lnTo>
                  <a:pt x="620296" y="9475"/>
                </a:lnTo>
                <a:lnTo>
                  <a:pt x="620296" y="17115"/>
                </a:lnTo>
                <a:lnTo>
                  <a:pt x="619006" y="20339"/>
                </a:lnTo>
                <a:lnTo>
                  <a:pt x="613847" y="25499"/>
                </a:lnTo>
                <a:lnTo>
                  <a:pt x="610622" y="26789"/>
                </a:lnTo>
                <a:close/>
              </a:path>
              <a:path w="996950" h="156845">
                <a:moveTo>
                  <a:pt x="618212" y="121890"/>
                </a:moveTo>
                <a:lnTo>
                  <a:pt x="595590" y="121890"/>
                </a:lnTo>
                <a:lnTo>
                  <a:pt x="595590" y="36016"/>
                </a:lnTo>
                <a:lnTo>
                  <a:pt x="618212" y="36016"/>
                </a:lnTo>
                <a:lnTo>
                  <a:pt x="618212" y="121890"/>
                </a:lnTo>
                <a:close/>
              </a:path>
              <a:path w="996950" h="156845">
                <a:moveTo>
                  <a:pt x="672993" y="121294"/>
                </a:moveTo>
                <a:lnTo>
                  <a:pt x="637609" y="95696"/>
                </a:lnTo>
                <a:lnTo>
                  <a:pt x="635042" y="77688"/>
                </a:lnTo>
                <a:lnTo>
                  <a:pt x="635684" y="68219"/>
                </a:lnTo>
                <a:lnTo>
                  <a:pt x="664733" y="34676"/>
                </a:lnTo>
                <a:lnTo>
                  <a:pt x="672993" y="33932"/>
                </a:lnTo>
                <a:lnTo>
                  <a:pt x="680667" y="34751"/>
                </a:lnTo>
                <a:lnTo>
                  <a:pt x="687616" y="37207"/>
                </a:lnTo>
                <a:lnTo>
                  <a:pt x="693839" y="41299"/>
                </a:lnTo>
                <a:lnTo>
                  <a:pt x="699336" y="47029"/>
                </a:lnTo>
                <a:lnTo>
                  <a:pt x="722107" y="47029"/>
                </a:lnTo>
                <a:lnTo>
                  <a:pt x="722107" y="54024"/>
                </a:lnTo>
                <a:lnTo>
                  <a:pt x="673638" y="54024"/>
                </a:lnTo>
                <a:lnTo>
                  <a:pt x="668429" y="56108"/>
                </a:lnTo>
                <a:lnTo>
                  <a:pt x="660393" y="64343"/>
                </a:lnTo>
                <a:lnTo>
                  <a:pt x="658408" y="70147"/>
                </a:lnTo>
                <a:lnTo>
                  <a:pt x="658408" y="85129"/>
                </a:lnTo>
                <a:lnTo>
                  <a:pt x="660393" y="90934"/>
                </a:lnTo>
                <a:lnTo>
                  <a:pt x="664361" y="95101"/>
                </a:lnTo>
                <a:lnTo>
                  <a:pt x="668429" y="99169"/>
                </a:lnTo>
                <a:lnTo>
                  <a:pt x="673638" y="101203"/>
                </a:lnTo>
                <a:lnTo>
                  <a:pt x="722107" y="101203"/>
                </a:lnTo>
                <a:lnTo>
                  <a:pt x="722107" y="107900"/>
                </a:lnTo>
                <a:lnTo>
                  <a:pt x="699336" y="107900"/>
                </a:lnTo>
                <a:lnTo>
                  <a:pt x="693671" y="113760"/>
                </a:lnTo>
                <a:lnTo>
                  <a:pt x="687392" y="117946"/>
                </a:lnTo>
                <a:lnTo>
                  <a:pt x="680500" y="120457"/>
                </a:lnTo>
                <a:lnTo>
                  <a:pt x="672993" y="121294"/>
                </a:lnTo>
                <a:close/>
              </a:path>
              <a:path w="996950" h="156845">
                <a:moveTo>
                  <a:pt x="722107" y="47029"/>
                </a:moveTo>
                <a:lnTo>
                  <a:pt x="699336" y="47029"/>
                </a:lnTo>
                <a:lnTo>
                  <a:pt x="699336" y="36016"/>
                </a:lnTo>
                <a:lnTo>
                  <a:pt x="722107" y="36016"/>
                </a:lnTo>
                <a:lnTo>
                  <a:pt x="722107" y="47029"/>
                </a:lnTo>
                <a:close/>
              </a:path>
              <a:path w="996950" h="156845">
                <a:moveTo>
                  <a:pt x="722107" y="101203"/>
                </a:moveTo>
                <a:lnTo>
                  <a:pt x="683759" y="101203"/>
                </a:lnTo>
                <a:lnTo>
                  <a:pt x="687430" y="100260"/>
                </a:lnTo>
                <a:lnTo>
                  <a:pt x="691002" y="98375"/>
                </a:lnTo>
                <a:lnTo>
                  <a:pt x="694673" y="96490"/>
                </a:lnTo>
                <a:lnTo>
                  <a:pt x="697451" y="94208"/>
                </a:lnTo>
                <a:lnTo>
                  <a:pt x="699336" y="91529"/>
                </a:lnTo>
                <a:lnTo>
                  <a:pt x="699336" y="63847"/>
                </a:lnTo>
                <a:lnTo>
                  <a:pt x="697451" y="60969"/>
                </a:lnTo>
                <a:lnTo>
                  <a:pt x="694673" y="58638"/>
                </a:lnTo>
                <a:lnTo>
                  <a:pt x="691002" y="56852"/>
                </a:lnTo>
                <a:lnTo>
                  <a:pt x="687430" y="54967"/>
                </a:lnTo>
                <a:lnTo>
                  <a:pt x="683759" y="54024"/>
                </a:lnTo>
                <a:lnTo>
                  <a:pt x="722107" y="54024"/>
                </a:lnTo>
                <a:lnTo>
                  <a:pt x="722107" y="101203"/>
                </a:lnTo>
                <a:close/>
              </a:path>
              <a:path w="996950" h="156845">
                <a:moveTo>
                  <a:pt x="716434" y="138261"/>
                </a:moveTo>
                <a:lnTo>
                  <a:pt x="683262" y="138261"/>
                </a:lnTo>
                <a:lnTo>
                  <a:pt x="689017" y="136326"/>
                </a:lnTo>
                <a:lnTo>
                  <a:pt x="693085" y="132457"/>
                </a:lnTo>
                <a:lnTo>
                  <a:pt x="697252" y="128686"/>
                </a:lnTo>
                <a:lnTo>
                  <a:pt x="699336" y="123378"/>
                </a:lnTo>
                <a:lnTo>
                  <a:pt x="699336" y="107900"/>
                </a:lnTo>
                <a:lnTo>
                  <a:pt x="722107" y="107900"/>
                </a:lnTo>
                <a:lnTo>
                  <a:pt x="722107" y="116085"/>
                </a:lnTo>
                <a:lnTo>
                  <a:pt x="721353" y="125276"/>
                </a:lnTo>
                <a:lnTo>
                  <a:pt x="719093" y="133350"/>
                </a:lnTo>
                <a:lnTo>
                  <a:pt x="716434" y="138261"/>
                </a:lnTo>
                <a:close/>
              </a:path>
              <a:path w="996950" h="156845">
                <a:moveTo>
                  <a:pt x="675821" y="156716"/>
                </a:moveTo>
                <a:lnTo>
                  <a:pt x="668280" y="156716"/>
                </a:lnTo>
                <a:lnTo>
                  <a:pt x="661583" y="155773"/>
                </a:lnTo>
                <a:lnTo>
                  <a:pt x="649875" y="152003"/>
                </a:lnTo>
                <a:lnTo>
                  <a:pt x="644220" y="148679"/>
                </a:lnTo>
                <a:lnTo>
                  <a:pt x="638763" y="143916"/>
                </a:lnTo>
                <a:lnTo>
                  <a:pt x="648883" y="127545"/>
                </a:lnTo>
                <a:lnTo>
                  <a:pt x="654194" y="132233"/>
                </a:lnTo>
                <a:lnTo>
                  <a:pt x="660455" y="135582"/>
                </a:lnTo>
                <a:lnTo>
                  <a:pt x="667663" y="137591"/>
                </a:lnTo>
                <a:lnTo>
                  <a:pt x="675821" y="138261"/>
                </a:lnTo>
                <a:lnTo>
                  <a:pt x="716434" y="138261"/>
                </a:lnTo>
                <a:lnTo>
                  <a:pt x="715326" y="140307"/>
                </a:lnTo>
                <a:lnTo>
                  <a:pt x="710052" y="146149"/>
                </a:lnTo>
                <a:lnTo>
                  <a:pt x="703391" y="150772"/>
                </a:lnTo>
                <a:lnTo>
                  <a:pt x="695466" y="154074"/>
                </a:lnTo>
                <a:lnTo>
                  <a:pt x="686276" y="156055"/>
                </a:lnTo>
                <a:lnTo>
                  <a:pt x="675821" y="156716"/>
                </a:lnTo>
                <a:close/>
              </a:path>
              <a:path w="996950" h="156845">
                <a:moveTo>
                  <a:pt x="776948" y="121294"/>
                </a:moveTo>
                <a:lnTo>
                  <a:pt x="741564" y="95696"/>
                </a:lnTo>
                <a:lnTo>
                  <a:pt x="738997" y="77688"/>
                </a:lnTo>
                <a:lnTo>
                  <a:pt x="739639" y="68219"/>
                </a:lnTo>
                <a:lnTo>
                  <a:pt x="768688" y="34676"/>
                </a:lnTo>
                <a:lnTo>
                  <a:pt x="776948" y="33932"/>
                </a:lnTo>
                <a:lnTo>
                  <a:pt x="784622" y="34751"/>
                </a:lnTo>
                <a:lnTo>
                  <a:pt x="791571" y="37207"/>
                </a:lnTo>
                <a:lnTo>
                  <a:pt x="797794" y="41299"/>
                </a:lnTo>
                <a:lnTo>
                  <a:pt x="803291" y="47029"/>
                </a:lnTo>
                <a:lnTo>
                  <a:pt x="826062" y="47029"/>
                </a:lnTo>
                <a:lnTo>
                  <a:pt x="826062" y="54024"/>
                </a:lnTo>
                <a:lnTo>
                  <a:pt x="777593" y="54024"/>
                </a:lnTo>
                <a:lnTo>
                  <a:pt x="772384" y="56108"/>
                </a:lnTo>
                <a:lnTo>
                  <a:pt x="764348" y="64343"/>
                </a:lnTo>
                <a:lnTo>
                  <a:pt x="762363" y="70147"/>
                </a:lnTo>
                <a:lnTo>
                  <a:pt x="762363" y="85129"/>
                </a:lnTo>
                <a:lnTo>
                  <a:pt x="764348" y="90934"/>
                </a:lnTo>
                <a:lnTo>
                  <a:pt x="768316" y="95101"/>
                </a:lnTo>
                <a:lnTo>
                  <a:pt x="772384" y="99169"/>
                </a:lnTo>
                <a:lnTo>
                  <a:pt x="777593" y="101203"/>
                </a:lnTo>
                <a:lnTo>
                  <a:pt x="826062" y="101203"/>
                </a:lnTo>
                <a:lnTo>
                  <a:pt x="826062" y="107900"/>
                </a:lnTo>
                <a:lnTo>
                  <a:pt x="803291" y="107900"/>
                </a:lnTo>
                <a:lnTo>
                  <a:pt x="797626" y="113760"/>
                </a:lnTo>
                <a:lnTo>
                  <a:pt x="791347" y="117946"/>
                </a:lnTo>
                <a:lnTo>
                  <a:pt x="784455" y="120457"/>
                </a:lnTo>
                <a:lnTo>
                  <a:pt x="776948" y="121294"/>
                </a:lnTo>
                <a:close/>
              </a:path>
              <a:path w="996950" h="156845">
                <a:moveTo>
                  <a:pt x="826062" y="47029"/>
                </a:moveTo>
                <a:lnTo>
                  <a:pt x="803291" y="47029"/>
                </a:lnTo>
                <a:lnTo>
                  <a:pt x="803291" y="36016"/>
                </a:lnTo>
                <a:lnTo>
                  <a:pt x="826062" y="36016"/>
                </a:lnTo>
                <a:lnTo>
                  <a:pt x="826062" y="47029"/>
                </a:lnTo>
                <a:close/>
              </a:path>
              <a:path w="996950" h="156845">
                <a:moveTo>
                  <a:pt x="826062" y="101203"/>
                </a:moveTo>
                <a:lnTo>
                  <a:pt x="787714" y="101203"/>
                </a:lnTo>
                <a:lnTo>
                  <a:pt x="791385" y="100260"/>
                </a:lnTo>
                <a:lnTo>
                  <a:pt x="794957" y="98375"/>
                </a:lnTo>
                <a:lnTo>
                  <a:pt x="798628" y="96490"/>
                </a:lnTo>
                <a:lnTo>
                  <a:pt x="801406" y="94208"/>
                </a:lnTo>
                <a:lnTo>
                  <a:pt x="803291" y="91529"/>
                </a:lnTo>
                <a:lnTo>
                  <a:pt x="803291" y="63847"/>
                </a:lnTo>
                <a:lnTo>
                  <a:pt x="801406" y="60969"/>
                </a:lnTo>
                <a:lnTo>
                  <a:pt x="798628" y="58638"/>
                </a:lnTo>
                <a:lnTo>
                  <a:pt x="794957" y="56852"/>
                </a:lnTo>
                <a:lnTo>
                  <a:pt x="791385" y="54967"/>
                </a:lnTo>
                <a:lnTo>
                  <a:pt x="787714" y="54024"/>
                </a:lnTo>
                <a:lnTo>
                  <a:pt x="826062" y="54024"/>
                </a:lnTo>
                <a:lnTo>
                  <a:pt x="826062" y="101203"/>
                </a:lnTo>
                <a:close/>
              </a:path>
              <a:path w="996950" h="156845">
                <a:moveTo>
                  <a:pt x="820389" y="138261"/>
                </a:moveTo>
                <a:lnTo>
                  <a:pt x="787217" y="138261"/>
                </a:lnTo>
                <a:lnTo>
                  <a:pt x="792972" y="136326"/>
                </a:lnTo>
                <a:lnTo>
                  <a:pt x="797040" y="132457"/>
                </a:lnTo>
                <a:lnTo>
                  <a:pt x="801207" y="128686"/>
                </a:lnTo>
                <a:lnTo>
                  <a:pt x="803291" y="123378"/>
                </a:lnTo>
                <a:lnTo>
                  <a:pt x="803291" y="107900"/>
                </a:lnTo>
                <a:lnTo>
                  <a:pt x="826062" y="107900"/>
                </a:lnTo>
                <a:lnTo>
                  <a:pt x="826062" y="116085"/>
                </a:lnTo>
                <a:lnTo>
                  <a:pt x="825308" y="125276"/>
                </a:lnTo>
                <a:lnTo>
                  <a:pt x="823048" y="133350"/>
                </a:lnTo>
                <a:lnTo>
                  <a:pt x="820389" y="138261"/>
                </a:lnTo>
                <a:close/>
              </a:path>
              <a:path w="996950" h="156845">
                <a:moveTo>
                  <a:pt x="779776" y="156716"/>
                </a:moveTo>
                <a:lnTo>
                  <a:pt x="772235" y="156716"/>
                </a:lnTo>
                <a:lnTo>
                  <a:pt x="765538" y="155773"/>
                </a:lnTo>
                <a:lnTo>
                  <a:pt x="753830" y="152003"/>
                </a:lnTo>
                <a:lnTo>
                  <a:pt x="748175" y="148679"/>
                </a:lnTo>
                <a:lnTo>
                  <a:pt x="742718" y="143916"/>
                </a:lnTo>
                <a:lnTo>
                  <a:pt x="752838" y="127545"/>
                </a:lnTo>
                <a:lnTo>
                  <a:pt x="758149" y="132233"/>
                </a:lnTo>
                <a:lnTo>
                  <a:pt x="764410" y="135582"/>
                </a:lnTo>
                <a:lnTo>
                  <a:pt x="771618" y="137591"/>
                </a:lnTo>
                <a:lnTo>
                  <a:pt x="779776" y="138261"/>
                </a:lnTo>
                <a:lnTo>
                  <a:pt x="820389" y="138261"/>
                </a:lnTo>
                <a:lnTo>
                  <a:pt x="819281" y="140307"/>
                </a:lnTo>
                <a:lnTo>
                  <a:pt x="814007" y="146149"/>
                </a:lnTo>
                <a:lnTo>
                  <a:pt x="807346" y="150772"/>
                </a:lnTo>
                <a:lnTo>
                  <a:pt x="799421" y="154074"/>
                </a:lnTo>
                <a:lnTo>
                  <a:pt x="790231" y="156055"/>
                </a:lnTo>
                <a:lnTo>
                  <a:pt x="779776" y="156716"/>
                </a:lnTo>
                <a:close/>
              </a:path>
              <a:path w="996950" h="156845">
                <a:moveTo>
                  <a:pt x="895538" y="123973"/>
                </a:moveTo>
                <a:lnTo>
                  <a:pt x="888791" y="123973"/>
                </a:lnTo>
                <a:lnTo>
                  <a:pt x="879136" y="123192"/>
                </a:lnTo>
                <a:lnTo>
                  <a:pt x="846152" y="97073"/>
                </a:lnTo>
                <a:lnTo>
                  <a:pt x="842952" y="78878"/>
                </a:lnTo>
                <a:lnTo>
                  <a:pt x="843743" y="69679"/>
                </a:lnTo>
                <a:lnTo>
                  <a:pt x="869964" y="37169"/>
                </a:lnTo>
                <a:lnTo>
                  <a:pt x="887452" y="33932"/>
                </a:lnTo>
                <a:lnTo>
                  <a:pt x="896474" y="34751"/>
                </a:lnTo>
                <a:lnTo>
                  <a:pt x="904641" y="37207"/>
                </a:lnTo>
                <a:lnTo>
                  <a:pt x="911953" y="41299"/>
                </a:lnTo>
                <a:lnTo>
                  <a:pt x="918408" y="47029"/>
                </a:lnTo>
                <a:lnTo>
                  <a:pt x="922111" y="51941"/>
                </a:lnTo>
                <a:lnTo>
                  <a:pt x="881499" y="51941"/>
                </a:lnTo>
                <a:lnTo>
                  <a:pt x="876637" y="53726"/>
                </a:lnTo>
                <a:lnTo>
                  <a:pt x="869096" y="60870"/>
                </a:lnTo>
                <a:lnTo>
                  <a:pt x="866913" y="65385"/>
                </a:lnTo>
                <a:lnTo>
                  <a:pt x="866318" y="70842"/>
                </a:lnTo>
                <a:lnTo>
                  <a:pt x="929636" y="70842"/>
                </a:lnTo>
                <a:lnTo>
                  <a:pt x="929710" y="71139"/>
                </a:lnTo>
                <a:lnTo>
                  <a:pt x="930463" y="81260"/>
                </a:lnTo>
                <a:lnTo>
                  <a:pt x="930463" y="86171"/>
                </a:lnTo>
                <a:lnTo>
                  <a:pt x="866616" y="86171"/>
                </a:lnTo>
                <a:lnTo>
                  <a:pt x="867310" y="91628"/>
                </a:lnTo>
                <a:lnTo>
                  <a:pt x="869741" y="96341"/>
                </a:lnTo>
                <a:lnTo>
                  <a:pt x="873908" y="100310"/>
                </a:lnTo>
                <a:lnTo>
                  <a:pt x="878175" y="104179"/>
                </a:lnTo>
                <a:lnTo>
                  <a:pt x="883979" y="106114"/>
                </a:lnTo>
                <a:lnTo>
                  <a:pt x="920142" y="106114"/>
                </a:lnTo>
                <a:lnTo>
                  <a:pt x="924212" y="112067"/>
                </a:lnTo>
                <a:lnTo>
                  <a:pt x="919946" y="116036"/>
                </a:lnTo>
                <a:lnTo>
                  <a:pt x="914638" y="119012"/>
                </a:lnTo>
                <a:lnTo>
                  <a:pt x="902037" y="122981"/>
                </a:lnTo>
                <a:lnTo>
                  <a:pt x="895538" y="123973"/>
                </a:lnTo>
                <a:close/>
              </a:path>
              <a:path w="996950" h="156845">
                <a:moveTo>
                  <a:pt x="929636" y="70842"/>
                </a:moveTo>
                <a:lnTo>
                  <a:pt x="908585" y="70842"/>
                </a:lnTo>
                <a:lnTo>
                  <a:pt x="908189" y="65186"/>
                </a:lnTo>
                <a:lnTo>
                  <a:pt x="906006" y="60622"/>
                </a:lnTo>
                <a:lnTo>
                  <a:pt x="902037" y="57149"/>
                </a:lnTo>
                <a:lnTo>
                  <a:pt x="898167" y="53677"/>
                </a:lnTo>
                <a:lnTo>
                  <a:pt x="893306" y="51941"/>
                </a:lnTo>
                <a:lnTo>
                  <a:pt x="922111" y="51941"/>
                </a:lnTo>
                <a:lnTo>
                  <a:pt x="923682" y="54024"/>
                </a:lnTo>
                <a:lnTo>
                  <a:pt x="927449" y="62061"/>
                </a:lnTo>
                <a:lnTo>
                  <a:pt x="929636" y="70842"/>
                </a:lnTo>
                <a:close/>
              </a:path>
              <a:path w="996950" h="156845">
                <a:moveTo>
                  <a:pt x="920142" y="106114"/>
                </a:moveTo>
                <a:lnTo>
                  <a:pt x="894893" y="106114"/>
                </a:lnTo>
                <a:lnTo>
                  <a:pt x="898862" y="105370"/>
                </a:lnTo>
                <a:lnTo>
                  <a:pt x="907593" y="102393"/>
                </a:lnTo>
                <a:lnTo>
                  <a:pt x="911264" y="100260"/>
                </a:lnTo>
                <a:lnTo>
                  <a:pt x="914241" y="97482"/>
                </a:lnTo>
                <a:lnTo>
                  <a:pt x="920142" y="106114"/>
                </a:lnTo>
                <a:close/>
              </a:path>
              <a:path w="996950" h="156845">
                <a:moveTo>
                  <a:pt x="996734" y="47773"/>
                </a:moveTo>
                <a:lnTo>
                  <a:pt x="969349" y="47773"/>
                </a:lnTo>
                <a:lnTo>
                  <a:pt x="972425" y="44003"/>
                </a:lnTo>
                <a:lnTo>
                  <a:pt x="976394" y="40778"/>
                </a:lnTo>
                <a:lnTo>
                  <a:pt x="986216" y="35321"/>
                </a:lnTo>
                <a:lnTo>
                  <a:pt x="991376" y="33932"/>
                </a:lnTo>
                <a:lnTo>
                  <a:pt x="996734" y="33932"/>
                </a:lnTo>
                <a:lnTo>
                  <a:pt x="996734" y="47773"/>
                </a:lnTo>
                <a:close/>
              </a:path>
              <a:path w="996950" h="156845">
                <a:moveTo>
                  <a:pt x="969349" y="121890"/>
                </a:moveTo>
                <a:lnTo>
                  <a:pt x="946727" y="121890"/>
                </a:lnTo>
                <a:lnTo>
                  <a:pt x="946727" y="36016"/>
                </a:lnTo>
                <a:lnTo>
                  <a:pt x="969349" y="36016"/>
                </a:lnTo>
                <a:lnTo>
                  <a:pt x="969349" y="47773"/>
                </a:lnTo>
                <a:lnTo>
                  <a:pt x="996734" y="47773"/>
                </a:lnTo>
                <a:lnTo>
                  <a:pt x="996734" y="55364"/>
                </a:lnTo>
                <a:lnTo>
                  <a:pt x="986415" y="55364"/>
                </a:lnTo>
                <a:lnTo>
                  <a:pt x="982347" y="56356"/>
                </a:lnTo>
                <a:lnTo>
                  <a:pt x="978279" y="58340"/>
                </a:lnTo>
                <a:lnTo>
                  <a:pt x="974211" y="60225"/>
                </a:lnTo>
                <a:lnTo>
                  <a:pt x="971234" y="62507"/>
                </a:lnTo>
                <a:lnTo>
                  <a:pt x="969349" y="65186"/>
                </a:lnTo>
                <a:lnTo>
                  <a:pt x="969349" y="121890"/>
                </a:lnTo>
                <a:close/>
              </a:path>
              <a:path w="996950" h="156845">
                <a:moveTo>
                  <a:pt x="996734" y="55959"/>
                </a:moveTo>
                <a:lnTo>
                  <a:pt x="990483" y="55364"/>
                </a:lnTo>
                <a:lnTo>
                  <a:pt x="996734" y="55364"/>
                </a:lnTo>
                <a:lnTo>
                  <a:pt x="996734" y="5595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25" name="object 25" descr=""/>
          <p:cNvGrpSpPr/>
          <p:nvPr/>
        </p:nvGrpSpPr>
        <p:grpSpPr>
          <a:xfrm>
            <a:off x="453624" y="3468715"/>
            <a:ext cx="1821180" cy="1675130"/>
            <a:chOff x="453624" y="3468715"/>
            <a:chExt cx="1821180" cy="1675130"/>
          </a:xfrm>
        </p:grpSpPr>
        <p:sp>
          <p:nvSpPr>
            <p:cNvPr id="26" name="object 26" descr=""/>
            <p:cNvSpPr/>
            <p:nvPr/>
          </p:nvSpPr>
          <p:spPr>
            <a:xfrm>
              <a:off x="674293" y="3640315"/>
              <a:ext cx="1600200" cy="1503680"/>
            </a:xfrm>
            <a:custGeom>
              <a:avLst/>
              <a:gdLst/>
              <a:ahLst/>
              <a:cxnLst/>
              <a:rect l="l" t="t" r="r" b="b"/>
              <a:pathLst>
                <a:path w="1600200" h="1503679">
                  <a:moveTo>
                    <a:pt x="1599895" y="1388668"/>
                  </a:moveTo>
                  <a:lnTo>
                    <a:pt x="1597609" y="1383131"/>
                  </a:lnTo>
                  <a:lnTo>
                    <a:pt x="1589455" y="1374978"/>
                  </a:lnTo>
                  <a:lnTo>
                    <a:pt x="1583918" y="1372679"/>
                  </a:lnTo>
                  <a:lnTo>
                    <a:pt x="21755" y="1372679"/>
                  </a:lnTo>
                  <a:lnTo>
                    <a:pt x="13284" y="1374394"/>
                  </a:lnTo>
                  <a:lnTo>
                    <a:pt x="6375" y="1379054"/>
                  </a:lnTo>
                  <a:lnTo>
                    <a:pt x="1714" y="1385963"/>
                  </a:lnTo>
                  <a:lnTo>
                    <a:pt x="0" y="1394434"/>
                  </a:lnTo>
                  <a:lnTo>
                    <a:pt x="0" y="1481429"/>
                  </a:lnTo>
                  <a:lnTo>
                    <a:pt x="1714" y="1489900"/>
                  </a:lnTo>
                  <a:lnTo>
                    <a:pt x="6375" y="1496809"/>
                  </a:lnTo>
                  <a:lnTo>
                    <a:pt x="13284" y="1501470"/>
                  </a:lnTo>
                  <a:lnTo>
                    <a:pt x="21755" y="1503184"/>
                  </a:lnTo>
                  <a:lnTo>
                    <a:pt x="1578152" y="1503184"/>
                  </a:lnTo>
                  <a:lnTo>
                    <a:pt x="1586611" y="1501470"/>
                  </a:lnTo>
                  <a:lnTo>
                    <a:pt x="1593532" y="1496809"/>
                  </a:lnTo>
                  <a:lnTo>
                    <a:pt x="1598193" y="1489900"/>
                  </a:lnTo>
                  <a:lnTo>
                    <a:pt x="1599895" y="1481429"/>
                  </a:lnTo>
                  <a:lnTo>
                    <a:pt x="1599895" y="1388668"/>
                  </a:lnTo>
                  <a:close/>
                </a:path>
                <a:path w="1600200" h="1503679">
                  <a:moveTo>
                    <a:pt x="1599895" y="1217079"/>
                  </a:moveTo>
                  <a:lnTo>
                    <a:pt x="1597609" y="1211554"/>
                  </a:lnTo>
                  <a:lnTo>
                    <a:pt x="1589455" y="1203388"/>
                  </a:lnTo>
                  <a:lnTo>
                    <a:pt x="1583918" y="1201102"/>
                  </a:lnTo>
                  <a:lnTo>
                    <a:pt x="21755" y="1201102"/>
                  </a:lnTo>
                  <a:lnTo>
                    <a:pt x="13284" y="1202804"/>
                  </a:lnTo>
                  <a:lnTo>
                    <a:pt x="6375" y="1207465"/>
                  </a:lnTo>
                  <a:lnTo>
                    <a:pt x="1714" y="1214386"/>
                  </a:lnTo>
                  <a:lnTo>
                    <a:pt x="0" y="1222844"/>
                  </a:lnTo>
                  <a:lnTo>
                    <a:pt x="0" y="1309852"/>
                  </a:lnTo>
                  <a:lnTo>
                    <a:pt x="1714" y="1318310"/>
                  </a:lnTo>
                  <a:lnTo>
                    <a:pt x="6375" y="1325232"/>
                  </a:lnTo>
                  <a:lnTo>
                    <a:pt x="13284" y="1329893"/>
                  </a:lnTo>
                  <a:lnTo>
                    <a:pt x="21755" y="1331595"/>
                  </a:lnTo>
                  <a:lnTo>
                    <a:pt x="1578152" y="1331595"/>
                  </a:lnTo>
                  <a:lnTo>
                    <a:pt x="1586611" y="1329893"/>
                  </a:lnTo>
                  <a:lnTo>
                    <a:pt x="1593532" y="1325232"/>
                  </a:lnTo>
                  <a:lnTo>
                    <a:pt x="1598193" y="1318310"/>
                  </a:lnTo>
                  <a:lnTo>
                    <a:pt x="1599895" y="1309852"/>
                  </a:lnTo>
                  <a:lnTo>
                    <a:pt x="1599895" y="1217079"/>
                  </a:lnTo>
                  <a:close/>
                </a:path>
                <a:path w="1600200" h="1503679">
                  <a:moveTo>
                    <a:pt x="1599895" y="1045502"/>
                  </a:moveTo>
                  <a:lnTo>
                    <a:pt x="1597609" y="1039964"/>
                  </a:lnTo>
                  <a:lnTo>
                    <a:pt x="1589455" y="1031811"/>
                  </a:lnTo>
                  <a:lnTo>
                    <a:pt x="1583918" y="1029512"/>
                  </a:lnTo>
                  <a:lnTo>
                    <a:pt x="21755" y="1029512"/>
                  </a:lnTo>
                  <a:lnTo>
                    <a:pt x="13284" y="1031227"/>
                  </a:lnTo>
                  <a:lnTo>
                    <a:pt x="6375" y="1035888"/>
                  </a:lnTo>
                  <a:lnTo>
                    <a:pt x="1714" y="1042797"/>
                  </a:lnTo>
                  <a:lnTo>
                    <a:pt x="0" y="1051267"/>
                  </a:lnTo>
                  <a:lnTo>
                    <a:pt x="0" y="1138262"/>
                  </a:lnTo>
                  <a:lnTo>
                    <a:pt x="1714" y="1146733"/>
                  </a:lnTo>
                  <a:lnTo>
                    <a:pt x="6375" y="1153642"/>
                  </a:lnTo>
                  <a:lnTo>
                    <a:pt x="13284" y="1158303"/>
                  </a:lnTo>
                  <a:lnTo>
                    <a:pt x="21755" y="1160018"/>
                  </a:lnTo>
                  <a:lnTo>
                    <a:pt x="1578152" y="1160018"/>
                  </a:lnTo>
                  <a:lnTo>
                    <a:pt x="1586611" y="1158303"/>
                  </a:lnTo>
                  <a:lnTo>
                    <a:pt x="1593532" y="1153642"/>
                  </a:lnTo>
                  <a:lnTo>
                    <a:pt x="1598193" y="1146733"/>
                  </a:lnTo>
                  <a:lnTo>
                    <a:pt x="1599895" y="1138262"/>
                  </a:lnTo>
                  <a:lnTo>
                    <a:pt x="1599895" y="1045502"/>
                  </a:lnTo>
                  <a:close/>
                </a:path>
                <a:path w="1600200" h="1503679">
                  <a:moveTo>
                    <a:pt x="1599895" y="873912"/>
                  </a:moveTo>
                  <a:lnTo>
                    <a:pt x="1597609" y="868375"/>
                  </a:lnTo>
                  <a:lnTo>
                    <a:pt x="1589455" y="860221"/>
                  </a:lnTo>
                  <a:lnTo>
                    <a:pt x="1583918" y="857923"/>
                  </a:lnTo>
                  <a:lnTo>
                    <a:pt x="21755" y="857923"/>
                  </a:lnTo>
                  <a:lnTo>
                    <a:pt x="13284" y="859637"/>
                  </a:lnTo>
                  <a:lnTo>
                    <a:pt x="6375" y="864298"/>
                  </a:lnTo>
                  <a:lnTo>
                    <a:pt x="1714" y="871207"/>
                  </a:lnTo>
                  <a:lnTo>
                    <a:pt x="0" y="879678"/>
                  </a:lnTo>
                  <a:lnTo>
                    <a:pt x="0" y="966673"/>
                  </a:lnTo>
                  <a:lnTo>
                    <a:pt x="1714" y="975144"/>
                  </a:lnTo>
                  <a:lnTo>
                    <a:pt x="6375" y="982052"/>
                  </a:lnTo>
                  <a:lnTo>
                    <a:pt x="13284" y="986713"/>
                  </a:lnTo>
                  <a:lnTo>
                    <a:pt x="21755" y="988428"/>
                  </a:lnTo>
                  <a:lnTo>
                    <a:pt x="1578152" y="988428"/>
                  </a:lnTo>
                  <a:lnTo>
                    <a:pt x="1586611" y="986713"/>
                  </a:lnTo>
                  <a:lnTo>
                    <a:pt x="1593532" y="982052"/>
                  </a:lnTo>
                  <a:lnTo>
                    <a:pt x="1598193" y="975144"/>
                  </a:lnTo>
                  <a:lnTo>
                    <a:pt x="1599895" y="966673"/>
                  </a:lnTo>
                  <a:lnTo>
                    <a:pt x="1599895" y="873912"/>
                  </a:lnTo>
                  <a:close/>
                </a:path>
                <a:path w="1600200" h="1503679">
                  <a:moveTo>
                    <a:pt x="1599895" y="702322"/>
                  </a:moveTo>
                  <a:lnTo>
                    <a:pt x="1597609" y="696785"/>
                  </a:lnTo>
                  <a:lnTo>
                    <a:pt x="1589455" y="688632"/>
                  </a:lnTo>
                  <a:lnTo>
                    <a:pt x="1583918" y="686346"/>
                  </a:lnTo>
                  <a:lnTo>
                    <a:pt x="21755" y="686346"/>
                  </a:lnTo>
                  <a:lnTo>
                    <a:pt x="13284" y="688047"/>
                  </a:lnTo>
                  <a:lnTo>
                    <a:pt x="6375" y="692708"/>
                  </a:lnTo>
                  <a:lnTo>
                    <a:pt x="1714" y="699630"/>
                  </a:lnTo>
                  <a:lnTo>
                    <a:pt x="0" y="708088"/>
                  </a:lnTo>
                  <a:lnTo>
                    <a:pt x="0" y="795096"/>
                  </a:lnTo>
                  <a:lnTo>
                    <a:pt x="1714" y="803554"/>
                  </a:lnTo>
                  <a:lnTo>
                    <a:pt x="6375" y="810475"/>
                  </a:lnTo>
                  <a:lnTo>
                    <a:pt x="13284" y="815136"/>
                  </a:lnTo>
                  <a:lnTo>
                    <a:pt x="21755" y="816838"/>
                  </a:lnTo>
                  <a:lnTo>
                    <a:pt x="1578152" y="816838"/>
                  </a:lnTo>
                  <a:lnTo>
                    <a:pt x="1586611" y="815136"/>
                  </a:lnTo>
                  <a:lnTo>
                    <a:pt x="1593532" y="810475"/>
                  </a:lnTo>
                  <a:lnTo>
                    <a:pt x="1598193" y="803554"/>
                  </a:lnTo>
                  <a:lnTo>
                    <a:pt x="1599895" y="795096"/>
                  </a:lnTo>
                  <a:lnTo>
                    <a:pt x="1599895" y="702322"/>
                  </a:lnTo>
                  <a:close/>
                </a:path>
                <a:path w="1600200" h="1503679">
                  <a:moveTo>
                    <a:pt x="1599895" y="530733"/>
                  </a:moveTo>
                  <a:lnTo>
                    <a:pt x="1597609" y="525208"/>
                  </a:lnTo>
                  <a:lnTo>
                    <a:pt x="1589455" y="517042"/>
                  </a:lnTo>
                  <a:lnTo>
                    <a:pt x="1583918" y="514756"/>
                  </a:lnTo>
                  <a:lnTo>
                    <a:pt x="21755" y="514756"/>
                  </a:lnTo>
                  <a:lnTo>
                    <a:pt x="13284" y="516470"/>
                  </a:lnTo>
                  <a:lnTo>
                    <a:pt x="6375" y="521131"/>
                  </a:lnTo>
                  <a:lnTo>
                    <a:pt x="1714" y="528040"/>
                  </a:lnTo>
                  <a:lnTo>
                    <a:pt x="0" y="536511"/>
                  </a:lnTo>
                  <a:lnTo>
                    <a:pt x="0" y="623506"/>
                  </a:lnTo>
                  <a:lnTo>
                    <a:pt x="1714" y="631977"/>
                  </a:lnTo>
                  <a:lnTo>
                    <a:pt x="6375" y="638886"/>
                  </a:lnTo>
                  <a:lnTo>
                    <a:pt x="13284" y="643547"/>
                  </a:lnTo>
                  <a:lnTo>
                    <a:pt x="21755" y="645261"/>
                  </a:lnTo>
                  <a:lnTo>
                    <a:pt x="1578152" y="645261"/>
                  </a:lnTo>
                  <a:lnTo>
                    <a:pt x="1586611" y="643547"/>
                  </a:lnTo>
                  <a:lnTo>
                    <a:pt x="1593532" y="638886"/>
                  </a:lnTo>
                  <a:lnTo>
                    <a:pt x="1598193" y="631977"/>
                  </a:lnTo>
                  <a:lnTo>
                    <a:pt x="1599895" y="623506"/>
                  </a:lnTo>
                  <a:lnTo>
                    <a:pt x="1599895" y="530733"/>
                  </a:lnTo>
                  <a:close/>
                </a:path>
                <a:path w="1600200" h="1503679">
                  <a:moveTo>
                    <a:pt x="1599895" y="359156"/>
                  </a:moveTo>
                  <a:lnTo>
                    <a:pt x="1597609" y="353618"/>
                  </a:lnTo>
                  <a:lnTo>
                    <a:pt x="1589455" y="345465"/>
                  </a:lnTo>
                  <a:lnTo>
                    <a:pt x="1583918" y="343166"/>
                  </a:lnTo>
                  <a:lnTo>
                    <a:pt x="21755" y="343166"/>
                  </a:lnTo>
                  <a:lnTo>
                    <a:pt x="13284" y="344881"/>
                  </a:lnTo>
                  <a:lnTo>
                    <a:pt x="6375" y="349542"/>
                  </a:lnTo>
                  <a:lnTo>
                    <a:pt x="1714" y="356450"/>
                  </a:lnTo>
                  <a:lnTo>
                    <a:pt x="0" y="364921"/>
                  </a:lnTo>
                  <a:lnTo>
                    <a:pt x="0" y="451916"/>
                  </a:lnTo>
                  <a:lnTo>
                    <a:pt x="1714" y="460387"/>
                  </a:lnTo>
                  <a:lnTo>
                    <a:pt x="6375" y="467296"/>
                  </a:lnTo>
                  <a:lnTo>
                    <a:pt x="13284" y="471957"/>
                  </a:lnTo>
                  <a:lnTo>
                    <a:pt x="21755" y="473671"/>
                  </a:lnTo>
                  <a:lnTo>
                    <a:pt x="1578152" y="473671"/>
                  </a:lnTo>
                  <a:lnTo>
                    <a:pt x="1586611" y="471957"/>
                  </a:lnTo>
                  <a:lnTo>
                    <a:pt x="1593532" y="467296"/>
                  </a:lnTo>
                  <a:lnTo>
                    <a:pt x="1598193" y="460387"/>
                  </a:lnTo>
                  <a:lnTo>
                    <a:pt x="1599895" y="451916"/>
                  </a:lnTo>
                  <a:lnTo>
                    <a:pt x="1599895" y="359156"/>
                  </a:lnTo>
                  <a:close/>
                </a:path>
                <a:path w="1600200" h="1503679">
                  <a:moveTo>
                    <a:pt x="1599895" y="187566"/>
                  </a:moveTo>
                  <a:lnTo>
                    <a:pt x="1597609" y="182029"/>
                  </a:lnTo>
                  <a:lnTo>
                    <a:pt x="1589455" y="173875"/>
                  </a:lnTo>
                  <a:lnTo>
                    <a:pt x="1583918" y="171589"/>
                  </a:lnTo>
                  <a:lnTo>
                    <a:pt x="21755" y="171589"/>
                  </a:lnTo>
                  <a:lnTo>
                    <a:pt x="13284" y="173291"/>
                  </a:lnTo>
                  <a:lnTo>
                    <a:pt x="6375" y="177952"/>
                  </a:lnTo>
                  <a:lnTo>
                    <a:pt x="1714" y="184873"/>
                  </a:lnTo>
                  <a:lnTo>
                    <a:pt x="0" y="193332"/>
                  </a:lnTo>
                  <a:lnTo>
                    <a:pt x="0" y="280339"/>
                  </a:lnTo>
                  <a:lnTo>
                    <a:pt x="1714" y="288798"/>
                  </a:lnTo>
                  <a:lnTo>
                    <a:pt x="6375" y="295719"/>
                  </a:lnTo>
                  <a:lnTo>
                    <a:pt x="13284" y="300380"/>
                  </a:lnTo>
                  <a:lnTo>
                    <a:pt x="21755" y="302082"/>
                  </a:lnTo>
                  <a:lnTo>
                    <a:pt x="1578152" y="302082"/>
                  </a:lnTo>
                  <a:lnTo>
                    <a:pt x="1586611" y="300380"/>
                  </a:lnTo>
                  <a:lnTo>
                    <a:pt x="1593532" y="295719"/>
                  </a:lnTo>
                  <a:lnTo>
                    <a:pt x="1598193" y="288798"/>
                  </a:lnTo>
                  <a:lnTo>
                    <a:pt x="1599895" y="280339"/>
                  </a:lnTo>
                  <a:lnTo>
                    <a:pt x="1599895" y="187566"/>
                  </a:lnTo>
                  <a:close/>
                </a:path>
                <a:path w="1600200" h="1503679">
                  <a:moveTo>
                    <a:pt x="1599895" y="15976"/>
                  </a:moveTo>
                  <a:lnTo>
                    <a:pt x="1597609" y="10439"/>
                  </a:lnTo>
                  <a:lnTo>
                    <a:pt x="1589455" y="2286"/>
                  </a:lnTo>
                  <a:lnTo>
                    <a:pt x="1583918" y="0"/>
                  </a:lnTo>
                  <a:lnTo>
                    <a:pt x="21755" y="0"/>
                  </a:lnTo>
                  <a:lnTo>
                    <a:pt x="13284" y="1701"/>
                  </a:lnTo>
                  <a:lnTo>
                    <a:pt x="6375" y="6362"/>
                  </a:lnTo>
                  <a:lnTo>
                    <a:pt x="1714" y="13284"/>
                  </a:lnTo>
                  <a:lnTo>
                    <a:pt x="0" y="21742"/>
                  </a:lnTo>
                  <a:lnTo>
                    <a:pt x="0" y="108750"/>
                  </a:lnTo>
                  <a:lnTo>
                    <a:pt x="1714" y="117208"/>
                  </a:lnTo>
                  <a:lnTo>
                    <a:pt x="6375" y="124129"/>
                  </a:lnTo>
                  <a:lnTo>
                    <a:pt x="13284" y="128790"/>
                  </a:lnTo>
                  <a:lnTo>
                    <a:pt x="21755" y="130492"/>
                  </a:lnTo>
                  <a:lnTo>
                    <a:pt x="1578152" y="130492"/>
                  </a:lnTo>
                  <a:lnTo>
                    <a:pt x="1586611" y="128790"/>
                  </a:lnTo>
                  <a:lnTo>
                    <a:pt x="1593532" y="124129"/>
                  </a:lnTo>
                  <a:lnTo>
                    <a:pt x="1598193" y="117208"/>
                  </a:lnTo>
                  <a:lnTo>
                    <a:pt x="1599895" y="108750"/>
                  </a:lnTo>
                  <a:lnTo>
                    <a:pt x="1599895" y="15976"/>
                  </a:lnTo>
                  <a:close/>
                </a:path>
              </a:pathLst>
            </a:custGeom>
            <a:solidFill>
              <a:srgbClr val="33374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 descr=""/>
            <p:cNvSpPr/>
            <p:nvPr/>
          </p:nvSpPr>
          <p:spPr>
            <a:xfrm>
              <a:off x="453624" y="3468715"/>
              <a:ext cx="1600200" cy="130810"/>
            </a:xfrm>
            <a:custGeom>
              <a:avLst/>
              <a:gdLst/>
              <a:ahLst/>
              <a:cxnLst/>
              <a:rect l="l" t="t" r="r" b="b"/>
              <a:pathLst>
                <a:path w="1600200" h="130810">
                  <a:moveTo>
                    <a:pt x="1578149" y="130499"/>
                  </a:moveTo>
                  <a:lnTo>
                    <a:pt x="21750" y="130499"/>
                  </a:lnTo>
                  <a:lnTo>
                    <a:pt x="13284" y="128790"/>
                  </a:lnTo>
                  <a:lnTo>
                    <a:pt x="6370" y="124129"/>
                  </a:lnTo>
                  <a:lnTo>
                    <a:pt x="1709" y="117215"/>
                  </a:lnTo>
                  <a:lnTo>
                    <a:pt x="0" y="108749"/>
                  </a:lnTo>
                  <a:lnTo>
                    <a:pt x="0" y="21750"/>
                  </a:lnTo>
                  <a:lnTo>
                    <a:pt x="1709" y="13283"/>
                  </a:lnTo>
                  <a:lnTo>
                    <a:pt x="6370" y="6370"/>
                  </a:lnTo>
                  <a:lnTo>
                    <a:pt x="13284" y="1709"/>
                  </a:lnTo>
                  <a:lnTo>
                    <a:pt x="21750" y="0"/>
                  </a:lnTo>
                  <a:lnTo>
                    <a:pt x="1583918" y="0"/>
                  </a:lnTo>
                  <a:lnTo>
                    <a:pt x="1589450" y="2291"/>
                  </a:lnTo>
                  <a:lnTo>
                    <a:pt x="1597608" y="10449"/>
                  </a:lnTo>
                  <a:lnTo>
                    <a:pt x="1599899" y="15981"/>
                  </a:lnTo>
                  <a:lnTo>
                    <a:pt x="1599899" y="108749"/>
                  </a:lnTo>
                  <a:lnTo>
                    <a:pt x="1598190" y="117215"/>
                  </a:lnTo>
                  <a:lnTo>
                    <a:pt x="1593529" y="124129"/>
                  </a:lnTo>
                  <a:lnTo>
                    <a:pt x="1586615" y="128790"/>
                  </a:lnTo>
                  <a:lnTo>
                    <a:pt x="1578149" y="130499"/>
                  </a:lnTo>
                  <a:close/>
                </a:path>
              </a:pathLst>
            </a:custGeom>
            <a:solidFill>
              <a:srgbClr val="E9483E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8" name="object 28" descr=""/>
          <p:cNvSpPr/>
          <p:nvPr/>
        </p:nvSpPr>
        <p:spPr>
          <a:xfrm>
            <a:off x="550313" y="3058311"/>
            <a:ext cx="925194" cy="315595"/>
          </a:xfrm>
          <a:custGeom>
            <a:avLst/>
            <a:gdLst/>
            <a:ahLst/>
            <a:cxnLst/>
            <a:rect l="l" t="t" r="r" b="b"/>
            <a:pathLst>
              <a:path w="925194" h="315595">
                <a:moveTo>
                  <a:pt x="115639" y="309562"/>
                </a:moveTo>
                <a:lnTo>
                  <a:pt x="44350" y="309562"/>
                </a:lnTo>
                <a:lnTo>
                  <a:pt x="153590" y="61763"/>
                </a:lnTo>
                <a:lnTo>
                  <a:pt x="0" y="61763"/>
                </a:lnTo>
                <a:lnTo>
                  <a:pt x="0" y="4613"/>
                </a:lnTo>
                <a:lnTo>
                  <a:pt x="229046" y="4613"/>
                </a:lnTo>
                <a:lnTo>
                  <a:pt x="229046" y="49857"/>
                </a:lnTo>
                <a:lnTo>
                  <a:pt x="115639" y="309562"/>
                </a:lnTo>
                <a:close/>
              </a:path>
              <a:path w="925194" h="315595">
                <a:moveTo>
                  <a:pt x="253673" y="314622"/>
                </a:moveTo>
                <a:lnTo>
                  <a:pt x="219369" y="291591"/>
                </a:lnTo>
                <a:lnTo>
                  <a:pt x="216615" y="277564"/>
                </a:lnTo>
                <a:lnTo>
                  <a:pt x="217304" y="270299"/>
                </a:lnTo>
                <a:lnTo>
                  <a:pt x="246409" y="241194"/>
                </a:lnTo>
                <a:lnTo>
                  <a:pt x="253673" y="240506"/>
                </a:lnTo>
                <a:lnTo>
                  <a:pt x="260994" y="241194"/>
                </a:lnTo>
                <a:lnTo>
                  <a:pt x="290043" y="270299"/>
                </a:lnTo>
                <a:lnTo>
                  <a:pt x="290732" y="277564"/>
                </a:lnTo>
                <a:lnTo>
                  <a:pt x="290043" y="284829"/>
                </a:lnTo>
                <a:lnTo>
                  <a:pt x="260994" y="313934"/>
                </a:lnTo>
                <a:lnTo>
                  <a:pt x="253673" y="314622"/>
                </a:lnTo>
                <a:close/>
              </a:path>
              <a:path w="925194" h="315595">
                <a:moveTo>
                  <a:pt x="389469" y="191541"/>
                </a:moveTo>
                <a:lnTo>
                  <a:pt x="344225" y="179784"/>
                </a:lnTo>
                <a:lnTo>
                  <a:pt x="344225" y="4613"/>
                </a:lnTo>
                <a:lnTo>
                  <a:pt x="553627" y="4613"/>
                </a:lnTo>
                <a:lnTo>
                  <a:pt x="553627" y="61763"/>
                </a:lnTo>
                <a:lnTo>
                  <a:pt x="409115" y="61763"/>
                </a:lnTo>
                <a:lnTo>
                  <a:pt x="409115" y="136326"/>
                </a:lnTo>
                <a:lnTo>
                  <a:pt x="543512" y="136326"/>
                </a:lnTo>
                <a:lnTo>
                  <a:pt x="545739" y="138112"/>
                </a:lnTo>
                <a:lnTo>
                  <a:pt x="558175" y="152837"/>
                </a:lnTo>
                <a:lnTo>
                  <a:pt x="565661" y="166985"/>
                </a:lnTo>
                <a:lnTo>
                  <a:pt x="453465" y="166985"/>
                </a:lnTo>
                <a:lnTo>
                  <a:pt x="435066" y="168519"/>
                </a:lnTo>
                <a:lnTo>
                  <a:pt x="418267" y="173124"/>
                </a:lnTo>
                <a:lnTo>
                  <a:pt x="403068" y="180798"/>
                </a:lnTo>
                <a:lnTo>
                  <a:pt x="389469" y="191541"/>
                </a:lnTo>
                <a:close/>
              </a:path>
              <a:path w="925194" h="315595">
                <a:moveTo>
                  <a:pt x="543512" y="136326"/>
                </a:moveTo>
                <a:lnTo>
                  <a:pt x="409115" y="136326"/>
                </a:lnTo>
                <a:lnTo>
                  <a:pt x="415030" y="131052"/>
                </a:lnTo>
                <a:lnTo>
                  <a:pt x="456219" y="112551"/>
                </a:lnTo>
                <a:lnTo>
                  <a:pt x="476385" y="110728"/>
                </a:lnTo>
                <a:lnTo>
                  <a:pt x="496123" y="112439"/>
                </a:lnTo>
                <a:lnTo>
                  <a:pt x="514262" y="117574"/>
                </a:lnTo>
                <a:lnTo>
                  <a:pt x="530800" y="126131"/>
                </a:lnTo>
                <a:lnTo>
                  <a:pt x="543512" y="136326"/>
                </a:lnTo>
                <a:close/>
              </a:path>
              <a:path w="925194" h="315595">
                <a:moveTo>
                  <a:pt x="563354" y="257472"/>
                </a:moveTo>
                <a:lnTo>
                  <a:pt x="451679" y="257472"/>
                </a:lnTo>
                <a:lnTo>
                  <a:pt x="464572" y="256644"/>
                </a:lnTo>
                <a:lnTo>
                  <a:pt x="475864" y="254161"/>
                </a:lnTo>
                <a:lnTo>
                  <a:pt x="507462" y="221260"/>
                </a:lnTo>
                <a:lnTo>
                  <a:pt x="508383" y="212228"/>
                </a:lnTo>
                <a:lnTo>
                  <a:pt x="507481" y="202415"/>
                </a:lnTo>
                <a:lnTo>
                  <a:pt x="476608" y="170073"/>
                </a:lnTo>
                <a:lnTo>
                  <a:pt x="453465" y="166985"/>
                </a:lnTo>
                <a:lnTo>
                  <a:pt x="565661" y="166985"/>
                </a:lnTo>
                <a:lnTo>
                  <a:pt x="567058" y="169626"/>
                </a:lnTo>
                <a:lnTo>
                  <a:pt x="572388" y="188481"/>
                </a:lnTo>
                <a:lnTo>
                  <a:pt x="574165" y="209401"/>
                </a:lnTo>
                <a:lnTo>
                  <a:pt x="572109" y="232413"/>
                </a:lnTo>
                <a:lnTo>
                  <a:pt x="565942" y="252933"/>
                </a:lnTo>
                <a:lnTo>
                  <a:pt x="563354" y="257472"/>
                </a:lnTo>
                <a:close/>
              </a:path>
              <a:path w="925194" h="315595">
                <a:moveTo>
                  <a:pt x="452126" y="315069"/>
                </a:moveTo>
                <a:lnTo>
                  <a:pt x="416323" y="312213"/>
                </a:lnTo>
                <a:lnTo>
                  <a:pt x="384818" y="303646"/>
                </a:lnTo>
                <a:lnTo>
                  <a:pt x="357611" y="289368"/>
                </a:lnTo>
                <a:lnTo>
                  <a:pt x="334700" y="269378"/>
                </a:lnTo>
                <a:lnTo>
                  <a:pt x="370717" y="224135"/>
                </a:lnTo>
                <a:lnTo>
                  <a:pt x="387944" y="238720"/>
                </a:lnTo>
                <a:lnTo>
                  <a:pt x="407180" y="249138"/>
                </a:lnTo>
                <a:lnTo>
                  <a:pt x="428425" y="255389"/>
                </a:lnTo>
                <a:lnTo>
                  <a:pt x="451679" y="257472"/>
                </a:lnTo>
                <a:lnTo>
                  <a:pt x="563354" y="257472"/>
                </a:lnTo>
                <a:lnTo>
                  <a:pt x="555664" y="270960"/>
                </a:lnTo>
                <a:lnTo>
                  <a:pt x="541274" y="286494"/>
                </a:lnTo>
                <a:lnTo>
                  <a:pt x="523368" y="298995"/>
                </a:lnTo>
                <a:lnTo>
                  <a:pt x="502541" y="307925"/>
                </a:lnTo>
                <a:lnTo>
                  <a:pt x="478794" y="313283"/>
                </a:lnTo>
                <a:lnTo>
                  <a:pt x="452126" y="315069"/>
                </a:lnTo>
                <a:close/>
              </a:path>
              <a:path w="925194" h="315595">
                <a:moveTo>
                  <a:pt x="679354" y="151804"/>
                </a:moveTo>
                <a:lnTo>
                  <a:pt x="635124" y="140000"/>
                </a:lnTo>
                <a:lnTo>
                  <a:pt x="607470" y="106821"/>
                </a:lnTo>
                <a:lnTo>
                  <a:pt x="602112" y="76795"/>
                </a:lnTo>
                <a:lnTo>
                  <a:pt x="603451" y="60675"/>
                </a:lnTo>
                <a:lnTo>
                  <a:pt x="623543" y="21580"/>
                </a:lnTo>
                <a:lnTo>
                  <a:pt x="663029" y="1348"/>
                </a:lnTo>
                <a:lnTo>
                  <a:pt x="679354" y="0"/>
                </a:lnTo>
                <a:lnTo>
                  <a:pt x="695502" y="1348"/>
                </a:lnTo>
                <a:lnTo>
                  <a:pt x="735015" y="21580"/>
                </a:lnTo>
                <a:lnTo>
                  <a:pt x="746288" y="36165"/>
                </a:lnTo>
                <a:lnTo>
                  <a:pt x="679354" y="36165"/>
                </a:lnTo>
                <a:lnTo>
                  <a:pt x="671931" y="36834"/>
                </a:lnTo>
                <a:lnTo>
                  <a:pt x="643830" y="67726"/>
                </a:lnTo>
                <a:lnTo>
                  <a:pt x="643188" y="76795"/>
                </a:lnTo>
                <a:lnTo>
                  <a:pt x="643830" y="85287"/>
                </a:lnTo>
                <a:lnTo>
                  <a:pt x="671931" y="115565"/>
                </a:lnTo>
                <a:lnTo>
                  <a:pt x="679354" y="116234"/>
                </a:lnTo>
                <a:lnTo>
                  <a:pt x="746598" y="116234"/>
                </a:lnTo>
                <a:lnTo>
                  <a:pt x="744819" y="119574"/>
                </a:lnTo>
                <a:lnTo>
                  <a:pt x="735313" y="130819"/>
                </a:lnTo>
                <a:lnTo>
                  <a:pt x="723667" y="140000"/>
                </a:lnTo>
                <a:lnTo>
                  <a:pt x="710459" y="146558"/>
                </a:lnTo>
                <a:lnTo>
                  <a:pt x="695688" y="150493"/>
                </a:lnTo>
                <a:lnTo>
                  <a:pt x="679354" y="151804"/>
                </a:lnTo>
                <a:close/>
              </a:path>
              <a:path w="925194" h="315595">
                <a:moveTo>
                  <a:pt x="683967" y="309562"/>
                </a:moveTo>
                <a:lnTo>
                  <a:pt x="649588" y="309562"/>
                </a:lnTo>
                <a:lnTo>
                  <a:pt x="844404" y="4613"/>
                </a:lnTo>
                <a:lnTo>
                  <a:pt x="879230" y="4613"/>
                </a:lnTo>
                <a:lnTo>
                  <a:pt x="683967" y="309562"/>
                </a:lnTo>
                <a:close/>
              </a:path>
              <a:path w="925194" h="315595">
                <a:moveTo>
                  <a:pt x="746598" y="116234"/>
                </a:moveTo>
                <a:lnTo>
                  <a:pt x="679354" y="116234"/>
                </a:lnTo>
                <a:lnTo>
                  <a:pt x="687009" y="115565"/>
                </a:lnTo>
                <a:lnTo>
                  <a:pt x="693902" y="113555"/>
                </a:lnTo>
                <a:lnTo>
                  <a:pt x="715519" y="76795"/>
                </a:lnTo>
                <a:lnTo>
                  <a:pt x="714886" y="67726"/>
                </a:lnTo>
                <a:lnTo>
                  <a:pt x="687009" y="36834"/>
                </a:lnTo>
                <a:lnTo>
                  <a:pt x="679354" y="36165"/>
                </a:lnTo>
                <a:lnTo>
                  <a:pt x="746288" y="36165"/>
                </a:lnTo>
                <a:lnTo>
                  <a:pt x="751535" y="46099"/>
                </a:lnTo>
                <a:lnTo>
                  <a:pt x="755665" y="60675"/>
                </a:lnTo>
                <a:lnTo>
                  <a:pt x="757042" y="76795"/>
                </a:lnTo>
                <a:lnTo>
                  <a:pt x="755684" y="92561"/>
                </a:lnTo>
                <a:lnTo>
                  <a:pt x="751610" y="106821"/>
                </a:lnTo>
                <a:lnTo>
                  <a:pt x="746598" y="116234"/>
                </a:lnTo>
                <a:close/>
              </a:path>
              <a:path w="925194" h="315595">
                <a:moveTo>
                  <a:pt x="847083" y="315069"/>
                </a:moveTo>
                <a:lnTo>
                  <a:pt x="802267" y="302846"/>
                </a:lnTo>
                <a:lnTo>
                  <a:pt x="775087" y="269044"/>
                </a:lnTo>
                <a:lnTo>
                  <a:pt x="769841" y="239613"/>
                </a:lnTo>
                <a:lnTo>
                  <a:pt x="771181" y="223493"/>
                </a:lnTo>
                <a:lnTo>
                  <a:pt x="791272" y="184398"/>
                </a:lnTo>
                <a:lnTo>
                  <a:pt x="830758" y="164166"/>
                </a:lnTo>
                <a:lnTo>
                  <a:pt x="847083" y="162817"/>
                </a:lnTo>
                <a:lnTo>
                  <a:pt x="863296" y="164166"/>
                </a:lnTo>
                <a:lnTo>
                  <a:pt x="902894" y="184398"/>
                </a:lnTo>
                <a:lnTo>
                  <a:pt x="914166" y="198983"/>
                </a:lnTo>
                <a:lnTo>
                  <a:pt x="847083" y="198983"/>
                </a:lnTo>
                <a:lnTo>
                  <a:pt x="839483" y="199652"/>
                </a:lnTo>
                <a:lnTo>
                  <a:pt x="811690" y="230544"/>
                </a:lnTo>
                <a:lnTo>
                  <a:pt x="811067" y="239613"/>
                </a:lnTo>
                <a:lnTo>
                  <a:pt x="811690" y="248477"/>
                </a:lnTo>
                <a:lnTo>
                  <a:pt x="839483" y="278699"/>
                </a:lnTo>
                <a:lnTo>
                  <a:pt x="847083" y="279350"/>
                </a:lnTo>
                <a:lnTo>
                  <a:pt x="914396" y="279350"/>
                </a:lnTo>
                <a:lnTo>
                  <a:pt x="912781" y="282419"/>
                </a:lnTo>
                <a:lnTo>
                  <a:pt x="903340" y="293786"/>
                </a:lnTo>
                <a:lnTo>
                  <a:pt x="891787" y="303097"/>
                </a:lnTo>
                <a:lnTo>
                  <a:pt x="878560" y="309748"/>
                </a:lnTo>
                <a:lnTo>
                  <a:pt x="863659" y="313738"/>
                </a:lnTo>
                <a:lnTo>
                  <a:pt x="847083" y="315069"/>
                </a:lnTo>
                <a:close/>
              </a:path>
              <a:path w="925194" h="315595">
                <a:moveTo>
                  <a:pt x="914396" y="279350"/>
                </a:moveTo>
                <a:lnTo>
                  <a:pt x="847083" y="279350"/>
                </a:lnTo>
                <a:lnTo>
                  <a:pt x="854757" y="278699"/>
                </a:lnTo>
                <a:lnTo>
                  <a:pt x="861705" y="276745"/>
                </a:lnTo>
                <a:lnTo>
                  <a:pt x="883695" y="239613"/>
                </a:lnTo>
                <a:lnTo>
                  <a:pt x="883053" y="230544"/>
                </a:lnTo>
                <a:lnTo>
                  <a:pt x="854757" y="199652"/>
                </a:lnTo>
                <a:lnTo>
                  <a:pt x="847083" y="198983"/>
                </a:lnTo>
                <a:lnTo>
                  <a:pt x="914166" y="198983"/>
                </a:lnTo>
                <a:lnTo>
                  <a:pt x="919413" y="208917"/>
                </a:lnTo>
                <a:lnTo>
                  <a:pt x="923543" y="223493"/>
                </a:lnTo>
                <a:lnTo>
                  <a:pt x="924920" y="239613"/>
                </a:lnTo>
                <a:lnTo>
                  <a:pt x="923571" y="255333"/>
                </a:lnTo>
                <a:lnTo>
                  <a:pt x="919525" y="269602"/>
                </a:lnTo>
                <a:lnTo>
                  <a:pt x="914396" y="279350"/>
                </a:lnTo>
                <a:close/>
              </a:path>
            </a:pathLst>
          </a:custGeom>
          <a:solidFill>
            <a:srgbClr val="E9483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 descr=""/>
          <p:cNvSpPr/>
          <p:nvPr/>
        </p:nvSpPr>
        <p:spPr>
          <a:xfrm>
            <a:off x="1613784" y="3264736"/>
            <a:ext cx="551815" cy="105410"/>
          </a:xfrm>
          <a:custGeom>
            <a:avLst/>
            <a:gdLst/>
            <a:ahLst/>
            <a:cxnLst/>
            <a:rect l="l" t="t" r="r" b="b"/>
            <a:pathLst>
              <a:path w="551814" h="105410">
                <a:moveTo>
                  <a:pt x="21580" y="103137"/>
                </a:moveTo>
                <a:lnTo>
                  <a:pt x="0" y="103137"/>
                </a:lnTo>
                <a:lnTo>
                  <a:pt x="0" y="1488"/>
                </a:lnTo>
                <a:lnTo>
                  <a:pt x="47476" y="1488"/>
                </a:lnTo>
                <a:lnTo>
                  <a:pt x="54889" y="2064"/>
                </a:lnTo>
                <a:lnTo>
                  <a:pt x="79922" y="20538"/>
                </a:lnTo>
                <a:lnTo>
                  <a:pt x="21580" y="20538"/>
                </a:lnTo>
                <a:lnTo>
                  <a:pt x="21580" y="47922"/>
                </a:lnTo>
                <a:lnTo>
                  <a:pt x="79724" y="47922"/>
                </a:lnTo>
                <a:lnTo>
                  <a:pt x="79424" y="48865"/>
                </a:lnTo>
                <a:lnTo>
                  <a:pt x="70990" y="59680"/>
                </a:lnTo>
                <a:lnTo>
                  <a:pt x="65732" y="63053"/>
                </a:lnTo>
                <a:lnTo>
                  <a:pt x="59382" y="64442"/>
                </a:lnTo>
                <a:lnTo>
                  <a:pt x="60880" y="66972"/>
                </a:lnTo>
                <a:lnTo>
                  <a:pt x="21580" y="66972"/>
                </a:lnTo>
                <a:lnTo>
                  <a:pt x="21580" y="103137"/>
                </a:lnTo>
                <a:close/>
              </a:path>
              <a:path w="551814" h="105410">
                <a:moveTo>
                  <a:pt x="79724" y="47922"/>
                </a:moveTo>
                <a:lnTo>
                  <a:pt x="48716" y="47922"/>
                </a:lnTo>
                <a:lnTo>
                  <a:pt x="52337" y="46732"/>
                </a:lnTo>
                <a:lnTo>
                  <a:pt x="55215" y="44350"/>
                </a:lnTo>
                <a:lnTo>
                  <a:pt x="58092" y="41870"/>
                </a:lnTo>
                <a:lnTo>
                  <a:pt x="59531" y="38496"/>
                </a:lnTo>
                <a:lnTo>
                  <a:pt x="59531" y="29964"/>
                </a:lnTo>
                <a:lnTo>
                  <a:pt x="58092" y="26640"/>
                </a:lnTo>
                <a:lnTo>
                  <a:pt x="55215" y="24258"/>
                </a:lnTo>
                <a:lnTo>
                  <a:pt x="52337" y="21778"/>
                </a:lnTo>
                <a:lnTo>
                  <a:pt x="48716" y="20538"/>
                </a:lnTo>
                <a:lnTo>
                  <a:pt x="79922" y="20538"/>
                </a:lnTo>
                <a:lnTo>
                  <a:pt x="81557" y="24705"/>
                </a:lnTo>
                <a:lnTo>
                  <a:pt x="81557" y="42167"/>
                </a:lnTo>
                <a:lnTo>
                  <a:pt x="79724" y="47922"/>
                </a:lnTo>
                <a:close/>
              </a:path>
              <a:path w="551814" h="105410">
                <a:moveTo>
                  <a:pt x="82301" y="103137"/>
                </a:moveTo>
                <a:lnTo>
                  <a:pt x="57447" y="103137"/>
                </a:lnTo>
                <a:lnTo>
                  <a:pt x="37355" y="66972"/>
                </a:lnTo>
                <a:lnTo>
                  <a:pt x="60880" y="66972"/>
                </a:lnTo>
                <a:lnTo>
                  <a:pt x="82301" y="103137"/>
                </a:lnTo>
                <a:close/>
              </a:path>
              <a:path w="551814" h="105410">
                <a:moveTo>
                  <a:pt x="133257" y="104923"/>
                </a:moveTo>
                <a:lnTo>
                  <a:pt x="127503" y="104923"/>
                </a:lnTo>
                <a:lnTo>
                  <a:pt x="119196" y="104254"/>
                </a:lnTo>
                <a:lnTo>
                  <a:pt x="88891" y="74451"/>
                </a:lnTo>
                <a:lnTo>
                  <a:pt x="88212" y="66228"/>
                </a:lnTo>
                <a:lnTo>
                  <a:pt x="88891" y="58377"/>
                </a:lnTo>
                <a:lnTo>
                  <a:pt x="118471" y="28379"/>
                </a:lnTo>
                <a:lnTo>
                  <a:pt x="126312" y="27682"/>
                </a:lnTo>
                <a:lnTo>
                  <a:pt x="134051" y="28388"/>
                </a:lnTo>
                <a:lnTo>
                  <a:pt x="141046" y="30509"/>
                </a:lnTo>
                <a:lnTo>
                  <a:pt x="147297" y="34044"/>
                </a:lnTo>
                <a:lnTo>
                  <a:pt x="152803" y="38992"/>
                </a:lnTo>
                <a:lnTo>
                  <a:pt x="155959" y="43160"/>
                </a:lnTo>
                <a:lnTo>
                  <a:pt x="121252" y="43160"/>
                </a:lnTo>
                <a:lnTo>
                  <a:pt x="117085" y="44698"/>
                </a:lnTo>
                <a:lnTo>
                  <a:pt x="110536" y="50849"/>
                </a:lnTo>
                <a:lnTo>
                  <a:pt x="108651" y="54719"/>
                </a:lnTo>
                <a:lnTo>
                  <a:pt x="108155" y="59382"/>
                </a:lnTo>
                <a:lnTo>
                  <a:pt x="162498" y="59382"/>
                </a:lnTo>
                <a:lnTo>
                  <a:pt x="162570" y="59670"/>
                </a:lnTo>
                <a:lnTo>
                  <a:pt x="163221" y="68312"/>
                </a:lnTo>
                <a:lnTo>
                  <a:pt x="163221" y="72479"/>
                </a:lnTo>
                <a:lnTo>
                  <a:pt x="108453" y="72479"/>
                </a:lnTo>
                <a:lnTo>
                  <a:pt x="109048" y="77142"/>
                </a:lnTo>
                <a:lnTo>
                  <a:pt x="111131" y="81160"/>
                </a:lnTo>
                <a:lnTo>
                  <a:pt x="114757" y="84583"/>
                </a:lnTo>
                <a:lnTo>
                  <a:pt x="118374" y="87907"/>
                </a:lnTo>
                <a:lnTo>
                  <a:pt x="123335" y="89594"/>
                </a:lnTo>
                <a:lnTo>
                  <a:pt x="154267" y="89594"/>
                </a:lnTo>
                <a:lnTo>
                  <a:pt x="157864" y="94803"/>
                </a:lnTo>
                <a:lnTo>
                  <a:pt x="154192" y="98077"/>
                </a:lnTo>
                <a:lnTo>
                  <a:pt x="149628" y="100607"/>
                </a:lnTo>
                <a:lnTo>
                  <a:pt x="144171" y="102393"/>
                </a:lnTo>
                <a:lnTo>
                  <a:pt x="138814" y="104080"/>
                </a:lnTo>
                <a:lnTo>
                  <a:pt x="133257" y="104923"/>
                </a:lnTo>
                <a:close/>
              </a:path>
              <a:path w="551814" h="105410">
                <a:moveTo>
                  <a:pt x="162498" y="59382"/>
                </a:moveTo>
                <a:lnTo>
                  <a:pt x="144469" y="59382"/>
                </a:lnTo>
                <a:lnTo>
                  <a:pt x="144171" y="54520"/>
                </a:lnTo>
                <a:lnTo>
                  <a:pt x="142336" y="50601"/>
                </a:lnTo>
                <a:lnTo>
                  <a:pt x="135589" y="44648"/>
                </a:lnTo>
                <a:lnTo>
                  <a:pt x="131372" y="43160"/>
                </a:lnTo>
                <a:lnTo>
                  <a:pt x="155959" y="43160"/>
                </a:lnTo>
                <a:lnTo>
                  <a:pt x="157361" y="45011"/>
                </a:lnTo>
                <a:lnTo>
                  <a:pt x="160617" y="51903"/>
                </a:lnTo>
                <a:lnTo>
                  <a:pt x="162498" y="59382"/>
                </a:lnTo>
                <a:close/>
              </a:path>
              <a:path w="551814" h="105410">
                <a:moveTo>
                  <a:pt x="154267" y="89594"/>
                </a:moveTo>
                <a:lnTo>
                  <a:pt x="132662" y="89594"/>
                </a:lnTo>
                <a:lnTo>
                  <a:pt x="136085" y="88949"/>
                </a:lnTo>
                <a:lnTo>
                  <a:pt x="143626" y="86369"/>
                </a:lnTo>
                <a:lnTo>
                  <a:pt x="146751" y="84583"/>
                </a:lnTo>
                <a:lnTo>
                  <a:pt x="149231" y="82301"/>
                </a:lnTo>
                <a:lnTo>
                  <a:pt x="154267" y="89594"/>
                </a:lnTo>
                <a:close/>
              </a:path>
              <a:path w="551814" h="105410">
                <a:moveTo>
                  <a:pt x="200916" y="29467"/>
                </a:moveTo>
                <a:lnTo>
                  <a:pt x="181419" y="29467"/>
                </a:lnTo>
                <a:lnTo>
                  <a:pt x="181419" y="17660"/>
                </a:lnTo>
                <a:lnTo>
                  <a:pt x="183701" y="11410"/>
                </a:lnTo>
                <a:lnTo>
                  <a:pt x="192829" y="2282"/>
                </a:lnTo>
                <a:lnTo>
                  <a:pt x="198832" y="0"/>
                </a:lnTo>
                <a:lnTo>
                  <a:pt x="214905" y="0"/>
                </a:lnTo>
                <a:lnTo>
                  <a:pt x="221305" y="2282"/>
                </a:lnTo>
                <a:lnTo>
                  <a:pt x="225472" y="6846"/>
                </a:lnTo>
                <a:lnTo>
                  <a:pt x="220169" y="15180"/>
                </a:lnTo>
                <a:lnTo>
                  <a:pt x="207464" y="15180"/>
                </a:lnTo>
                <a:lnTo>
                  <a:pt x="205232" y="16073"/>
                </a:lnTo>
                <a:lnTo>
                  <a:pt x="201759" y="19546"/>
                </a:lnTo>
                <a:lnTo>
                  <a:pt x="200916" y="22125"/>
                </a:lnTo>
                <a:lnTo>
                  <a:pt x="200916" y="29467"/>
                </a:lnTo>
                <a:close/>
              </a:path>
              <a:path w="551814" h="105410">
                <a:moveTo>
                  <a:pt x="218180" y="18305"/>
                </a:moveTo>
                <a:lnTo>
                  <a:pt x="216096" y="16222"/>
                </a:lnTo>
                <a:lnTo>
                  <a:pt x="213417" y="15180"/>
                </a:lnTo>
                <a:lnTo>
                  <a:pt x="220169" y="15180"/>
                </a:lnTo>
                <a:lnTo>
                  <a:pt x="218180" y="18305"/>
                </a:lnTo>
                <a:close/>
              </a:path>
              <a:path w="551814" h="105410">
                <a:moveTo>
                  <a:pt x="215947" y="46434"/>
                </a:moveTo>
                <a:lnTo>
                  <a:pt x="169215" y="46434"/>
                </a:lnTo>
                <a:lnTo>
                  <a:pt x="169215" y="29467"/>
                </a:lnTo>
                <a:lnTo>
                  <a:pt x="215947" y="29467"/>
                </a:lnTo>
                <a:lnTo>
                  <a:pt x="215947" y="46434"/>
                </a:lnTo>
                <a:close/>
              </a:path>
              <a:path w="551814" h="105410">
                <a:moveTo>
                  <a:pt x="200916" y="103137"/>
                </a:moveTo>
                <a:lnTo>
                  <a:pt x="181419" y="103137"/>
                </a:lnTo>
                <a:lnTo>
                  <a:pt x="181419" y="46434"/>
                </a:lnTo>
                <a:lnTo>
                  <a:pt x="200916" y="46434"/>
                </a:lnTo>
                <a:lnTo>
                  <a:pt x="200916" y="103137"/>
                </a:lnTo>
                <a:close/>
              </a:path>
              <a:path w="551814" h="105410">
                <a:moveTo>
                  <a:pt x="250750" y="104923"/>
                </a:moveTo>
                <a:lnTo>
                  <a:pt x="242614" y="104923"/>
                </a:lnTo>
                <a:lnTo>
                  <a:pt x="236612" y="102889"/>
                </a:lnTo>
                <a:lnTo>
                  <a:pt x="232658" y="98728"/>
                </a:lnTo>
                <a:lnTo>
                  <a:pt x="228972" y="94654"/>
                </a:lnTo>
                <a:lnTo>
                  <a:pt x="227087" y="88999"/>
                </a:lnTo>
                <a:lnTo>
                  <a:pt x="227087" y="29467"/>
                </a:lnTo>
                <a:lnTo>
                  <a:pt x="246434" y="29467"/>
                </a:lnTo>
                <a:lnTo>
                  <a:pt x="246434" y="83244"/>
                </a:lnTo>
                <a:lnTo>
                  <a:pt x="250949" y="87808"/>
                </a:lnTo>
                <a:lnTo>
                  <a:pt x="295994" y="87808"/>
                </a:lnTo>
                <a:lnTo>
                  <a:pt x="295994" y="93910"/>
                </a:lnTo>
                <a:lnTo>
                  <a:pt x="276647" y="93910"/>
                </a:lnTo>
                <a:lnTo>
                  <a:pt x="271345" y="98728"/>
                </a:lnTo>
                <a:lnTo>
                  <a:pt x="265261" y="102170"/>
                </a:lnTo>
                <a:lnTo>
                  <a:pt x="258397" y="104235"/>
                </a:lnTo>
                <a:lnTo>
                  <a:pt x="250750" y="104923"/>
                </a:lnTo>
                <a:close/>
              </a:path>
              <a:path w="551814" h="105410">
                <a:moveTo>
                  <a:pt x="295994" y="87808"/>
                </a:moveTo>
                <a:lnTo>
                  <a:pt x="266526" y="87808"/>
                </a:lnTo>
                <a:lnTo>
                  <a:pt x="272082" y="84980"/>
                </a:lnTo>
                <a:lnTo>
                  <a:pt x="276647" y="79325"/>
                </a:lnTo>
                <a:lnTo>
                  <a:pt x="276647" y="29467"/>
                </a:lnTo>
                <a:lnTo>
                  <a:pt x="295994" y="29467"/>
                </a:lnTo>
                <a:lnTo>
                  <a:pt x="295994" y="87808"/>
                </a:lnTo>
                <a:close/>
              </a:path>
              <a:path w="551814" h="105410">
                <a:moveTo>
                  <a:pt x="295994" y="103137"/>
                </a:moveTo>
                <a:lnTo>
                  <a:pt x="276647" y="103137"/>
                </a:lnTo>
                <a:lnTo>
                  <a:pt x="276647" y="93910"/>
                </a:lnTo>
                <a:lnTo>
                  <a:pt x="295994" y="93910"/>
                </a:lnTo>
                <a:lnTo>
                  <a:pt x="295994" y="103137"/>
                </a:lnTo>
                <a:close/>
              </a:path>
              <a:path w="551814" h="105410">
                <a:moveTo>
                  <a:pt x="382602" y="39141"/>
                </a:moveTo>
                <a:lnTo>
                  <a:pt x="334674" y="39141"/>
                </a:lnTo>
                <a:lnTo>
                  <a:pt x="336956" y="36264"/>
                </a:lnTo>
                <a:lnTo>
                  <a:pt x="340280" y="33635"/>
                </a:lnTo>
                <a:lnTo>
                  <a:pt x="349011" y="28872"/>
                </a:lnTo>
                <a:lnTo>
                  <a:pt x="354270" y="27682"/>
                </a:lnTo>
                <a:lnTo>
                  <a:pt x="368557" y="27682"/>
                </a:lnTo>
                <a:lnTo>
                  <a:pt x="374560" y="29815"/>
                </a:lnTo>
                <a:lnTo>
                  <a:pt x="378430" y="34081"/>
                </a:lnTo>
                <a:lnTo>
                  <a:pt x="382299" y="38248"/>
                </a:lnTo>
                <a:lnTo>
                  <a:pt x="382602" y="39141"/>
                </a:lnTo>
                <a:close/>
              </a:path>
              <a:path w="551814" h="105410">
                <a:moveTo>
                  <a:pt x="334674" y="103137"/>
                </a:moveTo>
                <a:lnTo>
                  <a:pt x="315327" y="103137"/>
                </a:lnTo>
                <a:lnTo>
                  <a:pt x="315327" y="29467"/>
                </a:lnTo>
                <a:lnTo>
                  <a:pt x="334674" y="29467"/>
                </a:lnTo>
                <a:lnTo>
                  <a:pt x="334674" y="39141"/>
                </a:lnTo>
                <a:lnTo>
                  <a:pt x="382602" y="39141"/>
                </a:lnTo>
                <a:lnTo>
                  <a:pt x="384234" y="43953"/>
                </a:lnTo>
                <a:lnTo>
                  <a:pt x="384234" y="44946"/>
                </a:lnTo>
                <a:lnTo>
                  <a:pt x="344398" y="44946"/>
                </a:lnTo>
                <a:lnTo>
                  <a:pt x="338841" y="47823"/>
                </a:lnTo>
                <a:lnTo>
                  <a:pt x="334674" y="53578"/>
                </a:lnTo>
                <a:lnTo>
                  <a:pt x="334674" y="103137"/>
                </a:lnTo>
                <a:close/>
              </a:path>
              <a:path w="551814" h="105410">
                <a:moveTo>
                  <a:pt x="384234" y="103137"/>
                </a:moveTo>
                <a:lnTo>
                  <a:pt x="364886" y="103137"/>
                </a:lnTo>
                <a:lnTo>
                  <a:pt x="364886" y="49510"/>
                </a:lnTo>
                <a:lnTo>
                  <a:pt x="360372" y="44946"/>
                </a:lnTo>
                <a:lnTo>
                  <a:pt x="384234" y="44946"/>
                </a:lnTo>
                <a:lnTo>
                  <a:pt x="384234" y="103137"/>
                </a:lnTo>
                <a:close/>
              </a:path>
              <a:path w="551814" h="105410">
                <a:moveTo>
                  <a:pt x="473664" y="38992"/>
                </a:moveTo>
                <a:lnTo>
                  <a:pt x="454019" y="38992"/>
                </a:lnTo>
                <a:lnTo>
                  <a:pt x="454019" y="1488"/>
                </a:lnTo>
                <a:lnTo>
                  <a:pt x="473664" y="1488"/>
                </a:lnTo>
                <a:lnTo>
                  <a:pt x="473664" y="38992"/>
                </a:lnTo>
                <a:close/>
              </a:path>
              <a:path w="551814" h="105410">
                <a:moveTo>
                  <a:pt x="440426" y="104923"/>
                </a:moveTo>
                <a:lnTo>
                  <a:pt x="431397" y="104923"/>
                </a:lnTo>
                <a:lnTo>
                  <a:pt x="424449" y="104272"/>
                </a:lnTo>
                <a:lnTo>
                  <a:pt x="399362" y="74721"/>
                </a:lnTo>
                <a:lnTo>
                  <a:pt x="398804" y="66377"/>
                </a:lnTo>
                <a:lnTo>
                  <a:pt x="399362" y="58098"/>
                </a:lnTo>
                <a:lnTo>
                  <a:pt x="424449" y="28351"/>
                </a:lnTo>
                <a:lnTo>
                  <a:pt x="431397" y="27682"/>
                </a:lnTo>
                <a:lnTo>
                  <a:pt x="440625" y="27682"/>
                </a:lnTo>
                <a:lnTo>
                  <a:pt x="448165" y="31452"/>
                </a:lnTo>
                <a:lnTo>
                  <a:pt x="454019" y="38992"/>
                </a:lnTo>
                <a:lnTo>
                  <a:pt x="473664" y="38992"/>
                </a:lnTo>
                <a:lnTo>
                  <a:pt x="473664" y="44946"/>
                </a:lnTo>
                <a:lnTo>
                  <a:pt x="431893" y="44946"/>
                </a:lnTo>
                <a:lnTo>
                  <a:pt x="427428" y="46930"/>
                </a:lnTo>
                <a:lnTo>
                  <a:pt x="420483" y="54867"/>
                </a:lnTo>
                <a:lnTo>
                  <a:pt x="418747" y="60027"/>
                </a:lnTo>
                <a:lnTo>
                  <a:pt x="418747" y="72628"/>
                </a:lnTo>
                <a:lnTo>
                  <a:pt x="420384" y="77787"/>
                </a:lnTo>
                <a:lnTo>
                  <a:pt x="423658" y="81855"/>
                </a:lnTo>
                <a:lnTo>
                  <a:pt x="427032" y="85824"/>
                </a:lnTo>
                <a:lnTo>
                  <a:pt x="431596" y="87808"/>
                </a:lnTo>
                <a:lnTo>
                  <a:pt x="473664" y="87808"/>
                </a:lnTo>
                <a:lnTo>
                  <a:pt x="473664" y="93761"/>
                </a:lnTo>
                <a:lnTo>
                  <a:pt x="454019" y="93761"/>
                </a:lnTo>
                <a:lnTo>
                  <a:pt x="447967" y="101203"/>
                </a:lnTo>
                <a:lnTo>
                  <a:pt x="440426" y="104923"/>
                </a:lnTo>
                <a:close/>
              </a:path>
              <a:path w="551814" h="105410">
                <a:moveTo>
                  <a:pt x="473664" y="87808"/>
                </a:moveTo>
                <a:lnTo>
                  <a:pt x="440625" y="87808"/>
                </a:lnTo>
                <a:lnTo>
                  <a:pt x="443800" y="87014"/>
                </a:lnTo>
                <a:lnTo>
                  <a:pt x="446875" y="85427"/>
                </a:lnTo>
                <a:lnTo>
                  <a:pt x="450050" y="83839"/>
                </a:lnTo>
                <a:lnTo>
                  <a:pt x="452432" y="81805"/>
                </a:lnTo>
                <a:lnTo>
                  <a:pt x="454019" y="79325"/>
                </a:lnTo>
                <a:lnTo>
                  <a:pt x="454019" y="53280"/>
                </a:lnTo>
                <a:lnTo>
                  <a:pt x="452432" y="50899"/>
                </a:lnTo>
                <a:lnTo>
                  <a:pt x="450050" y="48914"/>
                </a:lnTo>
                <a:lnTo>
                  <a:pt x="446875" y="47327"/>
                </a:lnTo>
                <a:lnTo>
                  <a:pt x="443800" y="45739"/>
                </a:lnTo>
                <a:lnTo>
                  <a:pt x="440625" y="44946"/>
                </a:lnTo>
                <a:lnTo>
                  <a:pt x="473664" y="44946"/>
                </a:lnTo>
                <a:lnTo>
                  <a:pt x="473664" y="87808"/>
                </a:lnTo>
                <a:close/>
              </a:path>
              <a:path w="551814" h="105410">
                <a:moveTo>
                  <a:pt x="473664" y="103137"/>
                </a:moveTo>
                <a:lnTo>
                  <a:pt x="454019" y="103137"/>
                </a:lnTo>
                <a:lnTo>
                  <a:pt x="454019" y="93761"/>
                </a:lnTo>
                <a:lnTo>
                  <a:pt x="473664" y="93761"/>
                </a:lnTo>
                <a:lnTo>
                  <a:pt x="473664" y="103137"/>
                </a:lnTo>
                <a:close/>
              </a:path>
              <a:path w="551814" h="105410">
                <a:moveTo>
                  <a:pt x="550399" y="90041"/>
                </a:moveTo>
                <a:lnTo>
                  <a:pt x="528493" y="90041"/>
                </a:lnTo>
                <a:lnTo>
                  <a:pt x="532610" y="87411"/>
                </a:lnTo>
                <a:lnTo>
                  <a:pt x="532505" y="79920"/>
                </a:lnTo>
                <a:lnTo>
                  <a:pt x="531519" y="78531"/>
                </a:lnTo>
                <a:lnTo>
                  <a:pt x="527153" y="76547"/>
                </a:lnTo>
                <a:lnTo>
                  <a:pt x="524474" y="75703"/>
                </a:lnTo>
                <a:lnTo>
                  <a:pt x="510732" y="72776"/>
                </a:lnTo>
                <a:lnTo>
                  <a:pt x="501161" y="69623"/>
                </a:lnTo>
                <a:lnTo>
                  <a:pt x="494324" y="64926"/>
                </a:lnTo>
                <a:lnTo>
                  <a:pt x="490222" y="58684"/>
                </a:lnTo>
                <a:lnTo>
                  <a:pt x="488881" y="51048"/>
                </a:lnTo>
                <a:lnTo>
                  <a:pt x="488855" y="44053"/>
                </a:lnTo>
                <a:lnTo>
                  <a:pt x="491682" y="38496"/>
                </a:lnTo>
                <a:lnTo>
                  <a:pt x="497338" y="34230"/>
                </a:lnTo>
                <a:lnTo>
                  <a:pt x="502993" y="29864"/>
                </a:lnTo>
                <a:lnTo>
                  <a:pt x="510236" y="27682"/>
                </a:lnTo>
                <a:lnTo>
                  <a:pt x="519067" y="27682"/>
                </a:lnTo>
                <a:lnTo>
                  <a:pt x="527336" y="28314"/>
                </a:lnTo>
                <a:lnTo>
                  <a:pt x="535029" y="30212"/>
                </a:lnTo>
                <a:lnTo>
                  <a:pt x="542144" y="33374"/>
                </a:lnTo>
                <a:lnTo>
                  <a:pt x="548684" y="37802"/>
                </a:lnTo>
                <a:lnTo>
                  <a:pt x="545988" y="42416"/>
                </a:lnTo>
                <a:lnTo>
                  <a:pt x="515644" y="42416"/>
                </a:lnTo>
                <a:lnTo>
                  <a:pt x="512816" y="43160"/>
                </a:lnTo>
                <a:lnTo>
                  <a:pt x="510732" y="44648"/>
                </a:lnTo>
                <a:lnTo>
                  <a:pt x="508649" y="46037"/>
                </a:lnTo>
                <a:lnTo>
                  <a:pt x="507607" y="47773"/>
                </a:lnTo>
                <a:lnTo>
                  <a:pt x="507607" y="51643"/>
                </a:lnTo>
                <a:lnTo>
                  <a:pt x="508649" y="52982"/>
                </a:lnTo>
                <a:lnTo>
                  <a:pt x="510732" y="53875"/>
                </a:lnTo>
                <a:lnTo>
                  <a:pt x="512915" y="54768"/>
                </a:lnTo>
                <a:lnTo>
                  <a:pt x="515594" y="55562"/>
                </a:lnTo>
                <a:lnTo>
                  <a:pt x="525566" y="57745"/>
                </a:lnTo>
                <a:lnTo>
                  <a:pt x="529336" y="58638"/>
                </a:lnTo>
                <a:lnTo>
                  <a:pt x="533106" y="59432"/>
                </a:lnTo>
                <a:lnTo>
                  <a:pt x="536628" y="60721"/>
                </a:lnTo>
                <a:lnTo>
                  <a:pt x="539903" y="62507"/>
                </a:lnTo>
                <a:lnTo>
                  <a:pt x="543177" y="64194"/>
                </a:lnTo>
                <a:lnTo>
                  <a:pt x="545856" y="66526"/>
                </a:lnTo>
                <a:lnTo>
                  <a:pt x="548031" y="69623"/>
                </a:lnTo>
                <a:lnTo>
                  <a:pt x="550122" y="72380"/>
                </a:lnTo>
                <a:lnTo>
                  <a:pt x="551214" y="76348"/>
                </a:lnTo>
                <a:lnTo>
                  <a:pt x="551214" y="88453"/>
                </a:lnTo>
                <a:lnTo>
                  <a:pt x="550399" y="90041"/>
                </a:lnTo>
                <a:close/>
              </a:path>
              <a:path w="551814" h="105410">
                <a:moveTo>
                  <a:pt x="540945" y="51048"/>
                </a:moveTo>
                <a:lnTo>
                  <a:pt x="538762" y="48666"/>
                </a:lnTo>
                <a:lnTo>
                  <a:pt x="535736" y="46632"/>
                </a:lnTo>
                <a:lnTo>
                  <a:pt x="527996" y="43259"/>
                </a:lnTo>
                <a:lnTo>
                  <a:pt x="523780" y="42416"/>
                </a:lnTo>
                <a:lnTo>
                  <a:pt x="545988" y="42416"/>
                </a:lnTo>
                <a:lnTo>
                  <a:pt x="540945" y="51048"/>
                </a:lnTo>
                <a:close/>
              </a:path>
              <a:path w="551814" h="105410">
                <a:moveTo>
                  <a:pt x="528989" y="104923"/>
                </a:moveTo>
                <a:lnTo>
                  <a:pt x="512915" y="104923"/>
                </a:lnTo>
                <a:lnTo>
                  <a:pt x="506764" y="103931"/>
                </a:lnTo>
                <a:lnTo>
                  <a:pt x="500910" y="101947"/>
                </a:lnTo>
                <a:lnTo>
                  <a:pt x="495056" y="99863"/>
                </a:lnTo>
                <a:lnTo>
                  <a:pt x="490244" y="97035"/>
                </a:lnTo>
                <a:lnTo>
                  <a:pt x="486473" y="93464"/>
                </a:lnTo>
                <a:lnTo>
                  <a:pt x="494808" y="79920"/>
                </a:lnTo>
                <a:lnTo>
                  <a:pt x="497784" y="82698"/>
                </a:lnTo>
                <a:lnTo>
                  <a:pt x="501703" y="85080"/>
                </a:lnTo>
                <a:lnTo>
                  <a:pt x="511427" y="89048"/>
                </a:lnTo>
                <a:lnTo>
                  <a:pt x="515991" y="90041"/>
                </a:lnTo>
                <a:lnTo>
                  <a:pt x="550399" y="90041"/>
                </a:lnTo>
                <a:lnTo>
                  <a:pt x="548287" y="94158"/>
                </a:lnTo>
                <a:lnTo>
                  <a:pt x="536678" y="102790"/>
                </a:lnTo>
                <a:lnTo>
                  <a:pt x="528989" y="104923"/>
                </a:lnTo>
                <a:close/>
              </a:path>
            </a:pathLst>
          </a:custGeom>
          <a:solidFill>
            <a:srgbClr val="E9483E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0" name="object 30" descr="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541925" y="1447800"/>
            <a:ext cx="1732199" cy="1323500"/>
          </a:xfrm>
          <a:prstGeom prst="rect">
            <a:avLst/>
          </a:prstGeom>
        </p:spPr>
      </p:pic>
      <p:sp>
        <p:nvSpPr>
          <p:cNvPr id="31" name="object 31" descr=""/>
          <p:cNvSpPr txBox="1"/>
          <p:nvPr/>
        </p:nvSpPr>
        <p:spPr>
          <a:xfrm>
            <a:off x="713020" y="1568170"/>
            <a:ext cx="102235" cy="787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>
                <a:solidFill>
                  <a:srgbClr val="FFFFFF"/>
                </a:solidFill>
                <a:latin typeface="Arial"/>
                <a:cs typeface="Arial"/>
              </a:rPr>
              <a:t>●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000">
                <a:solidFill>
                  <a:srgbClr val="FFFFFF"/>
                </a:solidFill>
                <a:latin typeface="Arial"/>
                <a:cs typeface="Arial"/>
              </a:rPr>
              <a:t>●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000">
                <a:solidFill>
                  <a:srgbClr val="FFFFFF"/>
                </a:solidFill>
                <a:latin typeface="Arial"/>
                <a:cs typeface="Arial"/>
              </a:rPr>
              <a:t>●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000">
                <a:solidFill>
                  <a:srgbClr val="FFFFFF"/>
                </a:solidFill>
                <a:latin typeface="Arial"/>
                <a:cs typeface="Arial"/>
              </a:rPr>
              <a:t>●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000">
                <a:solidFill>
                  <a:srgbClr val="FFFFFF"/>
                </a:solidFill>
                <a:latin typeface="Arial"/>
                <a:cs typeface="Arial"/>
              </a:rPr>
              <a:t>●</a:t>
            </a:r>
            <a:endParaRPr sz="1000">
              <a:latin typeface="Arial"/>
              <a:cs typeface="Arial"/>
            </a:endParaRPr>
          </a:p>
        </p:txBody>
      </p:sp>
      <p:sp>
        <p:nvSpPr>
          <p:cNvPr id="32" name="object 32" descr=""/>
          <p:cNvSpPr/>
          <p:nvPr/>
        </p:nvSpPr>
        <p:spPr>
          <a:xfrm>
            <a:off x="8867062" y="4819863"/>
            <a:ext cx="62230" cy="87630"/>
          </a:xfrm>
          <a:custGeom>
            <a:avLst/>
            <a:gdLst/>
            <a:ahLst/>
            <a:cxnLst/>
            <a:rect l="l" t="t" r="r" b="b"/>
            <a:pathLst>
              <a:path w="62229" h="87629">
                <a:moveTo>
                  <a:pt x="41216" y="87362"/>
                </a:moveTo>
                <a:lnTo>
                  <a:pt x="32485" y="87362"/>
                </a:lnTo>
                <a:lnTo>
                  <a:pt x="25239" y="86645"/>
                </a:lnTo>
                <a:lnTo>
                  <a:pt x="431" y="53466"/>
                </a:lnTo>
                <a:lnTo>
                  <a:pt x="0" y="41969"/>
                </a:lnTo>
                <a:lnTo>
                  <a:pt x="411" y="35173"/>
                </a:lnTo>
                <a:lnTo>
                  <a:pt x="26783" y="744"/>
                </a:lnTo>
                <a:lnTo>
                  <a:pt x="34271" y="0"/>
                </a:lnTo>
                <a:lnTo>
                  <a:pt x="41145" y="632"/>
                </a:lnTo>
                <a:lnTo>
                  <a:pt x="47330" y="2530"/>
                </a:lnTo>
                <a:lnTo>
                  <a:pt x="52828" y="5692"/>
                </a:lnTo>
                <a:lnTo>
                  <a:pt x="56828" y="9376"/>
                </a:lnTo>
                <a:lnTo>
                  <a:pt x="27127" y="9376"/>
                </a:lnTo>
                <a:lnTo>
                  <a:pt x="21323" y="12451"/>
                </a:lnTo>
                <a:lnTo>
                  <a:pt x="16858" y="18603"/>
                </a:lnTo>
                <a:lnTo>
                  <a:pt x="12492" y="24755"/>
                </a:lnTo>
                <a:lnTo>
                  <a:pt x="10309" y="32742"/>
                </a:lnTo>
                <a:lnTo>
                  <a:pt x="10418" y="45392"/>
                </a:lnTo>
                <a:lnTo>
                  <a:pt x="10458" y="45839"/>
                </a:lnTo>
                <a:lnTo>
                  <a:pt x="19245" y="45839"/>
                </a:lnTo>
                <a:lnTo>
                  <a:pt x="16213" y="47674"/>
                </a:lnTo>
                <a:lnTo>
                  <a:pt x="13137" y="50700"/>
                </a:lnTo>
                <a:lnTo>
                  <a:pt x="10756" y="54471"/>
                </a:lnTo>
                <a:lnTo>
                  <a:pt x="11450" y="61714"/>
                </a:lnTo>
                <a:lnTo>
                  <a:pt x="13633" y="67468"/>
                </a:lnTo>
                <a:lnTo>
                  <a:pt x="17304" y="71735"/>
                </a:lnTo>
                <a:lnTo>
                  <a:pt x="21075" y="75902"/>
                </a:lnTo>
                <a:lnTo>
                  <a:pt x="25986" y="77985"/>
                </a:lnTo>
                <a:lnTo>
                  <a:pt x="55340" y="77985"/>
                </a:lnTo>
                <a:lnTo>
                  <a:pt x="53767" y="79474"/>
                </a:lnTo>
                <a:lnTo>
                  <a:pt x="48310" y="84732"/>
                </a:lnTo>
                <a:lnTo>
                  <a:pt x="41216" y="87362"/>
                </a:lnTo>
                <a:close/>
              </a:path>
              <a:path w="62229" h="87629">
                <a:moveTo>
                  <a:pt x="52428" y="18008"/>
                </a:moveTo>
                <a:lnTo>
                  <a:pt x="50146" y="15428"/>
                </a:lnTo>
                <a:lnTo>
                  <a:pt x="47665" y="13344"/>
                </a:lnTo>
                <a:lnTo>
                  <a:pt x="42307" y="10169"/>
                </a:lnTo>
                <a:lnTo>
                  <a:pt x="38735" y="9376"/>
                </a:lnTo>
                <a:lnTo>
                  <a:pt x="56828" y="9376"/>
                </a:lnTo>
                <a:lnTo>
                  <a:pt x="57637" y="10120"/>
                </a:lnTo>
                <a:lnTo>
                  <a:pt x="52428" y="18008"/>
                </a:lnTo>
                <a:close/>
              </a:path>
              <a:path w="62229" h="87629">
                <a:moveTo>
                  <a:pt x="19245" y="45839"/>
                </a:moveTo>
                <a:lnTo>
                  <a:pt x="10458" y="45839"/>
                </a:lnTo>
                <a:lnTo>
                  <a:pt x="13038" y="41969"/>
                </a:lnTo>
                <a:lnTo>
                  <a:pt x="16610" y="38844"/>
                </a:lnTo>
                <a:lnTo>
                  <a:pt x="21174" y="36462"/>
                </a:lnTo>
                <a:lnTo>
                  <a:pt x="25738" y="33982"/>
                </a:lnTo>
                <a:lnTo>
                  <a:pt x="30153" y="32742"/>
                </a:lnTo>
                <a:lnTo>
                  <a:pt x="42655" y="32742"/>
                </a:lnTo>
                <a:lnTo>
                  <a:pt x="49302" y="35173"/>
                </a:lnTo>
                <a:lnTo>
                  <a:pt x="54362" y="40034"/>
                </a:lnTo>
                <a:lnTo>
                  <a:pt x="56297" y="41820"/>
                </a:lnTo>
                <a:lnTo>
                  <a:pt x="27722" y="41820"/>
                </a:lnTo>
                <a:lnTo>
                  <a:pt x="23753" y="43011"/>
                </a:lnTo>
                <a:lnTo>
                  <a:pt x="19983" y="45392"/>
                </a:lnTo>
                <a:lnTo>
                  <a:pt x="19245" y="45839"/>
                </a:lnTo>
                <a:close/>
              </a:path>
              <a:path w="62229" h="87629">
                <a:moveTo>
                  <a:pt x="55340" y="77985"/>
                </a:moveTo>
                <a:lnTo>
                  <a:pt x="37793" y="77985"/>
                </a:lnTo>
                <a:lnTo>
                  <a:pt x="42456" y="76200"/>
                </a:lnTo>
                <a:lnTo>
                  <a:pt x="46028" y="72628"/>
                </a:lnTo>
                <a:lnTo>
                  <a:pt x="49699" y="69056"/>
                </a:lnTo>
                <a:lnTo>
                  <a:pt x="51535" y="64889"/>
                </a:lnTo>
                <a:lnTo>
                  <a:pt x="51535" y="54371"/>
                </a:lnTo>
                <a:lnTo>
                  <a:pt x="49749" y="49907"/>
                </a:lnTo>
                <a:lnTo>
                  <a:pt x="46177" y="46732"/>
                </a:lnTo>
                <a:lnTo>
                  <a:pt x="42704" y="43457"/>
                </a:lnTo>
                <a:lnTo>
                  <a:pt x="37942" y="41820"/>
                </a:lnTo>
                <a:lnTo>
                  <a:pt x="56297" y="41820"/>
                </a:lnTo>
                <a:lnTo>
                  <a:pt x="59522" y="44797"/>
                </a:lnTo>
                <a:lnTo>
                  <a:pt x="62102" y="51345"/>
                </a:lnTo>
                <a:lnTo>
                  <a:pt x="62102" y="67617"/>
                </a:lnTo>
                <a:lnTo>
                  <a:pt x="59323" y="74215"/>
                </a:lnTo>
                <a:lnTo>
                  <a:pt x="55340" y="77985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2839744" y="254225"/>
            <a:ext cx="1802764" cy="365760"/>
          </a:xfrm>
          <a:custGeom>
            <a:avLst/>
            <a:gdLst/>
            <a:ahLst/>
            <a:cxnLst/>
            <a:rect l="l" t="t" r="r" b="b"/>
            <a:pathLst>
              <a:path w="1802764" h="365759">
                <a:moveTo>
                  <a:pt x="1802590" y="365759"/>
                </a:moveTo>
                <a:lnTo>
                  <a:pt x="0" y="365759"/>
                </a:lnTo>
                <a:lnTo>
                  <a:pt x="0" y="0"/>
                </a:lnTo>
                <a:lnTo>
                  <a:pt x="1802590" y="0"/>
                </a:lnTo>
                <a:lnTo>
                  <a:pt x="1802590" y="365759"/>
                </a:lnTo>
                <a:close/>
              </a:path>
            </a:pathLst>
          </a:custGeom>
          <a:solidFill>
            <a:srgbClr val="E9483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/>
          <p:nvPr/>
        </p:nvSpPr>
        <p:spPr>
          <a:xfrm>
            <a:off x="5346729" y="254225"/>
            <a:ext cx="2898140" cy="365760"/>
          </a:xfrm>
          <a:custGeom>
            <a:avLst/>
            <a:gdLst/>
            <a:ahLst/>
            <a:cxnLst/>
            <a:rect l="l" t="t" r="r" b="b"/>
            <a:pathLst>
              <a:path w="2898140" h="365759">
                <a:moveTo>
                  <a:pt x="2897739" y="365759"/>
                </a:moveTo>
                <a:lnTo>
                  <a:pt x="0" y="365759"/>
                </a:lnTo>
                <a:lnTo>
                  <a:pt x="0" y="0"/>
                </a:lnTo>
                <a:lnTo>
                  <a:pt x="2897739" y="0"/>
                </a:lnTo>
                <a:lnTo>
                  <a:pt x="2897739" y="365759"/>
                </a:lnTo>
                <a:close/>
              </a:path>
            </a:pathLst>
          </a:custGeom>
          <a:solidFill>
            <a:srgbClr val="E9483E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2622" y="337729"/>
            <a:ext cx="2379884" cy="268783"/>
          </a:xfrm>
          <a:prstGeom prst="rect">
            <a:avLst/>
          </a:prstGeom>
        </p:spPr>
      </p:pic>
      <p:sp>
        <p:nvSpPr>
          <p:cNvPr id="5" name="object 5" descr=""/>
          <p:cNvSpPr/>
          <p:nvPr/>
        </p:nvSpPr>
        <p:spPr>
          <a:xfrm>
            <a:off x="2858943" y="337729"/>
            <a:ext cx="1764664" cy="213360"/>
          </a:xfrm>
          <a:custGeom>
            <a:avLst/>
            <a:gdLst/>
            <a:ahLst/>
            <a:cxnLst/>
            <a:rect l="l" t="t" r="r" b="b"/>
            <a:pathLst>
              <a:path w="1764664" h="213359">
                <a:moveTo>
                  <a:pt x="38695" y="209103"/>
                </a:moveTo>
                <a:lnTo>
                  <a:pt x="0" y="209103"/>
                </a:lnTo>
                <a:lnTo>
                  <a:pt x="0" y="5804"/>
                </a:lnTo>
                <a:lnTo>
                  <a:pt x="38695" y="5804"/>
                </a:lnTo>
                <a:lnTo>
                  <a:pt x="38695" y="127396"/>
                </a:lnTo>
                <a:lnTo>
                  <a:pt x="84829" y="127396"/>
                </a:lnTo>
                <a:lnTo>
                  <a:pt x="83790" y="128587"/>
                </a:lnTo>
                <a:lnTo>
                  <a:pt x="101572" y="152400"/>
                </a:lnTo>
                <a:lnTo>
                  <a:pt x="56405" y="152400"/>
                </a:lnTo>
                <a:lnTo>
                  <a:pt x="38695" y="171301"/>
                </a:lnTo>
                <a:lnTo>
                  <a:pt x="38695" y="209103"/>
                </a:lnTo>
                <a:close/>
              </a:path>
              <a:path w="1764664" h="213359">
                <a:moveTo>
                  <a:pt x="84829" y="127396"/>
                </a:moveTo>
                <a:lnTo>
                  <a:pt x="38695" y="127396"/>
                </a:lnTo>
                <a:lnTo>
                  <a:pt x="94505" y="61912"/>
                </a:lnTo>
                <a:lnTo>
                  <a:pt x="141982" y="61912"/>
                </a:lnTo>
                <a:lnTo>
                  <a:pt x="84829" y="127396"/>
                </a:lnTo>
                <a:close/>
              </a:path>
              <a:path w="1764664" h="213359">
                <a:moveTo>
                  <a:pt x="143916" y="209103"/>
                </a:moveTo>
                <a:lnTo>
                  <a:pt x="95398" y="209103"/>
                </a:lnTo>
                <a:lnTo>
                  <a:pt x="56405" y="152400"/>
                </a:lnTo>
                <a:lnTo>
                  <a:pt x="101572" y="152400"/>
                </a:lnTo>
                <a:lnTo>
                  <a:pt x="143916" y="209103"/>
                </a:lnTo>
                <a:close/>
              </a:path>
              <a:path w="1764664" h="213359">
                <a:moveTo>
                  <a:pt x="188815" y="45987"/>
                </a:moveTo>
                <a:lnTo>
                  <a:pt x="176016" y="45987"/>
                </a:lnTo>
                <a:lnTo>
                  <a:pt x="170559" y="43755"/>
                </a:lnTo>
                <a:lnTo>
                  <a:pt x="165895" y="39290"/>
                </a:lnTo>
                <a:lnTo>
                  <a:pt x="161332" y="34825"/>
                </a:lnTo>
                <a:lnTo>
                  <a:pt x="159049" y="29368"/>
                </a:lnTo>
                <a:lnTo>
                  <a:pt x="159049" y="16371"/>
                </a:lnTo>
                <a:lnTo>
                  <a:pt x="161332" y="10914"/>
                </a:lnTo>
                <a:lnTo>
                  <a:pt x="165895" y="6548"/>
                </a:lnTo>
                <a:lnTo>
                  <a:pt x="170559" y="2182"/>
                </a:lnTo>
                <a:lnTo>
                  <a:pt x="176016" y="0"/>
                </a:lnTo>
                <a:lnTo>
                  <a:pt x="188815" y="0"/>
                </a:lnTo>
                <a:lnTo>
                  <a:pt x="194322" y="2182"/>
                </a:lnTo>
                <a:lnTo>
                  <a:pt x="203251" y="10914"/>
                </a:lnTo>
                <a:lnTo>
                  <a:pt x="205484" y="16371"/>
                </a:lnTo>
                <a:lnTo>
                  <a:pt x="205484" y="29368"/>
                </a:lnTo>
                <a:lnTo>
                  <a:pt x="203251" y="34825"/>
                </a:lnTo>
                <a:lnTo>
                  <a:pt x="194322" y="43755"/>
                </a:lnTo>
                <a:lnTo>
                  <a:pt x="188815" y="45987"/>
                </a:lnTo>
                <a:close/>
              </a:path>
              <a:path w="1764664" h="213359">
                <a:moveTo>
                  <a:pt x="201763" y="209103"/>
                </a:moveTo>
                <a:lnTo>
                  <a:pt x="163068" y="209103"/>
                </a:lnTo>
                <a:lnTo>
                  <a:pt x="163068" y="61912"/>
                </a:lnTo>
                <a:lnTo>
                  <a:pt x="201763" y="61912"/>
                </a:lnTo>
                <a:lnTo>
                  <a:pt x="201763" y="209103"/>
                </a:lnTo>
                <a:close/>
              </a:path>
              <a:path w="1764664" h="213359">
                <a:moveTo>
                  <a:pt x="286766" y="61912"/>
                </a:moveTo>
                <a:lnTo>
                  <a:pt x="247773" y="61912"/>
                </a:lnTo>
                <a:lnTo>
                  <a:pt x="247773" y="21580"/>
                </a:lnTo>
                <a:lnTo>
                  <a:pt x="286766" y="21580"/>
                </a:lnTo>
                <a:lnTo>
                  <a:pt x="286766" y="61912"/>
                </a:lnTo>
                <a:close/>
              </a:path>
              <a:path w="1764664" h="213359">
                <a:moveTo>
                  <a:pt x="316680" y="95696"/>
                </a:moveTo>
                <a:lnTo>
                  <a:pt x="223365" y="95696"/>
                </a:lnTo>
                <a:lnTo>
                  <a:pt x="223365" y="61912"/>
                </a:lnTo>
                <a:lnTo>
                  <a:pt x="316680" y="61912"/>
                </a:lnTo>
                <a:lnTo>
                  <a:pt x="316680" y="95696"/>
                </a:lnTo>
                <a:close/>
              </a:path>
              <a:path w="1764664" h="213359">
                <a:moveTo>
                  <a:pt x="289594" y="212824"/>
                </a:moveTo>
                <a:lnTo>
                  <a:pt x="271297" y="210303"/>
                </a:lnTo>
                <a:lnTo>
                  <a:pt x="258228" y="202741"/>
                </a:lnTo>
                <a:lnTo>
                  <a:pt x="250387" y="190137"/>
                </a:lnTo>
                <a:lnTo>
                  <a:pt x="247773" y="172491"/>
                </a:lnTo>
                <a:lnTo>
                  <a:pt x="247773" y="95696"/>
                </a:lnTo>
                <a:lnTo>
                  <a:pt x="286766" y="95696"/>
                </a:lnTo>
                <a:lnTo>
                  <a:pt x="286766" y="166885"/>
                </a:lnTo>
                <a:lnTo>
                  <a:pt x="287907" y="170755"/>
                </a:lnTo>
                <a:lnTo>
                  <a:pt x="290308" y="173980"/>
                </a:lnTo>
                <a:lnTo>
                  <a:pt x="292570" y="176807"/>
                </a:lnTo>
                <a:lnTo>
                  <a:pt x="295894" y="178296"/>
                </a:lnTo>
                <a:lnTo>
                  <a:pt x="314909" y="178296"/>
                </a:lnTo>
                <a:lnTo>
                  <a:pt x="321889" y="203299"/>
                </a:lnTo>
                <a:lnTo>
                  <a:pt x="316076" y="207466"/>
                </a:lnTo>
                <a:lnTo>
                  <a:pt x="308755" y="210442"/>
                </a:lnTo>
                <a:lnTo>
                  <a:pt x="299928" y="212228"/>
                </a:lnTo>
                <a:lnTo>
                  <a:pt x="289594" y="212824"/>
                </a:lnTo>
                <a:close/>
              </a:path>
              <a:path w="1764664" h="213359">
                <a:moveTo>
                  <a:pt x="314909" y="178296"/>
                </a:moveTo>
                <a:lnTo>
                  <a:pt x="306312" y="178296"/>
                </a:lnTo>
                <a:lnTo>
                  <a:pt x="310826" y="176857"/>
                </a:lnTo>
                <a:lnTo>
                  <a:pt x="313704" y="173980"/>
                </a:lnTo>
                <a:lnTo>
                  <a:pt x="314909" y="178296"/>
                </a:lnTo>
                <a:close/>
              </a:path>
              <a:path w="1764664" h="213359">
                <a:moveTo>
                  <a:pt x="411815" y="212824"/>
                </a:moveTo>
                <a:lnTo>
                  <a:pt x="367027" y="200517"/>
                </a:lnTo>
                <a:lnTo>
                  <a:pt x="339224" y="166017"/>
                </a:lnTo>
                <a:lnTo>
                  <a:pt x="333829" y="135284"/>
                </a:lnTo>
                <a:lnTo>
                  <a:pt x="335178" y="119397"/>
                </a:lnTo>
                <a:lnTo>
                  <a:pt x="355409" y="80218"/>
                </a:lnTo>
                <a:lnTo>
                  <a:pt x="395230" y="59568"/>
                </a:lnTo>
                <a:lnTo>
                  <a:pt x="411815" y="58191"/>
                </a:lnTo>
                <a:lnTo>
                  <a:pt x="422530" y="58712"/>
                </a:lnTo>
                <a:lnTo>
                  <a:pt x="460965" y="75158"/>
                </a:lnTo>
                <a:lnTo>
                  <a:pt x="470007" y="84683"/>
                </a:lnTo>
                <a:lnTo>
                  <a:pt x="461468" y="92719"/>
                </a:lnTo>
                <a:lnTo>
                  <a:pt x="413601" y="92719"/>
                </a:lnTo>
                <a:lnTo>
                  <a:pt x="405155" y="93454"/>
                </a:lnTo>
                <a:lnTo>
                  <a:pt x="374403" y="126159"/>
                </a:lnTo>
                <a:lnTo>
                  <a:pt x="373715" y="135284"/>
                </a:lnTo>
                <a:lnTo>
                  <a:pt x="374403" y="144428"/>
                </a:lnTo>
                <a:lnTo>
                  <a:pt x="397527" y="175319"/>
                </a:lnTo>
                <a:lnTo>
                  <a:pt x="413601" y="178296"/>
                </a:lnTo>
                <a:lnTo>
                  <a:pt x="461788" y="178296"/>
                </a:lnTo>
                <a:lnTo>
                  <a:pt x="470007" y="185886"/>
                </a:lnTo>
                <a:lnTo>
                  <a:pt x="432204" y="210777"/>
                </a:lnTo>
                <a:lnTo>
                  <a:pt x="422530" y="212312"/>
                </a:lnTo>
                <a:lnTo>
                  <a:pt x="411815" y="212824"/>
                </a:lnTo>
                <a:close/>
              </a:path>
              <a:path w="1764664" h="213359">
                <a:moveTo>
                  <a:pt x="444706" y="108495"/>
                </a:moveTo>
                <a:lnTo>
                  <a:pt x="438743" y="101593"/>
                </a:lnTo>
                <a:lnTo>
                  <a:pt x="431572" y="96663"/>
                </a:lnTo>
                <a:lnTo>
                  <a:pt x="423191" y="93705"/>
                </a:lnTo>
                <a:lnTo>
                  <a:pt x="413601" y="92719"/>
                </a:lnTo>
                <a:lnTo>
                  <a:pt x="461468" y="92719"/>
                </a:lnTo>
                <a:lnTo>
                  <a:pt x="444706" y="108495"/>
                </a:lnTo>
                <a:close/>
              </a:path>
              <a:path w="1764664" h="213359">
                <a:moveTo>
                  <a:pt x="461788" y="178296"/>
                </a:moveTo>
                <a:lnTo>
                  <a:pt x="413601" y="178296"/>
                </a:lnTo>
                <a:lnTo>
                  <a:pt x="422968" y="177310"/>
                </a:lnTo>
                <a:lnTo>
                  <a:pt x="431274" y="174352"/>
                </a:lnTo>
                <a:lnTo>
                  <a:pt x="438520" y="169422"/>
                </a:lnTo>
                <a:lnTo>
                  <a:pt x="444706" y="162520"/>
                </a:lnTo>
                <a:lnTo>
                  <a:pt x="461788" y="178296"/>
                </a:lnTo>
                <a:close/>
              </a:path>
              <a:path w="1764664" h="213359">
                <a:moveTo>
                  <a:pt x="533996" y="209103"/>
                </a:moveTo>
                <a:lnTo>
                  <a:pt x="495301" y="209103"/>
                </a:lnTo>
                <a:lnTo>
                  <a:pt x="495301" y="5804"/>
                </a:lnTo>
                <a:lnTo>
                  <a:pt x="533996" y="5804"/>
                </a:lnTo>
                <a:lnTo>
                  <a:pt x="533996" y="81111"/>
                </a:lnTo>
                <a:lnTo>
                  <a:pt x="628859" y="81111"/>
                </a:lnTo>
                <a:lnTo>
                  <a:pt x="630771" y="85241"/>
                </a:lnTo>
                <a:lnTo>
                  <a:pt x="632582" y="92719"/>
                </a:lnTo>
                <a:lnTo>
                  <a:pt x="567482" y="92719"/>
                </a:lnTo>
                <a:lnTo>
                  <a:pt x="557855" y="93798"/>
                </a:lnTo>
                <a:lnTo>
                  <a:pt x="549065" y="97035"/>
                </a:lnTo>
                <a:lnTo>
                  <a:pt x="541112" y="102430"/>
                </a:lnTo>
                <a:lnTo>
                  <a:pt x="533996" y="109983"/>
                </a:lnTo>
                <a:lnTo>
                  <a:pt x="533996" y="209103"/>
                </a:lnTo>
                <a:close/>
              </a:path>
              <a:path w="1764664" h="213359">
                <a:moveTo>
                  <a:pt x="628859" y="81111"/>
                </a:moveTo>
                <a:lnTo>
                  <a:pt x="533996" y="81111"/>
                </a:lnTo>
                <a:lnTo>
                  <a:pt x="537884" y="76888"/>
                </a:lnTo>
                <a:lnTo>
                  <a:pt x="576952" y="58638"/>
                </a:lnTo>
                <a:lnTo>
                  <a:pt x="585788" y="58191"/>
                </a:lnTo>
                <a:lnTo>
                  <a:pt x="597202" y="58963"/>
                </a:lnTo>
                <a:lnTo>
                  <a:pt x="628859" y="81111"/>
                </a:lnTo>
                <a:close/>
              </a:path>
              <a:path w="1764664" h="213359">
                <a:moveTo>
                  <a:pt x="633711" y="209103"/>
                </a:moveTo>
                <a:lnTo>
                  <a:pt x="595016" y="209103"/>
                </a:lnTo>
                <a:lnTo>
                  <a:pt x="595016" y="119508"/>
                </a:lnTo>
                <a:lnTo>
                  <a:pt x="593295" y="107788"/>
                </a:lnTo>
                <a:lnTo>
                  <a:pt x="588132" y="99417"/>
                </a:lnTo>
                <a:lnTo>
                  <a:pt x="579528" y="94394"/>
                </a:lnTo>
                <a:lnTo>
                  <a:pt x="567482" y="92719"/>
                </a:lnTo>
                <a:lnTo>
                  <a:pt x="632582" y="92719"/>
                </a:lnTo>
                <a:lnTo>
                  <a:pt x="632979" y="94394"/>
                </a:lnTo>
                <a:lnTo>
                  <a:pt x="633711" y="104626"/>
                </a:lnTo>
                <a:lnTo>
                  <a:pt x="633711" y="209103"/>
                </a:lnTo>
                <a:close/>
              </a:path>
              <a:path w="1764664" h="213359">
                <a:moveTo>
                  <a:pt x="741290" y="212824"/>
                </a:moveTo>
                <a:lnTo>
                  <a:pt x="696335" y="200769"/>
                </a:lnTo>
                <a:lnTo>
                  <a:pt x="668178" y="166575"/>
                </a:lnTo>
                <a:lnTo>
                  <a:pt x="662709" y="135284"/>
                </a:lnTo>
                <a:lnTo>
                  <a:pt x="664067" y="119518"/>
                </a:lnTo>
                <a:lnTo>
                  <a:pt x="684438" y="80367"/>
                </a:lnTo>
                <a:lnTo>
                  <a:pt x="723226" y="59577"/>
                </a:lnTo>
                <a:lnTo>
                  <a:pt x="738909" y="58191"/>
                </a:lnTo>
                <a:lnTo>
                  <a:pt x="754452" y="59596"/>
                </a:lnTo>
                <a:lnTo>
                  <a:pt x="768488" y="63810"/>
                </a:lnTo>
                <a:lnTo>
                  <a:pt x="781018" y="70832"/>
                </a:lnTo>
                <a:lnTo>
                  <a:pt x="792040" y="80664"/>
                </a:lnTo>
                <a:lnTo>
                  <a:pt x="798262" y="88999"/>
                </a:lnTo>
                <a:lnTo>
                  <a:pt x="738909" y="88999"/>
                </a:lnTo>
                <a:lnTo>
                  <a:pt x="731588" y="89585"/>
                </a:lnTo>
                <a:lnTo>
                  <a:pt x="702595" y="121592"/>
                </a:lnTo>
                <a:lnTo>
                  <a:pt x="811189" y="121592"/>
                </a:lnTo>
                <a:lnTo>
                  <a:pt x="811295" y="122020"/>
                </a:lnTo>
                <a:lnTo>
                  <a:pt x="812579" y="139303"/>
                </a:lnTo>
                <a:lnTo>
                  <a:pt x="812579" y="147786"/>
                </a:lnTo>
                <a:lnTo>
                  <a:pt x="703190" y="147786"/>
                </a:lnTo>
                <a:lnTo>
                  <a:pt x="704650" y="154604"/>
                </a:lnTo>
                <a:lnTo>
                  <a:pt x="736658" y="181393"/>
                </a:lnTo>
                <a:lnTo>
                  <a:pt x="745606" y="182016"/>
                </a:lnTo>
                <a:lnTo>
                  <a:pt x="794895" y="182016"/>
                </a:lnTo>
                <a:lnTo>
                  <a:pt x="801863" y="192285"/>
                </a:lnTo>
                <a:lnTo>
                  <a:pt x="766656" y="209894"/>
                </a:lnTo>
                <a:lnTo>
                  <a:pt x="749913" y="212498"/>
                </a:lnTo>
                <a:lnTo>
                  <a:pt x="741290" y="212824"/>
                </a:lnTo>
                <a:close/>
              </a:path>
              <a:path w="1764664" h="213359">
                <a:moveTo>
                  <a:pt x="811189" y="121592"/>
                </a:moveTo>
                <a:lnTo>
                  <a:pt x="775074" y="121592"/>
                </a:lnTo>
                <a:lnTo>
                  <a:pt x="774051" y="114653"/>
                </a:lnTo>
                <a:lnTo>
                  <a:pt x="771874" y="108421"/>
                </a:lnTo>
                <a:lnTo>
                  <a:pt x="738909" y="88999"/>
                </a:lnTo>
                <a:lnTo>
                  <a:pt x="798262" y="88999"/>
                </a:lnTo>
                <a:lnTo>
                  <a:pt x="801026" y="92701"/>
                </a:lnTo>
                <a:lnTo>
                  <a:pt x="807444" y="106486"/>
                </a:lnTo>
                <a:lnTo>
                  <a:pt x="811189" y="121592"/>
                </a:lnTo>
                <a:close/>
              </a:path>
              <a:path w="1764664" h="213359">
                <a:moveTo>
                  <a:pt x="794895" y="182016"/>
                </a:moveTo>
                <a:lnTo>
                  <a:pt x="751658" y="182016"/>
                </a:lnTo>
                <a:lnTo>
                  <a:pt x="758455" y="180776"/>
                </a:lnTo>
                <a:lnTo>
                  <a:pt x="765996" y="178296"/>
                </a:lnTo>
                <a:lnTo>
                  <a:pt x="773536" y="175716"/>
                </a:lnTo>
                <a:lnTo>
                  <a:pt x="779837" y="172045"/>
                </a:lnTo>
                <a:lnTo>
                  <a:pt x="784897" y="167282"/>
                </a:lnTo>
                <a:lnTo>
                  <a:pt x="794895" y="182016"/>
                </a:lnTo>
                <a:close/>
              </a:path>
              <a:path w="1764664" h="213359">
                <a:moveTo>
                  <a:pt x="973684" y="81111"/>
                </a:moveTo>
                <a:lnTo>
                  <a:pt x="879335" y="81111"/>
                </a:lnTo>
                <a:lnTo>
                  <a:pt x="883214" y="76888"/>
                </a:lnTo>
                <a:lnTo>
                  <a:pt x="922002" y="58638"/>
                </a:lnTo>
                <a:lnTo>
                  <a:pt x="930830" y="58191"/>
                </a:lnTo>
                <a:lnTo>
                  <a:pt x="942243" y="58982"/>
                </a:lnTo>
                <a:lnTo>
                  <a:pt x="973684" y="81111"/>
                </a:lnTo>
                <a:close/>
              </a:path>
              <a:path w="1764664" h="213359">
                <a:moveTo>
                  <a:pt x="879335" y="209103"/>
                </a:moveTo>
                <a:lnTo>
                  <a:pt x="840640" y="209103"/>
                </a:lnTo>
                <a:lnTo>
                  <a:pt x="840640" y="61912"/>
                </a:lnTo>
                <a:lnTo>
                  <a:pt x="879335" y="61912"/>
                </a:lnTo>
                <a:lnTo>
                  <a:pt x="879335" y="81111"/>
                </a:lnTo>
                <a:lnTo>
                  <a:pt x="973684" y="81111"/>
                </a:lnTo>
                <a:lnTo>
                  <a:pt x="975813" y="85762"/>
                </a:lnTo>
                <a:lnTo>
                  <a:pt x="977487" y="92719"/>
                </a:lnTo>
                <a:lnTo>
                  <a:pt x="912821" y="92719"/>
                </a:lnTo>
                <a:lnTo>
                  <a:pt x="902859" y="93798"/>
                </a:lnTo>
                <a:lnTo>
                  <a:pt x="893957" y="97035"/>
                </a:lnTo>
                <a:lnTo>
                  <a:pt x="886116" y="102430"/>
                </a:lnTo>
                <a:lnTo>
                  <a:pt x="879335" y="109983"/>
                </a:lnTo>
                <a:lnTo>
                  <a:pt x="879335" y="209103"/>
                </a:lnTo>
                <a:close/>
              </a:path>
              <a:path w="1764664" h="213359">
                <a:moveTo>
                  <a:pt x="978752" y="209103"/>
                </a:moveTo>
                <a:lnTo>
                  <a:pt x="940057" y="209103"/>
                </a:lnTo>
                <a:lnTo>
                  <a:pt x="940057" y="120104"/>
                </a:lnTo>
                <a:lnTo>
                  <a:pt x="938355" y="108123"/>
                </a:lnTo>
                <a:lnTo>
                  <a:pt x="933248" y="99566"/>
                </a:lnTo>
                <a:lnTo>
                  <a:pt x="924737" y="94431"/>
                </a:lnTo>
                <a:lnTo>
                  <a:pt x="912821" y="92719"/>
                </a:lnTo>
                <a:lnTo>
                  <a:pt x="977487" y="92719"/>
                </a:lnTo>
                <a:lnTo>
                  <a:pt x="978017" y="94924"/>
                </a:lnTo>
                <a:lnTo>
                  <a:pt x="978752" y="105221"/>
                </a:lnTo>
                <a:lnTo>
                  <a:pt x="978752" y="209103"/>
                </a:lnTo>
                <a:close/>
              </a:path>
              <a:path w="1764664" h="213359">
                <a:moveTo>
                  <a:pt x="1133843" y="209103"/>
                </a:moveTo>
                <a:lnTo>
                  <a:pt x="1095148" y="209103"/>
                </a:lnTo>
                <a:lnTo>
                  <a:pt x="1095148" y="5804"/>
                </a:lnTo>
                <a:lnTo>
                  <a:pt x="1133843" y="5804"/>
                </a:lnTo>
                <a:lnTo>
                  <a:pt x="1133843" y="80813"/>
                </a:lnTo>
                <a:lnTo>
                  <a:pt x="1227381" y="80813"/>
                </a:lnTo>
                <a:lnTo>
                  <a:pt x="1234442" y="91101"/>
                </a:lnTo>
                <a:lnTo>
                  <a:pt x="1235134" y="92719"/>
                </a:lnTo>
                <a:lnTo>
                  <a:pt x="1160781" y="92719"/>
                </a:lnTo>
                <a:lnTo>
                  <a:pt x="1154481" y="94357"/>
                </a:lnTo>
                <a:lnTo>
                  <a:pt x="1141880" y="100806"/>
                </a:lnTo>
                <a:lnTo>
                  <a:pt x="1137118" y="104824"/>
                </a:lnTo>
                <a:lnTo>
                  <a:pt x="1133843" y="109686"/>
                </a:lnTo>
                <a:lnTo>
                  <a:pt x="1133843" y="161925"/>
                </a:lnTo>
                <a:lnTo>
                  <a:pt x="1160781" y="178296"/>
                </a:lnTo>
                <a:lnTo>
                  <a:pt x="1235339" y="178296"/>
                </a:lnTo>
                <a:lnTo>
                  <a:pt x="1234442" y="180398"/>
                </a:lnTo>
                <a:lnTo>
                  <a:pt x="1227691" y="190202"/>
                </a:lnTo>
                <a:lnTo>
                  <a:pt x="1133843" y="190202"/>
                </a:lnTo>
                <a:lnTo>
                  <a:pt x="1133843" y="209103"/>
                </a:lnTo>
                <a:close/>
              </a:path>
              <a:path w="1764664" h="213359">
                <a:moveTo>
                  <a:pt x="1227381" y="80813"/>
                </a:moveTo>
                <a:lnTo>
                  <a:pt x="1133843" y="80813"/>
                </a:lnTo>
                <a:lnTo>
                  <a:pt x="1143322" y="70916"/>
                </a:lnTo>
                <a:lnTo>
                  <a:pt x="1154047" y="63847"/>
                </a:lnTo>
                <a:lnTo>
                  <a:pt x="1166018" y="59605"/>
                </a:lnTo>
                <a:lnTo>
                  <a:pt x="1179236" y="58191"/>
                </a:lnTo>
                <a:lnTo>
                  <a:pt x="1193189" y="59531"/>
                </a:lnTo>
                <a:lnTo>
                  <a:pt x="1205727" y="63549"/>
                </a:lnTo>
                <a:lnTo>
                  <a:pt x="1216852" y="70246"/>
                </a:lnTo>
                <a:lnTo>
                  <a:pt x="1226563" y="79623"/>
                </a:lnTo>
                <a:lnTo>
                  <a:pt x="1227381" y="80813"/>
                </a:lnTo>
                <a:close/>
              </a:path>
              <a:path w="1764664" h="213359">
                <a:moveTo>
                  <a:pt x="1235339" y="178296"/>
                </a:moveTo>
                <a:lnTo>
                  <a:pt x="1167032" y="178296"/>
                </a:lnTo>
                <a:lnTo>
                  <a:pt x="1175152" y="177561"/>
                </a:lnTo>
                <a:lnTo>
                  <a:pt x="1182399" y="175356"/>
                </a:lnTo>
                <a:lnTo>
                  <a:pt x="1204537" y="135582"/>
                </a:lnTo>
                <a:lnTo>
                  <a:pt x="1203895" y="126448"/>
                </a:lnTo>
                <a:lnTo>
                  <a:pt x="1175152" y="93464"/>
                </a:lnTo>
                <a:lnTo>
                  <a:pt x="1167032" y="92719"/>
                </a:lnTo>
                <a:lnTo>
                  <a:pt x="1235134" y="92719"/>
                </a:lnTo>
                <a:lnTo>
                  <a:pt x="1240069" y="104254"/>
                </a:lnTo>
                <a:lnTo>
                  <a:pt x="1243446" y="119081"/>
                </a:lnTo>
                <a:lnTo>
                  <a:pt x="1244572" y="135582"/>
                </a:lnTo>
                <a:lnTo>
                  <a:pt x="1243446" y="152269"/>
                </a:lnTo>
                <a:lnTo>
                  <a:pt x="1240069" y="167208"/>
                </a:lnTo>
                <a:lnTo>
                  <a:pt x="1235339" y="178296"/>
                </a:lnTo>
                <a:close/>
              </a:path>
              <a:path w="1764664" h="213359">
                <a:moveTo>
                  <a:pt x="1179236" y="212824"/>
                </a:moveTo>
                <a:lnTo>
                  <a:pt x="1166241" y="211410"/>
                </a:lnTo>
                <a:lnTo>
                  <a:pt x="1154344" y="207168"/>
                </a:lnTo>
                <a:lnTo>
                  <a:pt x="1143545" y="200099"/>
                </a:lnTo>
                <a:lnTo>
                  <a:pt x="1133843" y="190202"/>
                </a:lnTo>
                <a:lnTo>
                  <a:pt x="1227691" y="190202"/>
                </a:lnTo>
                <a:lnTo>
                  <a:pt x="1193189" y="211512"/>
                </a:lnTo>
                <a:lnTo>
                  <a:pt x="1179236" y="212824"/>
                </a:lnTo>
                <a:close/>
              </a:path>
              <a:path w="1764664" h="213359">
                <a:moveTo>
                  <a:pt x="1359487" y="82004"/>
                </a:moveTo>
                <a:lnTo>
                  <a:pt x="1312457" y="82004"/>
                </a:lnTo>
                <a:lnTo>
                  <a:pt x="1316699" y="77269"/>
                </a:lnTo>
                <a:lnTo>
                  <a:pt x="1352640" y="58628"/>
                </a:lnTo>
                <a:lnTo>
                  <a:pt x="1359487" y="58191"/>
                </a:lnTo>
                <a:lnTo>
                  <a:pt x="1359487" y="82004"/>
                </a:lnTo>
                <a:close/>
              </a:path>
              <a:path w="1764664" h="213359">
                <a:moveTo>
                  <a:pt x="1312457" y="209103"/>
                </a:moveTo>
                <a:lnTo>
                  <a:pt x="1273762" y="209103"/>
                </a:lnTo>
                <a:lnTo>
                  <a:pt x="1273762" y="61912"/>
                </a:lnTo>
                <a:lnTo>
                  <a:pt x="1312457" y="61912"/>
                </a:lnTo>
                <a:lnTo>
                  <a:pt x="1312457" y="82004"/>
                </a:lnTo>
                <a:lnTo>
                  <a:pt x="1359487" y="82004"/>
                </a:lnTo>
                <a:lnTo>
                  <a:pt x="1359487" y="95101"/>
                </a:lnTo>
                <a:lnTo>
                  <a:pt x="1341826" y="95101"/>
                </a:lnTo>
                <a:lnTo>
                  <a:pt x="1334831" y="96738"/>
                </a:lnTo>
                <a:lnTo>
                  <a:pt x="1320841" y="103286"/>
                </a:lnTo>
                <a:lnTo>
                  <a:pt x="1315731" y="107255"/>
                </a:lnTo>
                <a:lnTo>
                  <a:pt x="1312457" y="111918"/>
                </a:lnTo>
                <a:lnTo>
                  <a:pt x="1312457" y="209103"/>
                </a:lnTo>
                <a:close/>
              </a:path>
              <a:path w="1764664" h="213359">
                <a:moveTo>
                  <a:pt x="1359487" y="95994"/>
                </a:moveTo>
                <a:lnTo>
                  <a:pt x="1348771" y="95101"/>
                </a:lnTo>
                <a:lnTo>
                  <a:pt x="1359487" y="95101"/>
                </a:lnTo>
                <a:lnTo>
                  <a:pt x="1359487" y="95994"/>
                </a:lnTo>
                <a:close/>
              </a:path>
              <a:path w="1764664" h="213359">
                <a:moveTo>
                  <a:pt x="1396587" y="107305"/>
                </a:moveTo>
                <a:lnTo>
                  <a:pt x="1382002" y="81408"/>
                </a:lnTo>
                <a:lnTo>
                  <a:pt x="1396066" y="71251"/>
                </a:lnTo>
                <a:lnTo>
                  <a:pt x="1411469" y="63996"/>
                </a:lnTo>
                <a:lnTo>
                  <a:pt x="1428213" y="59642"/>
                </a:lnTo>
                <a:lnTo>
                  <a:pt x="1446295" y="58191"/>
                </a:lnTo>
                <a:lnTo>
                  <a:pt x="1460936" y="59103"/>
                </a:lnTo>
                <a:lnTo>
                  <a:pt x="1501213" y="80767"/>
                </a:lnTo>
                <a:lnTo>
                  <a:pt x="1506198" y="89892"/>
                </a:lnTo>
                <a:lnTo>
                  <a:pt x="1439598" y="89892"/>
                </a:lnTo>
                <a:lnTo>
                  <a:pt x="1427757" y="90980"/>
                </a:lnTo>
                <a:lnTo>
                  <a:pt x="1416641" y="94245"/>
                </a:lnTo>
                <a:lnTo>
                  <a:pt x="1406251" y="99686"/>
                </a:lnTo>
                <a:lnTo>
                  <a:pt x="1396587" y="107305"/>
                </a:lnTo>
                <a:close/>
              </a:path>
              <a:path w="1764664" h="213359">
                <a:moveTo>
                  <a:pt x="1510589" y="134391"/>
                </a:moveTo>
                <a:lnTo>
                  <a:pt x="1471894" y="134391"/>
                </a:lnTo>
                <a:lnTo>
                  <a:pt x="1471894" y="107057"/>
                </a:lnTo>
                <a:lnTo>
                  <a:pt x="1468917" y="101054"/>
                </a:lnTo>
                <a:lnTo>
                  <a:pt x="1462964" y="96589"/>
                </a:lnTo>
                <a:lnTo>
                  <a:pt x="1457110" y="92124"/>
                </a:lnTo>
                <a:lnTo>
                  <a:pt x="1449321" y="89892"/>
                </a:lnTo>
                <a:lnTo>
                  <a:pt x="1506198" y="89892"/>
                </a:lnTo>
                <a:lnTo>
                  <a:pt x="1506422" y="90301"/>
                </a:lnTo>
                <a:lnTo>
                  <a:pt x="1509547" y="101379"/>
                </a:lnTo>
                <a:lnTo>
                  <a:pt x="1510589" y="114002"/>
                </a:lnTo>
                <a:lnTo>
                  <a:pt x="1510589" y="134391"/>
                </a:lnTo>
                <a:close/>
              </a:path>
              <a:path w="1764664" h="213359">
                <a:moveTo>
                  <a:pt x="1425311" y="212824"/>
                </a:moveTo>
                <a:lnTo>
                  <a:pt x="1388996" y="199280"/>
                </a:lnTo>
                <a:lnTo>
                  <a:pt x="1374114" y="164008"/>
                </a:lnTo>
                <a:lnTo>
                  <a:pt x="1374997" y="153692"/>
                </a:lnTo>
                <a:lnTo>
                  <a:pt x="1404586" y="119620"/>
                </a:lnTo>
                <a:lnTo>
                  <a:pt x="1425311" y="116383"/>
                </a:lnTo>
                <a:lnTo>
                  <a:pt x="1440110" y="117509"/>
                </a:lnTo>
                <a:lnTo>
                  <a:pt x="1452807" y="120885"/>
                </a:lnTo>
                <a:lnTo>
                  <a:pt x="1463401" y="126513"/>
                </a:lnTo>
                <a:lnTo>
                  <a:pt x="1471894" y="134391"/>
                </a:lnTo>
                <a:lnTo>
                  <a:pt x="1510589" y="134391"/>
                </a:lnTo>
                <a:lnTo>
                  <a:pt x="1510589" y="142726"/>
                </a:lnTo>
                <a:lnTo>
                  <a:pt x="1433050" y="142726"/>
                </a:lnTo>
                <a:lnTo>
                  <a:pt x="1426501" y="144660"/>
                </a:lnTo>
                <a:lnTo>
                  <a:pt x="1421143" y="148530"/>
                </a:lnTo>
                <a:lnTo>
                  <a:pt x="1415786" y="152300"/>
                </a:lnTo>
                <a:lnTo>
                  <a:pt x="1413107" y="157757"/>
                </a:lnTo>
                <a:lnTo>
                  <a:pt x="1413107" y="171846"/>
                </a:lnTo>
                <a:lnTo>
                  <a:pt x="1415786" y="177204"/>
                </a:lnTo>
                <a:lnTo>
                  <a:pt x="1421143" y="180975"/>
                </a:lnTo>
                <a:lnTo>
                  <a:pt x="1426501" y="184646"/>
                </a:lnTo>
                <a:lnTo>
                  <a:pt x="1433050" y="186481"/>
                </a:lnTo>
                <a:lnTo>
                  <a:pt x="1510589" y="186481"/>
                </a:lnTo>
                <a:lnTo>
                  <a:pt x="1510589" y="193923"/>
                </a:lnTo>
                <a:lnTo>
                  <a:pt x="1471894" y="193923"/>
                </a:lnTo>
                <a:lnTo>
                  <a:pt x="1462899" y="202192"/>
                </a:lnTo>
                <a:lnTo>
                  <a:pt x="1452137" y="208098"/>
                </a:lnTo>
                <a:lnTo>
                  <a:pt x="1439607" y="211642"/>
                </a:lnTo>
                <a:lnTo>
                  <a:pt x="1425311" y="212824"/>
                </a:lnTo>
                <a:close/>
              </a:path>
              <a:path w="1764664" h="213359">
                <a:moveTo>
                  <a:pt x="1510589" y="186481"/>
                </a:moveTo>
                <a:lnTo>
                  <a:pt x="1440789" y="186481"/>
                </a:lnTo>
                <a:lnTo>
                  <a:pt x="1450714" y="185681"/>
                </a:lnTo>
                <a:lnTo>
                  <a:pt x="1459206" y="183281"/>
                </a:lnTo>
                <a:lnTo>
                  <a:pt x="1466266" y="179282"/>
                </a:lnTo>
                <a:lnTo>
                  <a:pt x="1471894" y="173682"/>
                </a:lnTo>
                <a:lnTo>
                  <a:pt x="1471894" y="155525"/>
                </a:lnTo>
                <a:lnTo>
                  <a:pt x="1466266" y="149925"/>
                </a:lnTo>
                <a:lnTo>
                  <a:pt x="1459206" y="145925"/>
                </a:lnTo>
                <a:lnTo>
                  <a:pt x="1450714" y="143526"/>
                </a:lnTo>
                <a:lnTo>
                  <a:pt x="1440789" y="142726"/>
                </a:lnTo>
                <a:lnTo>
                  <a:pt x="1510589" y="142726"/>
                </a:lnTo>
                <a:lnTo>
                  <a:pt x="1510589" y="186481"/>
                </a:lnTo>
                <a:close/>
              </a:path>
              <a:path w="1764664" h="213359">
                <a:moveTo>
                  <a:pt x="1510589" y="209103"/>
                </a:moveTo>
                <a:lnTo>
                  <a:pt x="1471894" y="209103"/>
                </a:lnTo>
                <a:lnTo>
                  <a:pt x="1471894" y="193923"/>
                </a:lnTo>
                <a:lnTo>
                  <a:pt x="1510589" y="193923"/>
                </a:lnTo>
                <a:lnTo>
                  <a:pt x="1510589" y="209103"/>
                </a:lnTo>
                <a:close/>
              </a:path>
              <a:path w="1764664" h="213359">
                <a:moveTo>
                  <a:pt x="1574744" y="45987"/>
                </a:moveTo>
                <a:lnTo>
                  <a:pt x="1561945" y="45987"/>
                </a:lnTo>
                <a:lnTo>
                  <a:pt x="1556488" y="43755"/>
                </a:lnTo>
                <a:lnTo>
                  <a:pt x="1551824" y="39290"/>
                </a:lnTo>
                <a:lnTo>
                  <a:pt x="1547260" y="34825"/>
                </a:lnTo>
                <a:lnTo>
                  <a:pt x="1544978" y="29368"/>
                </a:lnTo>
                <a:lnTo>
                  <a:pt x="1544978" y="16371"/>
                </a:lnTo>
                <a:lnTo>
                  <a:pt x="1547260" y="10914"/>
                </a:lnTo>
                <a:lnTo>
                  <a:pt x="1551824" y="6548"/>
                </a:lnTo>
                <a:lnTo>
                  <a:pt x="1556488" y="2182"/>
                </a:lnTo>
                <a:lnTo>
                  <a:pt x="1561945" y="0"/>
                </a:lnTo>
                <a:lnTo>
                  <a:pt x="1574744" y="0"/>
                </a:lnTo>
                <a:lnTo>
                  <a:pt x="1580250" y="2182"/>
                </a:lnTo>
                <a:lnTo>
                  <a:pt x="1589180" y="10914"/>
                </a:lnTo>
                <a:lnTo>
                  <a:pt x="1591413" y="16371"/>
                </a:lnTo>
                <a:lnTo>
                  <a:pt x="1591413" y="29368"/>
                </a:lnTo>
                <a:lnTo>
                  <a:pt x="1589180" y="34825"/>
                </a:lnTo>
                <a:lnTo>
                  <a:pt x="1580250" y="43755"/>
                </a:lnTo>
                <a:lnTo>
                  <a:pt x="1574744" y="45987"/>
                </a:lnTo>
                <a:close/>
              </a:path>
              <a:path w="1764664" h="213359">
                <a:moveTo>
                  <a:pt x="1587692" y="209103"/>
                </a:moveTo>
                <a:lnTo>
                  <a:pt x="1548996" y="209103"/>
                </a:lnTo>
                <a:lnTo>
                  <a:pt x="1548996" y="61912"/>
                </a:lnTo>
                <a:lnTo>
                  <a:pt x="1587692" y="61912"/>
                </a:lnTo>
                <a:lnTo>
                  <a:pt x="1587692" y="209103"/>
                </a:lnTo>
                <a:close/>
              </a:path>
              <a:path w="1764664" h="213359">
                <a:moveTo>
                  <a:pt x="1759155" y="81111"/>
                </a:moveTo>
                <a:lnTo>
                  <a:pt x="1664806" y="81111"/>
                </a:lnTo>
                <a:lnTo>
                  <a:pt x="1668685" y="76888"/>
                </a:lnTo>
                <a:lnTo>
                  <a:pt x="1707474" y="58638"/>
                </a:lnTo>
                <a:lnTo>
                  <a:pt x="1716301" y="58191"/>
                </a:lnTo>
                <a:lnTo>
                  <a:pt x="1727714" y="58982"/>
                </a:lnTo>
                <a:lnTo>
                  <a:pt x="1759155" y="81111"/>
                </a:lnTo>
                <a:close/>
              </a:path>
              <a:path w="1764664" h="213359">
                <a:moveTo>
                  <a:pt x="1664806" y="209103"/>
                </a:moveTo>
                <a:lnTo>
                  <a:pt x="1626111" y="209103"/>
                </a:lnTo>
                <a:lnTo>
                  <a:pt x="1626111" y="61912"/>
                </a:lnTo>
                <a:lnTo>
                  <a:pt x="1664806" y="61912"/>
                </a:lnTo>
                <a:lnTo>
                  <a:pt x="1664806" y="81111"/>
                </a:lnTo>
                <a:lnTo>
                  <a:pt x="1759155" y="81111"/>
                </a:lnTo>
                <a:lnTo>
                  <a:pt x="1761284" y="85762"/>
                </a:lnTo>
                <a:lnTo>
                  <a:pt x="1762958" y="92719"/>
                </a:lnTo>
                <a:lnTo>
                  <a:pt x="1698293" y="92719"/>
                </a:lnTo>
                <a:lnTo>
                  <a:pt x="1688331" y="93798"/>
                </a:lnTo>
                <a:lnTo>
                  <a:pt x="1679429" y="97035"/>
                </a:lnTo>
                <a:lnTo>
                  <a:pt x="1671587" y="102430"/>
                </a:lnTo>
                <a:lnTo>
                  <a:pt x="1664806" y="109983"/>
                </a:lnTo>
                <a:lnTo>
                  <a:pt x="1664806" y="209103"/>
                </a:lnTo>
                <a:close/>
              </a:path>
              <a:path w="1764664" h="213359">
                <a:moveTo>
                  <a:pt x="1764224" y="209103"/>
                </a:moveTo>
                <a:lnTo>
                  <a:pt x="1725528" y="209103"/>
                </a:lnTo>
                <a:lnTo>
                  <a:pt x="1725528" y="120104"/>
                </a:lnTo>
                <a:lnTo>
                  <a:pt x="1723826" y="108123"/>
                </a:lnTo>
                <a:lnTo>
                  <a:pt x="1718719" y="99566"/>
                </a:lnTo>
                <a:lnTo>
                  <a:pt x="1710208" y="94431"/>
                </a:lnTo>
                <a:lnTo>
                  <a:pt x="1698293" y="92719"/>
                </a:lnTo>
                <a:lnTo>
                  <a:pt x="1762958" y="92719"/>
                </a:lnTo>
                <a:lnTo>
                  <a:pt x="1763489" y="94924"/>
                </a:lnTo>
                <a:lnTo>
                  <a:pt x="1764224" y="105221"/>
                </a:lnTo>
                <a:lnTo>
                  <a:pt x="1764224" y="20910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/>
          <p:nvPr/>
        </p:nvSpPr>
        <p:spPr>
          <a:xfrm>
            <a:off x="4722745" y="343533"/>
            <a:ext cx="544195" cy="207645"/>
          </a:xfrm>
          <a:custGeom>
            <a:avLst/>
            <a:gdLst/>
            <a:ahLst/>
            <a:cxnLst/>
            <a:rect l="l" t="t" r="r" b="b"/>
            <a:pathLst>
              <a:path w="544195" h="207645">
                <a:moveTo>
                  <a:pt x="63400" y="56108"/>
                </a:moveTo>
                <a:lnTo>
                  <a:pt x="24407" y="56108"/>
                </a:lnTo>
                <a:lnTo>
                  <a:pt x="24407" y="15775"/>
                </a:lnTo>
                <a:lnTo>
                  <a:pt x="63400" y="15775"/>
                </a:lnTo>
                <a:lnTo>
                  <a:pt x="63400" y="56108"/>
                </a:lnTo>
                <a:close/>
              </a:path>
              <a:path w="544195" h="207645">
                <a:moveTo>
                  <a:pt x="93315" y="89892"/>
                </a:moveTo>
                <a:lnTo>
                  <a:pt x="0" y="89892"/>
                </a:lnTo>
                <a:lnTo>
                  <a:pt x="0" y="56108"/>
                </a:lnTo>
                <a:lnTo>
                  <a:pt x="93315" y="56108"/>
                </a:lnTo>
                <a:lnTo>
                  <a:pt x="93315" y="89892"/>
                </a:lnTo>
                <a:close/>
              </a:path>
              <a:path w="544195" h="207645">
                <a:moveTo>
                  <a:pt x="66228" y="207019"/>
                </a:moveTo>
                <a:lnTo>
                  <a:pt x="47931" y="204499"/>
                </a:lnTo>
                <a:lnTo>
                  <a:pt x="34862" y="196936"/>
                </a:lnTo>
                <a:lnTo>
                  <a:pt x="27021" y="184332"/>
                </a:lnTo>
                <a:lnTo>
                  <a:pt x="24407" y="166687"/>
                </a:lnTo>
                <a:lnTo>
                  <a:pt x="24407" y="89892"/>
                </a:lnTo>
                <a:lnTo>
                  <a:pt x="63400" y="89892"/>
                </a:lnTo>
                <a:lnTo>
                  <a:pt x="63400" y="161081"/>
                </a:lnTo>
                <a:lnTo>
                  <a:pt x="64541" y="164951"/>
                </a:lnTo>
                <a:lnTo>
                  <a:pt x="66942" y="168175"/>
                </a:lnTo>
                <a:lnTo>
                  <a:pt x="69205" y="171003"/>
                </a:lnTo>
                <a:lnTo>
                  <a:pt x="72528" y="172491"/>
                </a:lnTo>
                <a:lnTo>
                  <a:pt x="91543" y="172491"/>
                </a:lnTo>
                <a:lnTo>
                  <a:pt x="98524" y="197494"/>
                </a:lnTo>
                <a:lnTo>
                  <a:pt x="92710" y="201662"/>
                </a:lnTo>
                <a:lnTo>
                  <a:pt x="85389" y="204638"/>
                </a:lnTo>
                <a:lnTo>
                  <a:pt x="76562" y="206424"/>
                </a:lnTo>
                <a:lnTo>
                  <a:pt x="66228" y="207019"/>
                </a:lnTo>
                <a:close/>
              </a:path>
              <a:path w="544195" h="207645">
                <a:moveTo>
                  <a:pt x="91543" y="172491"/>
                </a:moveTo>
                <a:lnTo>
                  <a:pt x="82946" y="172491"/>
                </a:lnTo>
                <a:lnTo>
                  <a:pt x="87461" y="171053"/>
                </a:lnTo>
                <a:lnTo>
                  <a:pt x="90338" y="168175"/>
                </a:lnTo>
                <a:lnTo>
                  <a:pt x="91543" y="172491"/>
                </a:lnTo>
                <a:close/>
              </a:path>
              <a:path w="544195" h="207645">
                <a:moveTo>
                  <a:pt x="158535" y="203299"/>
                </a:moveTo>
                <a:lnTo>
                  <a:pt x="119840" y="203299"/>
                </a:lnTo>
                <a:lnTo>
                  <a:pt x="119840" y="0"/>
                </a:lnTo>
                <a:lnTo>
                  <a:pt x="158535" y="0"/>
                </a:lnTo>
                <a:lnTo>
                  <a:pt x="158535" y="75307"/>
                </a:lnTo>
                <a:lnTo>
                  <a:pt x="253398" y="75307"/>
                </a:lnTo>
                <a:lnTo>
                  <a:pt x="255311" y="79437"/>
                </a:lnTo>
                <a:lnTo>
                  <a:pt x="257121" y="86915"/>
                </a:lnTo>
                <a:lnTo>
                  <a:pt x="192022" y="86915"/>
                </a:lnTo>
                <a:lnTo>
                  <a:pt x="182394" y="87994"/>
                </a:lnTo>
                <a:lnTo>
                  <a:pt x="173604" y="91231"/>
                </a:lnTo>
                <a:lnTo>
                  <a:pt x="165651" y="96626"/>
                </a:lnTo>
                <a:lnTo>
                  <a:pt x="158535" y="104179"/>
                </a:lnTo>
                <a:lnTo>
                  <a:pt x="158535" y="203299"/>
                </a:lnTo>
                <a:close/>
              </a:path>
              <a:path w="544195" h="207645">
                <a:moveTo>
                  <a:pt x="253398" y="75307"/>
                </a:moveTo>
                <a:lnTo>
                  <a:pt x="158535" y="75307"/>
                </a:lnTo>
                <a:lnTo>
                  <a:pt x="162423" y="71084"/>
                </a:lnTo>
                <a:lnTo>
                  <a:pt x="201491" y="52833"/>
                </a:lnTo>
                <a:lnTo>
                  <a:pt x="210327" y="52387"/>
                </a:lnTo>
                <a:lnTo>
                  <a:pt x="221741" y="53159"/>
                </a:lnTo>
                <a:lnTo>
                  <a:pt x="253398" y="75307"/>
                </a:lnTo>
                <a:close/>
              </a:path>
              <a:path w="544195" h="207645">
                <a:moveTo>
                  <a:pt x="258250" y="203299"/>
                </a:moveTo>
                <a:lnTo>
                  <a:pt x="219555" y="203299"/>
                </a:lnTo>
                <a:lnTo>
                  <a:pt x="219555" y="113704"/>
                </a:lnTo>
                <a:lnTo>
                  <a:pt x="217834" y="101984"/>
                </a:lnTo>
                <a:lnTo>
                  <a:pt x="212671" y="93612"/>
                </a:lnTo>
                <a:lnTo>
                  <a:pt x="204067" y="88589"/>
                </a:lnTo>
                <a:lnTo>
                  <a:pt x="192022" y="86915"/>
                </a:lnTo>
                <a:lnTo>
                  <a:pt x="257121" y="86915"/>
                </a:lnTo>
                <a:lnTo>
                  <a:pt x="257518" y="88589"/>
                </a:lnTo>
                <a:lnTo>
                  <a:pt x="258250" y="98821"/>
                </a:lnTo>
                <a:lnTo>
                  <a:pt x="258250" y="203299"/>
                </a:lnTo>
                <a:close/>
              </a:path>
              <a:path w="544195" h="207645">
                <a:moveTo>
                  <a:pt x="309721" y="101500"/>
                </a:moveTo>
                <a:lnTo>
                  <a:pt x="295136" y="75604"/>
                </a:lnTo>
                <a:lnTo>
                  <a:pt x="309200" y="65447"/>
                </a:lnTo>
                <a:lnTo>
                  <a:pt x="324604" y="58191"/>
                </a:lnTo>
                <a:lnTo>
                  <a:pt x="341347" y="53838"/>
                </a:lnTo>
                <a:lnTo>
                  <a:pt x="359430" y="52387"/>
                </a:lnTo>
                <a:lnTo>
                  <a:pt x="374071" y="53299"/>
                </a:lnTo>
                <a:lnTo>
                  <a:pt x="414347" y="74962"/>
                </a:lnTo>
                <a:lnTo>
                  <a:pt x="419333" y="84087"/>
                </a:lnTo>
                <a:lnTo>
                  <a:pt x="352732" y="84087"/>
                </a:lnTo>
                <a:lnTo>
                  <a:pt x="340891" y="85176"/>
                </a:lnTo>
                <a:lnTo>
                  <a:pt x="329775" y="88441"/>
                </a:lnTo>
                <a:lnTo>
                  <a:pt x="319385" y="93882"/>
                </a:lnTo>
                <a:lnTo>
                  <a:pt x="309721" y="101500"/>
                </a:lnTo>
                <a:close/>
              </a:path>
              <a:path w="544195" h="207645">
                <a:moveTo>
                  <a:pt x="423723" y="128587"/>
                </a:moveTo>
                <a:lnTo>
                  <a:pt x="385028" y="128587"/>
                </a:lnTo>
                <a:lnTo>
                  <a:pt x="385028" y="101252"/>
                </a:lnTo>
                <a:lnTo>
                  <a:pt x="382051" y="95250"/>
                </a:lnTo>
                <a:lnTo>
                  <a:pt x="376098" y="90785"/>
                </a:lnTo>
                <a:lnTo>
                  <a:pt x="370244" y="86320"/>
                </a:lnTo>
                <a:lnTo>
                  <a:pt x="362456" y="84087"/>
                </a:lnTo>
                <a:lnTo>
                  <a:pt x="419333" y="84087"/>
                </a:lnTo>
                <a:lnTo>
                  <a:pt x="419556" y="84497"/>
                </a:lnTo>
                <a:lnTo>
                  <a:pt x="422682" y="95575"/>
                </a:lnTo>
                <a:lnTo>
                  <a:pt x="423723" y="108198"/>
                </a:lnTo>
                <a:lnTo>
                  <a:pt x="423723" y="128587"/>
                </a:lnTo>
                <a:close/>
              </a:path>
              <a:path w="544195" h="207645">
                <a:moveTo>
                  <a:pt x="338445" y="207019"/>
                </a:moveTo>
                <a:lnTo>
                  <a:pt x="302131" y="193476"/>
                </a:lnTo>
                <a:lnTo>
                  <a:pt x="287248" y="158204"/>
                </a:lnTo>
                <a:lnTo>
                  <a:pt x="288132" y="147888"/>
                </a:lnTo>
                <a:lnTo>
                  <a:pt x="317721" y="113816"/>
                </a:lnTo>
                <a:lnTo>
                  <a:pt x="338445" y="110579"/>
                </a:lnTo>
                <a:lnTo>
                  <a:pt x="353244" y="111704"/>
                </a:lnTo>
                <a:lnTo>
                  <a:pt x="365941" y="115081"/>
                </a:lnTo>
                <a:lnTo>
                  <a:pt x="376536" y="120708"/>
                </a:lnTo>
                <a:lnTo>
                  <a:pt x="385028" y="128587"/>
                </a:lnTo>
                <a:lnTo>
                  <a:pt x="423723" y="128587"/>
                </a:lnTo>
                <a:lnTo>
                  <a:pt x="423723" y="136921"/>
                </a:lnTo>
                <a:lnTo>
                  <a:pt x="346184" y="136921"/>
                </a:lnTo>
                <a:lnTo>
                  <a:pt x="339635" y="138856"/>
                </a:lnTo>
                <a:lnTo>
                  <a:pt x="334278" y="142726"/>
                </a:lnTo>
                <a:lnTo>
                  <a:pt x="328920" y="146496"/>
                </a:lnTo>
                <a:lnTo>
                  <a:pt x="326241" y="151953"/>
                </a:lnTo>
                <a:lnTo>
                  <a:pt x="326241" y="166042"/>
                </a:lnTo>
                <a:lnTo>
                  <a:pt x="328920" y="171400"/>
                </a:lnTo>
                <a:lnTo>
                  <a:pt x="334278" y="175170"/>
                </a:lnTo>
                <a:lnTo>
                  <a:pt x="339635" y="178841"/>
                </a:lnTo>
                <a:lnTo>
                  <a:pt x="346184" y="180677"/>
                </a:lnTo>
                <a:lnTo>
                  <a:pt x="423723" y="180677"/>
                </a:lnTo>
                <a:lnTo>
                  <a:pt x="423723" y="188118"/>
                </a:lnTo>
                <a:lnTo>
                  <a:pt x="385028" y="188118"/>
                </a:lnTo>
                <a:lnTo>
                  <a:pt x="376033" y="196388"/>
                </a:lnTo>
                <a:lnTo>
                  <a:pt x="365271" y="202294"/>
                </a:lnTo>
                <a:lnTo>
                  <a:pt x="352742" y="205838"/>
                </a:lnTo>
                <a:lnTo>
                  <a:pt x="338445" y="207019"/>
                </a:lnTo>
                <a:close/>
              </a:path>
              <a:path w="544195" h="207645">
                <a:moveTo>
                  <a:pt x="423723" y="180677"/>
                </a:moveTo>
                <a:lnTo>
                  <a:pt x="353923" y="180677"/>
                </a:lnTo>
                <a:lnTo>
                  <a:pt x="363848" y="179877"/>
                </a:lnTo>
                <a:lnTo>
                  <a:pt x="372340" y="177477"/>
                </a:lnTo>
                <a:lnTo>
                  <a:pt x="379400" y="173477"/>
                </a:lnTo>
                <a:lnTo>
                  <a:pt x="385028" y="167878"/>
                </a:lnTo>
                <a:lnTo>
                  <a:pt x="385028" y="149721"/>
                </a:lnTo>
                <a:lnTo>
                  <a:pt x="379400" y="144121"/>
                </a:lnTo>
                <a:lnTo>
                  <a:pt x="372340" y="140121"/>
                </a:lnTo>
                <a:lnTo>
                  <a:pt x="363848" y="137721"/>
                </a:lnTo>
                <a:lnTo>
                  <a:pt x="353923" y="136921"/>
                </a:lnTo>
                <a:lnTo>
                  <a:pt x="423723" y="136921"/>
                </a:lnTo>
                <a:lnTo>
                  <a:pt x="423723" y="180677"/>
                </a:lnTo>
                <a:close/>
              </a:path>
              <a:path w="544195" h="207645">
                <a:moveTo>
                  <a:pt x="423723" y="203299"/>
                </a:moveTo>
                <a:lnTo>
                  <a:pt x="385028" y="203299"/>
                </a:lnTo>
                <a:lnTo>
                  <a:pt x="385028" y="188118"/>
                </a:lnTo>
                <a:lnTo>
                  <a:pt x="423723" y="188118"/>
                </a:lnTo>
                <a:lnTo>
                  <a:pt x="423723" y="203299"/>
                </a:lnTo>
                <a:close/>
              </a:path>
              <a:path w="544195" h="207645">
                <a:moveTo>
                  <a:pt x="508714" y="56108"/>
                </a:moveTo>
                <a:lnTo>
                  <a:pt x="469721" y="56108"/>
                </a:lnTo>
                <a:lnTo>
                  <a:pt x="469721" y="15775"/>
                </a:lnTo>
                <a:lnTo>
                  <a:pt x="508714" y="15775"/>
                </a:lnTo>
                <a:lnTo>
                  <a:pt x="508714" y="56108"/>
                </a:lnTo>
                <a:close/>
              </a:path>
              <a:path w="544195" h="207645">
                <a:moveTo>
                  <a:pt x="538629" y="89892"/>
                </a:moveTo>
                <a:lnTo>
                  <a:pt x="445314" y="89892"/>
                </a:lnTo>
                <a:lnTo>
                  <a:pt x="445314" y="56108"/>
                </a:lnTo>
                <a:lnTo>
                  <a:pt x="538629" y="56108"/>
                </a:lnTo>
                <a:lnTo>
                  <a:pt x="538629" y="89892"/>
                </a:lnTo>
                <a:close/>
              </a:path>
              <a:path w="544195" h="207645">
                <a:moveTo>
                  <a:pt x="511542" y="207019"/>
                </a:moveTo>
                <a:lnTo>
                  <a:pt x="493246" y="204499"/>
                </a:lnTo>
                <a:lnTo>
                  <a:pt x="480177" y="196936"/>
                </a:lnTo>
                <a:lnTo>
                  <a:pt x="472335" y="184332"/>
                </a:lnTo>
                <a:lnTo>
                  <a:pt x="469721" y="166687"/>
                </a:lnTo>
                <a:lnTo>
                  <a:pt x="469721" y="89892"/>
                </a:lnTo>
                <a:lnTo>
                  <a:pt x="508714" y="89892"/>
                </a:lnTo>
                <a:lnTo>
                  <a:pt x="508714" y="161081"/>
                </a:lnTo>
                <a:lnTo>
                  <a:pt x="509855" y="164951"/>
                </a:lnTo>
                <a:lnTo>
                  <a:pt x="512257" y="168175"/>
                </a:lnTo>
                <a:lnTo>
                  <a:pt x="514519" y="171003"/>
                </a:lnTo>
                <a:lnTo>
                  <a:pt x="517842" y="172491"/>
                </a:lnTo>
                <a:lnTo>
                  <a:pt x="536857" y="172491"/>
                </a:lnTo>
                <a:lnTo>
                  <a:pt x="543838" y="197494"/>
                </a:lnTo>
                <a:lnTo>
                  <a:pt x="538024" y="201662"/>
                </a:lnTo>
                <a:lnTo>
                  <a:pt x="530704" y="204638"/>
                </a:lnTo>
                <a:lnTo>
                  <a:pt x="521877" y="206424"/>
                </a:lnTo>
                <a:lnTo>
                  <a:pt x="511542" y="207019"/>
                </a:lnTo>
                <a:close/>
              </a:path>
              <a:path w="544195" h="207645">
                <a:moveTo>
                  <a:pt x="536857" y="172491"/>
                </a:moveTo>
                <a:lnTo>
                  <a:pt x="528260" y="172491"/>
                </a:lnTo>
                <a:lnTo>
                  <a:pt x="532774" y="171053"/>
                </a:lnTo>
                <a:lnTo>
                  <a:pt x="535652" y="168175"/>
                </a:lnTo>
                <a:lnTo>
                  <a:pt x="536857" y="172491"/>
                </a:lnTo>
                <a:close/>
              </a:path>
            </a:pathLst>
          </a:custGeom>
          <a:solidFill>
            <a:srgbClr val="333745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7" name="object 7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356552" y="337729"/>
            <a:ext cx="2868705" cy="268783"/>
          </a:xfrm>
          <a:prstGeom prst="rect">
            <a:avLst/>
          </a:prstGeom>
        </p:spPr>
      </p:pic>
      <p:sp>
        <p:nvSpPr>
          <p:cNvPr id="8" name="object 8" descr=""/>
          <p:cNvSpPr/>
          <p:nvPr/>
        </p:nvSpPr>
        <p:spPr>
          <a:xfrm>
            <a:off x="362325" y="616174"/>
            <a:ext cx="1388110" cy="365760"/>
          </a:xfrm>
          <a:custGeom>
            <a:avLst/>
            <a:gdLst/>
            <a:ahLst/>
            <a:cxnLst/>
            <a:rect l="l" t="t" r="r" b="b"/>
            <a:pathLst>
              <a:path w="1388110" h="365759">
                <a:moveTo>
                  <a:pt x="1387757" y="365760"/>
                </a:moveTo>
                <a:lnTo>
                  <a:pt x="0" y="365760"/>
                </a:lnTo>
                <a:lnTo>
                  <a:pt x="0" y="0"/>
                </a:lnTo>
                <a:lnTo>
                  <a:pt x="1387757" y="0"/>
                </a:lnTo>
                <a:lnTo>
                  <a:pt x="1387757" y="365760"/>
                </a:lnTo>
                <a:close/>
              </a:path>
            </a:pathLst>
          </a:custGeom>
          <a:solidFill>
            <a:srgbClr val="E9483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 descr=""/>
          <p:cNvSpPr/>
          <p:nvPr/>
        </p:nvSpPr>
        <p:spPr>
          <a:xfrm>
            <a:off x="2426739" y="616174"/>
            <a:ext cx="1473835" cy="365760"/>
          </a:xfrm>
          <a:custGeom>
            <a:avLst/>
            <a:gdLst/>
            <a:ahLst/>
            <a:cxnLst/>
            <a:rect l="l" t="t" r="r" b="b"/>
            <a:pathLst>
              <a:path w="1473835" h="365759">
                <a:moveTo>
                  <a:pt x="1473406" y="365760"/>
                </a:moveTo>
                <a:lnTo>
                  <a:pt x="0" y="365760"/>
                </a:lnTo>
                <a:lnTo>
                  <a:pt x="0" y="0"/>
                </a:lnTo>
                <a:lnTo>
                  <a:pt x="1473406" y="0"/>
                </a:lnTo>
                <a:lnTo>
                  <a:pt x="1473406" y="365760"/>
                </a:lnTo>
                <a:close/>
              </a:path>
            </a:pathLst>
          </a:custGeom>
          <a:solidFill>
            <a:srgbClr val="E9483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 descr=""/>
          <p:cNvSpPr/>
          <p:nvPr/>
        </p:nvSpPr>
        <p:spPr>
          <a:xfrm>
            <a:off x="381523" y="757871"/>
            <a:ext cx="1359535" cy="207645"/>
          </a:xfrm>
          <a:custGeom>
            <a:avLst/>
            <a:gdLst/>
            <a:ahLst/>
            <a:cxnLst/>
            <a:rect l="l" t="t" r="r" b="b"/>
            <a:pathLst>
              <a:path w="1359535" h="207644">
                <a:moveTo>
                  <a:pt x="132564" y="22324"/>
                </a:moveTo>
                <a:lnTo>
                  <a:pt x="38695" y="22324"/>
                </a:lnTo>
                <a:lnTo>
                  <a:pt x="48173" y="12557"/>
                </a:lnTo>
                <a:lnTo>
                  <a:pt x="58898" y="5581"/>
                </a:lnTo>
                <a:lnTo>
                  <a:pt x="70870" y="1395"/>
                </a:lnTo>
                <a:lnTo>
                  <a:pt x="84087" y="0"/>
                </a:lnTo>
                <a:lnTo>
                  <a:pt x="98040" y="1292"/>
                </a:lnTo>
                <a:lnTo>
                  <a:pt x="110579" y="5171"/>
                </a:lnTo>
                <a:lnTo>
                  <a:pt x="121704" y="11636"/>
                </a:lnTo>
                <a:lnTo>
                  <a:pt x="131415" y="20687"/>
                </a:lnTo>
                <a:lnTo>
                  <a:pt x="132564" y="22324"/>
                </a:lnTo>
                <a:close/>
              </a:path>
              <a:path w="1359535" h="207644">
                <a:moveTo>
                  <a:pt x="38695" y="207019"/>
                </a:moveTo>
                <a:lnTo>
                  <a:pt x="0" y="207019"/>
                </a:lnTo>
                <a:lnTo>
                  <a:pt x="0" y="3720"/>
                </a:lnTo>
                <a:lnTo>
                  <a:pt x="38695" y="3720"/>
                </a:lnTo>
                <a:lnTo>
                  <a:pt x="38695" y="22324"/>
                </a:lnTo>
                <a:lnTo>
                  <a:pt x="132564" y="22324"/>
                </a:lnTo>
                <a:lnTo>
                  <a:pt x="139293" y="31914"/>
                </a:lnTo>
                <a:lnTo>
                  <a:pt x="140412" y="34528"/>
                </a:lnTo>
                <a:lnTo>
                  <a:pt x="65633" y="34528"/>
                </a:lnTo>
                <a:lnTo>
                  <a:pt x="59332" y="36165"/>
                </a:lnTo>
                <a:lnTo>
                  <a:pt x="46732" y="42614"/>
                </a:lnTo>
                <a:lnTo>
                  <a:pt x="41969" y="46533"/>
                </a:lnTo>
                <a:lnTo>
                  <a:pt x="38695" y="51196"/>
                </a:lnTo>
                <a:lnTo>
                  <a:pt x="38695" y="103435"/>
                </a:lnTo>
                <a:lnTo>
                  <a:pt x="65633" y="120104"/>
                </a:lnTo>
                <a:lnTo>
                  <a:pt x="140255" y="120104"/>
                </a:lnTo>
                <a:lnTo>
                  <a:pt x="139377" y="122187"/>
                </a:lnTo>
                <a:lnTo>
                  <a:pt x="132680" y="132010"/>
                </a:lnTo>
                <a:lnTo>
                  <a:pt x="38695" y="132010"/>
                </a:lnTo>
                <a:lnTo>
                  <a:pt x="38695" y="207019"/>
                </a:lnTo>
                <a:close/>
              </a:path>
              <a:path w="1359535" h="207644">
                <a:moveTo>
                  <a:pt x="140255" y="120104"/>
                </a:moveTo>
                <a:lnTo>
                  <a:pt x="71883" y="120104"/>
                </a:lnTo>
                <a:lnTo>
                  <a:pt x="79874" y="119360"/>
                </a:lnTo>
                <a:lnTo>
                  <a:pt x="87027" y="117127"/>
                </a:lnTo>
                <a:lnTo>
                  <a:pt x="109091" y="77092"/>
                </a:lnTo>
                <a:lnTo>
                  <a:pt x="108449" y="67967"/>
                </a:lnTo>
                <a:lnTo>
                  <a:pt x="79874" y="35262"/>
                </a:lnTo>
                <a:lnTo>
                  <a:pt x="71883" y="34528"/>
                </a:lnTo>
                <a:lnTo>
                  <a:pt x="140412" y="34528"/>
                </a:lnTo>
                <a:lnTo>
                  <a:pt x="144921" y="45057"/>
                </a:lnTo>
                <a:lnTo>
                  <a:pt x="148297" y="60117"/>
                </a:lnTo>
                <a:lnTo>
                  <a:pt x="149423" y="77092"/>
                </a:lnTo>
                <a:lnTo>
                  <a:pt x="148307" y="93910"/>
                </a:lnTo>
                <a:lnTo>
                  <a:pt x="144958" y="108942"/>
                </a:lnTo>
                <a:lnTo>
                  <a:pt x="140255" y="120104"/>
                </a:lnTo>
                <a:close/>
              </a:path>
              <a:path w="1359535" h="207644">
                <a:moveTo>
                  <a:pt x="84087" y="154632"/>
                </a:moveTo>
                <a:lnTo>
                  <a:pt x="70646" y="153218"/>
                </a:lnTo>
                <a:lnTo>
                  <a:pt x="58601" y="148976"/>
                </a:lnTo>
                <a:lnTo>
                  <a:pt x="47950" y="141907"/>
                </a:lnTo>
                <a:lnTo>
                  <a:pt x="38695" y="132010"/>
                </a:lnTo>
                <a:lnTo>
                  <a:pt x="132680" y="132010"/>
                </a:lnTo>
                <a:lnTo>
                  <a:pt x="98161" y="153320"/>
                </a:lnTo>
                <a:lnTo>
                  <a:pt x="84087" y="154632"/>
                </a:lnTo>
                <a:close/>
              </a:path>
              <a:path w="1359535" h="207644">
                <a:moveTo>
                  <a:pt x="263423" y="23812"/>
                </a:moveTo>
                <a:lnTo>
                  <a:pt x="216394" y="23812"/>
                </a:lnTo>
                <a:lnTo>
                  <a:pt x="220635" y="19077"/>
                </a:lnTo>
                <a:lnTo>
                  <a:pt x="256577" y="437"/>
                </a:lnTo>
                <a:lnTo>
                  <a:pt x="263423" y="0"/>
                </a:lnTo>
                <a:lnTo>
                  <a:pt x="263423" y="23812"/>
                </a:lnTo>
                <a:close/>
              </a:path>
              <a:path w="1359535" h="207644">
                <a:moveTo>
                  <a:pt x="216394" y="150911"/>
                </a:moveTo>
                <a:lnTo>
                  <a:pt x="177698" y="150911"/>
                </a:lnTo>
                <a:lnTo>
                  <a:pt x="177698" y="3720"/>
                </a:lnTo>
                <a:lnTo>
                  <a:pt x="216394" y="3720"/>
                </a:lnTo>
                <a:lnTo>
                  <a:pt x="216394" y="23812"/>
                </a:lnTo>
                <a:lnTo>
                  <a:pt x="263423" y="23812"/>
                </a:lnTo>
                <a:lnTo>
                  <a:pt x="263423" y="36909"/>
                </a:lnTo>
                <a:lnTo>
                  <a:pt x="245762" y="36909"/>
                </a:lnTo>
                <a:lnTo>
                  <a:pt x="238767" y="38546"/>
                </a:lnTo>
                <a:lnTo>
                  <a:pt x="224778" y="45094"/>
                </a:lnTo>
                <a:lnTo>
                  <a:pt x="219668" y="49063"/>
                </a:lnTo>
                <a:lnTo>
                  <a:pt x="216394" y="53727"/>
                </a:lnTo>
                <a:lnTo>
                  <a:pt x="216394" y="150911"/>
                </a:lnTo>
                <a:close/>
              </a:path>
              <a:path w="1359535" h="207644">
                <a:moveTo>
                  <a:pt x="263423" y="37802"/>
                </a:moveTo>
                <a:lnTo>
                  <a:pt x="252708" y="36909"/>
                </a:lnTo>
                <a:lnTo>
                  <a:pt x="263423" y="36909"/>
                </a:lnTo>
                <a:lnTo>
                  <a:pt x="263423" y="37802"/>
                </a:lnTo>
                <a:close/>
              </a:path>
              <a:path w="1359535" h="207644">
                <a:moveTo>
                  <a:pt x="355739" y="154632"/>
                </a:moveTo>
                <a:lnTo>
                  <a:pt x="311425" y="142326"/>
                </a:lnTo>
                <a:lnTo>
                  <a:pt x="283483" y="107826"/>
                </a:lnTo>
                <a:lnTo>
                  <a:pt x="278050" y="77092"/>
                </a:lnTo>
                <a:lnTo>
                  <a:pt x="279408" y="61084"/>
                </a:lnTo>
                <a:lnTo>
                  <a:pt x="299779" y="21877"/>
                </a:lnTo>
                <a:lnTo>
                  <a:pt x="339405" y="1367"/>
                </a:lnTo>
                <a:lnTo>
                  <a:pt x="355739" y="0"/>
                </a:lnTo>
                <a:lnTo>
                  <a:pt x="372017" y="1367"/>
                </a:lnTo>
                <a:lnTo>
                  <a:pt x="411698" y="21877"/>
                </a:lnTo>
                <a:lnTo>
                  <a:pt x="421888" y="34528"/>
                </a:lnTo>
                <a:lnTo>
                  <a:pt x="355739" y="34528"/>
                </a:lnTo>
                <a:lnTo>
                  <a:pt x="347972" y="35262"/>
                </a:lnTo>
                <a:lnTo>
                  <a:pt x="318894" y="67967"/>
                </a:lnTo>
                <a:lnTo>
                  <a:pt x="318234" y="77092"/>
                </a:lnTo>
                <a:lnTo>
                  <a:pt x="318894" y="86357"/>
                </a:lnTo>
                <a:lnTo>
                  <a:pt x="347972" y="119369"/>
                </a:lnTo>
                <a:lnTo>
                  <a:pt x="355739" y="120104"/>
                </a:lnTo>
                <a:lnTo>
                  <a:pt x="421912" y="120104"/>
                </a:lnTo>
                <a:lnTo>
                  <a:pt x="421335" y="121211"/>
                </a:lnTo>
                <a:lnTo>
                  <a:pt x="411698" y="132903"/>
                </a:lnTo>
                <a:lnTo>
                  <a:pt x="399996" y="142409"/>
                </a:lnTo>
                <a:lnTo>
                  <a:pt x="386769" y="149200"/>
                </a:lnTo>
                <a:lnTo>
                  <a:pt x="372017" y="153274"/>
                </a:lnTo>
                <a:lnTo>
                  <a:pt x="355739" y="154632"/>
                </a:lnTo>
                <a:close/>
              </a:path>
              <a:path w="1359535" h="207644">
                <a:moveTo>
                  <a:pt x="421912" y="120104"/>
                </a:moveTo>
                <a:lnTo>
                  <a:pt x="355739" y="120104"/>
                </a:lnTo>
                <a:lnTo>
                  <a:pt x="363692" y="119350"/>
                </a:lnTo>
                <a:lnTo>
                  <a:pt x="370882" y="117090"/>
                </a:lnTo>
                <a:lnTo>
                  <a:pt x="393541" y="77092"/>
                </a:lnTo>
                <a:lnTo>
                  <a:pt x="392880" y="68386"/>
                </a:lnTo>
                <a:lnTo>
                  <a:pt x="363692" y="35290"/>
                </a:lnTo>
                <a:lnTo>
                  <a:pt x="355739" y="34528"/>
                </a:lnTo>
                <a:lnTo>
                  <a:pt x="421888" y="34528"/>
                </a:lnTo>
                <a:lnTo>
                  <a:pt x="428218" y="46546"/>
                </a:lnTo>
                <a:lnTo>
                  <a:pt x="432348" y="61084"/>
                </a:lnTo>
                <a:lnTo>
                  <a:pt x="433724" y="77092"/>
                </a:lnTo>
                <a:lnTo>
                  <a:pt x="432348" y="93305"/>
                </a:lnTo>
                <a:lnTo>
                  <a:pt x="428198" y="108049"/>
                </a:lnTo>
                <a:lnTo>
                  <a:pt x="421912" y="120104"/>
                </a:lnTo>
                <a:close/>
              </a:path>
              <a:path w="1359535" h="207644">
                <a:moveTo>
                  <a:pt x="530992" y="154632"/>
                </a:moveTo>
                <a:lnTo>
                  <a:pt x="486204" y="142326"/>
                </a:lnTo>
                <a:lnTo>
                  <a:pt x="458401" y="107826"/>
                </a:lnTo>
                <a:lnTo>
                  <a:pt x="453006" y="77092"/>
                </a:lnTo>
                <a:lnTo>
                  <a:pt x="454355" y="61205"/>
                </a:lnTo>
                <a:lnTo>
                  <a:pt x="474586" y="22026"/>
                </a:lnTo>
                <a:lnTo>
                  <a:pt x="514407" y="1376"/>
                </a:lnTo>
                <a:lnTo>
                  <a:pt x="530992" y="0"/>
                </a:lnTo>
                <a:lnTo>
                  <a:pt x="541707" y="520"/>
                </a:lnTo>
                <a:lnTo>
                  <a:pt x="580142" y="16966"/>
                </a:lnTo>
                <a:lnTo>
                  <a:pt x="589184" y="26491"/>
                </a:lnTo>
                <a:lnTo>
                  <a:pt x="580645" y="34528"/>
                </a:lnTo>
                <a:lnTo>
                  <a:pt x="532778" y="34528"/>
                </a:lnTo>
                <a:lnTo>
                  <a:pt x="524332" y="35262"/>
                </a:lnTo>
                <a:lnTo>
                  <a:pt x="493580" y="67967"/>
                </a:lnTo>
                <a:lnTo>
                  <a:pt x="492892" y="77092"/>
                </a:lnTo>
                <a:lnTo>
                  <a:pt x="493580" y="86236"/>
                </a:lnTo>
                <a:lnTo>
                  <a:pt x="516704" y="117127"/>
                </a:lnTo>
                <a:lnTo>
                  <a:pt x="532778" y="120104"/>
                </a:lnTo>
                <a:lnTo>
                  <a:pt x="580965" y="120104"/>
                </a:lnTo>
                <a:lnTo>
                  <a:pt x="589184" y="127694"/>
                </a:lnTo>
                <a:lnTo>
                  <a:pt x="551381" y="152586"/>
                </a:lnTo>
                <a:lnTo>
                  <a:pt x="541707" y="154120"/>
                </a:lnTo>
                <a:lnTo>
                  <a:pt x="530992" y="154632"/>
                </a:lnTo>
                <a:close/>
              </a:path>
              <a:path w="1359535" h="207644">
                <a:moveTo>
                  <a:pt x="563883" y="50303"/>
                </a:moveTo>
                <a:lnTo>
                  <a:pt x="557920" y="43402"/>
                </a:lnTo>
                <a:lnTo>
                  <a:pt x="550749" y="38472"/>
                </a:lnTo>
                <a:lnTo>
                  <a:pt x="542368" y="35514"/>
                </a:lnTo>
                <a:lnTo>
                  <a:pt x="532778" y="34528"/>
                </a:lnTo>
                <a:lnTo>
                  <a:pt x="580645" y="34528"/>
                </a:lnTo>
                <a:lnTo>
                  <a:pt x="563883" y="50303"/>
                </a:lnTo>
                <a:close/>
              </a:path>
              <a:path w="1359535" h="207644">
                <a:moveTo>
                  <a:pt x="580965" y="120104"/>
                </a:moveTo>
                <a:lnTo>
                  <a:pt x="532778" y="120104"/>
                </a:lnTo>
                <a:lnTo>
                  <a:pt x="542145" y="119118"/>
                </a:lnTo>
                <a:lnTo>
                  <a:pt x="550451" y="116160"/>
                </a:lnTo>
                <a:lnTo>
                  <a:pt x="557697" y="111230"/>
                </a:lnTo>
                <a:lnTo>
                  <a:pt x="563883" y="104328"/>
                </a:lnTo>
                <a:lnTo>
                  <a:pt x="580965" y="120104"/>
                </a:lnTo>
                <a:close/>
              </a:path>
              <a:path w="1359535" h="207644">
                <a:moveTo>
                  <a:pt x="683683" y="154632"/>
                </a:moveTo>
                <a:lnTo>
                  <a:pt x="638727" y="142577"/>
                </a:lnTo>
                <a:lnTo>
                  <a:pt x="610571" y="108384"/>
                </a:lnTo>
                <a:lnTo>
                  <a:pt x="605101" y="77092"/>
                </a:lnTo>
                <a:lnTo>
                  <a:pt x="606459" y="61326"/>
                </a:lnTo>
                <a:lnTo>
                  <a:pt x="626830" y="22175"/>
                </a:lnTo>
                <a:lnTo>
                  <a:pt x="665619" y="1385"/>
                </a:lnTo>
                <a:lnTo>
                  <a:pt x="681301" y="0"/>
                </a:lnTo>
                <a:lnTo>
                  <a:pt x="696845" y="1404"/>
                </a:lnTo>
                <a:lnTo>
                  <a:pt x="710881" y="5618"/>
                </a:lnTo>
                <a:lnTo>
                  <a:pt x="723410" y="12641"/>
                </a:lnTo>
                <a:lnTo>
                  <a:pt x="734433" y="22473"/>
                </a:lnTo>
                <a:lnTo>
                  <a:pt x="740655" y="30807"/>
                </a:lnTo>
                <a:lnTo>
                  <a:pt x="681301" y="30807"/>
                </a:lnTo>
                <a:lnTo>
                  <a:pt x="673981" y="31393"/>
                </a:lnTo>
                <a:lnTo>
                  <a:pt x="644987" y="63400"/>
                </a:lnTo>
                <a:lnTo>
                  <a:pt x="753582" y="63400"/>
                </a:lnTo>
                <a:lnTo>
                  <a:pt x="753688" y="63828"/>
                </a:lnTo>
                <a:lnTo>
                  <a:pt x="754971" y="81111"/>
                </a:lnTo>
                <a:lnTo>
                  <a:pt x="754971" y="89594"/>
                </a:lnTo>
                <a:lnTo>
                  <a:pt x="645583" y="89594"/>
                </a:lnTo>
                <a:lnTo>
                  <a:pt x="647043" y="96412"/>
                </a:lnTo>
                <a:lnTo>
                  <a:pt x="679050" y="123201"/>
                </a:lnTo>
                <a:lnTo>
                  <a:pt x="687999" y="123825"/>
                </a:lnTo>
                <a:lnTo>
                  <a:pt x="737287" y="123825"/>
                </a:lnTo>
                <a:lnTo>
                  <a:pt x="744256" y="134094"/>
                </a:lnTo>
                <a:lnTo>
                  <a:pt x="709049" y="151702"/>
                </a:lnTo>
                <a:lnTo>
                  <a:pt x="692305" y="154306"/>
                </a:lnTo>
                <a:lnTo>
                  <a:pt x="683683" y="154632"/>
                </a:lnTo>
                <a:close/>
              </a:path>
              <a:path w="1359535" h="207644">
                <a:moveTo>
                  <a:pt x="753582" y="63400"/>
                </a:moveTo>
                <a:lnTo>
                  <a:pt x="717467" y="63400"/>
                </a:lnTo>
                <a:lnTo>
                  <a:pt x="716443" y="56461"/>
                </a:lnTo>
                <a:lnTo>
                  <a:pt x="714267" y="50229"/>
                </a:lnTo>
                <a:lnTo>
                  <a:pt x="681301" y="30807"/>
                </a:lnTo>
                <a:lnTo>
                  <a:pt x="740655" y="30807"/>
                </a:lnTo>
                <a:lnTo>
                  <a:pt x="743419" y="34509"/>
                </a:lnTo>
                <a:lnTo>
                  <a:pt x="749837" y="48294"/>
                </a:lnTo>
                <a:lnTo>
                  <a:pt x="753582" y="63400"/>
                </a:lnTo>
                <a:close/>
              </a:path>
              <a:path w="1359535" h="207644">
                <a:moveTo>
                  <a:pt x="737287" y="123825"/>
                </a:moveTo>
                <a:lnTo>
                  <a:pt x="694051" y="123825"/>
                </a:lnTo>
                <a:lnTo>
                  <a:pt x="700847" y="122584"/>
                </a:lnTo>
                <a:lnTo>
                  <a:pt x="708388" y="120104"/>
                </a:lnTo>
                <a:lnTo>
                  <a:pt x="715929" y="117524"/>
                </a:lnTo>
                <a:lnTo>
                  <a:pt x="722229" y="113853"/>
                </a:lnTo>
                <a:lnTo>
                  <a:pt x="727289" y="109091"/>
                </a:lnTo>
                <a:lnTo>
                  <a:pt x="737287" y="123825"/>
                </a:lnTo>
                <a:close/>
              </a:path>
              <a:path w="1359535" h="207644">
                <a:moveTo>
                  <a:pt x="896014" y="124717"/>
                </a:moveTo>
                <a:lnTo>
                  <a:pt x="837950" y="124717"/>
                </a:lnTo>
                <a:lnTo>
                  <a:pt x="848758" y="123722"/>
                </a:lnTo>
                <a:lnTo>
                  <a:pt x="856479" y="120736"/>
                </a:lnTo>
                <a:lnTo>
                  <a:pt x="861111" y="115760"/>
                </a:lnTo>
                <a:lnTo>
                  <a:pt x="862655" y="108793"/>
                </a:lnTo>
                <a:lnTo>
                  <a:pt x="862582" y="104626"/>
                </a:lnTo>
                <a:lnTo>
                  <a:pt x="860423" y="101699"/>
                </a:lnTo>
                <a:lnTo>
                  <a:pt x="855958" y="99714"/>
                </a:lnTo>
                <a:lnTo>
                  <a:pt x="851592" y="97631"/>
                </a:lnTo>
                <a:lnTo>
                  <a:pt x="846284" y="95894"/>
                </a:lnTo>
                <a:lnTo>
                  <a:pt x="840033" y="94505"/>
                </a:lnTo>
                <a:lnTo>
                  <a:pt x="819049" y="90189"/>
                </a:lnTo>
                <a:lnTo>
                  <a:pt x="799841" y="83939"/>
                </a:lnTo>
                <a:lnTo>
                  <a:pt x="786120" y="74562"/>
                </a:lnTo>
                <a:lnTo>
                  <a:pt x="777888" y="62061"/>
                </a:lnTo>
                <a:lnTo>
                  <a:pt x="775144" y="46434"/>
                </a:lnTo>
                <a:lnTo>
                  <a:pt x="776195" y="36639"/>
                </a:lnTo>
                <a:lnTo>
                  <a:pt x="801040" y="7283"/>
                </a:lnTo>
                <a:lnTo>
                  <a:pt x="835420" y="0"/>
                </a:lnTo>
                <a:lnTo>
                  <a:pt x="852088" y="1255"/>
                </a:lnTo>
                <a:lnTo>
                  <a:pt x="867567" y="5022"/>
                </a:lnTo>
                <a:lnTo>
                  <a:pt x="881854" y="11301"/>
                </a:lnTo>
                <a:lnTo>
                  <a:pt x="894951" y="20091"/>
                </a:lnTo>
                <a:lnTo>
                  <a:pt x="889364" y="29616"/>
                </a:lnTo>
                <a:lnTo>
                  <a:pt x="828673" y="29616"/>
                </a:lnTo>
                <a:lnTo>
                  <a:pt x="823067" y="31055"/>
                </a:lnTo>
                <a:lnTo>
                  <a:pt x="818900" y="33932"/>
                </a:lnTo>
                <a:lnTo>
                  <a:pt x="814733" y="36710"/>
                </a:lnTo>
                <a:lnTo>
                  <a:pt x="812649" y="40133"/>
                </a:lnTo>
                <a:lnTo>
                  <a:pt x="812649" y="47873"/>
                </a:lnTo>
                <a:lnTo>
                  <a:pt x="814782" y="50651"/>
                </a:lnTo>
                <a:lnTo>
                  <a:pt x="841671" y="58588"/>
                </a:lnTo>
                <a:lnTo>
                  <a:pt x="848665" y="60076"/>
                </a:lnTo>
                <a:lnTo>
                  <a:pt x="889048" y="77688"/>
                </a:lnTo>
                <a:lnTo>
                  <a:pt x="893314" y="83641"/>
                </a:lnTo>
                <a:lnTo>
                  <a:pt x="897580" y="89495"/>
                </a:lnTo>
                <a:lnTo>
                  <a:pt x="899714" y="97383"/>
                </a:lnTo>
                <a:lnTo>
                  <a:pt x="899714" y="107305"/>
                </a:lnTo>
                <a:lnTo>
                  <a:pt x="898625" y="117434"/>
                </a:lnTo>
                <a:lnTo>
                  <a:pt x="896014" y="124717"/>
                </a:lnTo>
                <a:close/>
              </a:path>
              <a:path w="1359535" h="207644">
                <a:moveTo>
                  <a:pt x="879324" y="46732"/>
                </a:moveTo>
                <a:lnTo>
                  <a:pt x="842433" y="29933"/>
                </a:lnTo>
                <a:lnTo>
                  <a:pt x="835717" y="29616"/>
                </a:lnTo>
                <a:lnTo>
                  <a:pt x="889364" y="29616"/>
                </a:lnTo>
                <a:lnTo>
                  <a:pt x="879324" y="46732"/>
                </a:lnTo>
                <a:close/>
              </a:path>
              <a:path w="1359535" h="207644">
                <a:moveTo>
                  <a:pt x="836015" y="154632"/>
                </a:moveTo>
                <a:lnTo>
                  <a:pt x="790911" y="145191"/>
                </a:lnTo>
                <a:lnTo>
                  <a:pt x="770233" y="131712"/>
                </a:lnTo>
                <a:lnTo>
                  <a:pt x="787051" y="104626"/>
                </a:lnTo>
                <a:lnTo>
                  <a:pt x="791804" y="108579"/>
                </a:lnTo>
                <a:lnTo>
                  <a:pt x="797283" y="112253"/>
                </a:lnTo>
                <a:lnTo>
                  <a:pt x="837950" y="124717"/>
                </a:lnTo>
                <a:lnTo>
                  <a:pt x="896014" y="124717"/>
                </a:lnTo>
                <a:lnTo>
                  <a:pt x="895360" y="126541"/>
                </a:lnTo>
                <a:lnTo>
                  <a:pt x="862097" y="151395"/>
                </a:lnTo>
                <a:lnTo>
                  <a:pt x="849791" y="153823"/>
                </a:lnTo>
                <a:lnTo>
                  <a:pt x="836015" y="154632"/>
                </a:lnTo>
                <a:close/>
              </a:path>
              <a:path w="1359535" h="207644">
                <a:moveTo>
                  <a:pt x="1041404" y="124717"/>
                </a:moveTo>
                <a:lnTo>
                  <a:pt x="983340" y="124717"/>
                </a:lnTo>
                <a:lnTo>
                  <a:pt x="994148" y="123722"/>
                </a:lnTo>
                <a:lnTo>
                  <a:pt x="1001869" y="120736"/>
                </a:lnTo>
                <a:lnTo>
                  <a:pt x="1006501" y="115760"/>
                </a:lnTo>
                <a:lnTo>
                  <a:pt x="1008045" y="108793"/>
                </a:lnTo>
                <a:lnTo>
                  <a:pt x="1007972" y="104626"/>
                </a:lnTo>
                <a:lnTo>
                  <a:pt x="1005813" y="101699"/>
                </a:lnTo>
                <a:lnTo>
                  <a:pt x="1001348" y="99714"/>
                </a:lnTo>
                <a:lnTo>
                  <a:pt x="996982" y="97631"/>
                </a:lnTo>
                <a:lnTo>
                  <a:pt x="991674" y="95894"/>
                </a:lnTo>
                <a:lnTo>
                  <a:pt x="985423" y="94505"/>
                </a:lnTo>
                <a:lnTo>
                  <a:pt x="964439" y="90189"/>
                </a:lnTo>
                <a:lnTo>
                  <a:pt x="945230" y="83939"/>
                </a:lnTo>
                <a:lnTo>
                  <a:pt x="931510" y="74562"/>
                </a:lnTo>
                <a:lnTo>
                  <a:pt x="923278" y="62061"/>
                </a:lnTo>
                <a:lnTo>
                  <a:pt x="920534" y="46434"/>
                </a:lnTo>
                <a:lnTo>
                  <a:pt x="921585" y="36639"/>
                </a:lnTo>
                <a:lnTo>
                  <a:pt x="946430" y="7283"/>
                </a:lnTo>
                <a:lnTo>
                  <a:pt x="980810" y="0"/>
                </a:lnTo>
                <a:lnTo>
                  <a:pt x="997478" y="1255"/>
                </a:lnTo>
                <a:lnTo>
                  <a:pt x="1012957" y="5022"/>
                </a:lnTo>
                <a:lnTo>
                  <a:pt x="1027244" y="11301"/>
                </a:lnTo>
                <a:lnTo>
                  <a:pt x="1040341" y="20091"/>
                </a:lnTo>
                <a:lnTo>
                  <a:pt x="1034754" y="29616"/>
                </a:lnTo>
                <a:lnTo>
                  <a:pt x="974063" y="29616"/>
                </a:lnTo>
                <a:lnTo>
                  <a:pt x="968457" y="31055"/>
                </a:lnTo>
                <a:lnTo>
                  <a:pt x="964290" y="33932"/>
                </a:lnTo>
                <a:lnTo>
                  <a:pt x="960123" y="36710"/>
                </a:lnTo>
                <a:lnTo>
                  <a:pt x="958039" y="40133"/>
                </a:lnTo>
                <a:lnTo>
                  <a:pt x="958039" y="47873"/>
                </a:lnTo>
                <a:lnTo>
                  <a:pt x="960172" y="50651"/>
                </a:lnTo>
                <a:lnTo>
                  <a:pt x="987060" y="58588"/>
                </a:lnTo>
                <a:lnTo>
                  <a:pt x="994055" y="60076"/>
                </a:lnTo>
                <a:lnTo>
                  <a:pt x="1034437" y="77688"/>
                </a:lnTo>
                <a:lnTo>
                  <a:pt x="1038704" y="83641"/>
                </a:lnTo>
                <a:lnTo>
                  <a:pt x="1042970" y="89495"/>
                </a:lnTo>
                <a:lnTo>
                  <a:pt x="1045103" y="97383"/>
                </a:lnTo>
                <a:lnTo>
                  <a:pt x="1045103" y="107305"/>
                </a:lnTo>
                <a:lnTo>
                  <a:pt x="1044015" y="117434"/>
                </a:lnTo>
                <a:lnTo>
                  <a:pt x="1041404" y="124717"/>
                </a:lnTo>
                <a:close/>
              </a:path>
              <a:path w="1359535" h="207644">
                <a:moveTo>
                  <a:pt x="1024714" y="46732"/>
                </a:moveTo>
                <a:lnTo>
                  <a:pt x="987823" y="29933"/>
                </a:lnTo>
                <a:lnTo>
                  <a:pt x="981107" y="29616"/>
                </a:lnTo>
                <a:lnTo>
                  <a:pt x="1034754" y="29616"/>
                </a:lnTo>
                <a:lnTo>
                  <a:pt x="1024714" y="46732"/>
                </a:lnTo>
                <a:close/>
              </a:path>
              <a:path w="1359535" h="207644">
                <a:moveTo>
                  <a:pt x="981405" y="154632"/>
                </a:moveTo>
                <a:lnTo>
                  <a:pt x="936301" y="145191"/>
                </a:lnTo>
                <a:lnTo>
                  <a:pt x="915623" y="131712"/>
                </a:lnTo>
                <a:lnTo>
                  <a:pt x="932441" y="104626"/>
                </a:lnTo>
                <a:lnTo>
                  <a:pt x="937194" y="108579"/>
                </a:lnTo>
                <a:lnTo>
                  <a:pt x="942673" y="112253"/>
                </a:lnTo>
                <a:lnTo>
                  <a:pt x="983340" y="124717"/>
                </a:lnTo>
                <a:lnTo>
                  <a:pt x="1041404" y="124717"/>
                </a:lnTo>
                <a:lnTo>
                  <a:pt x="1040750" y="126541"/>
                </a:lnTo>
                <a:lnTo>
                  <a:pt x="1007487" y="151395"/>
                </a:lnTo>
                <a:lnTo>
                  <a:pt x="995181" y="153823"/>
                </a:lnTo>
                <a:lnTo>
                  <a:pt x="981405" y="154632"/>
                </a:lnTo>
                <a:close/>
              </a:path>
              <a:path w="1359535" h="207644">
                <a:moveTo>
                  <a:pt x="1143017" y="154632"/>
                </a:moveTo>
                <a:lnTo>
                  <a:pt x="1098062" y="142577"/>
                </a:lnTo>
                <a:lnTo>
                  <a:pt x="1069905" y="108384"/>
                </a:lnTo>
                <a:lnTo>
                  <a:pt x="1064436" y="77092"/>
                </a:lnTo>
                <a:lnTo>
                  <a:pt x="1065794" y="61326"/>
                </a:lnTo>
                <a:lnTo>
                  <a:pt x="1086165" y="22175"/>
                </a:lnTo>
                <a:lnTo>
                  <a:pt x="1124953" y="1385"/>
                </a:lnTo>
                <a:lnTo>
                  <a:pt x="1140636" y="0"/>
                </a:lnTo>
                <a:lnTo>
                  <a:pt x="1156179" y="1404"/>
                </a:lnTo>
                <a:lnTo>
                  <a:pt x="1170216" y="5618"/>
                </a:lnTo>
                <a:lnTo>
                  <a:pt x="1182745" y="12641"/>
                </a:lnTo>
                <a:lnTo>
                  <a:pt x="1193768" y="22473"/>
                </a:lnTo>
                <a:lnTo>
                  <a:pt x="1199989" y="30807"/>
                </a:lnTo>
                <a:lnTo>
                  <a:pt x="1140636" y="30807"/>
                </a:lnTo>
                <a:lnTo>
                  <a:pt x="1133316" y="31393"/>
                </a:lnTo>
                <a:lnTo>
                  <a:pt x="1104322" y="63400"/>
                </a:lnTo>
                <a:lnTo>
                  <a:pt x="1212916" y="63400"/>
                </a:lnTo>
                <a:lnTo>
                  <a:pt x="1213022" y="63828"/>
                </a:lnTo>
                <a:lnTo>
                  <a:pt x="1214306" y="81111"/>
                </a:lnTo>
                <a:lnTo>
                  <a:pt x="1214306" y="89594"/>
                </a:lnTo>
                <a:lnTo>
                  <a:pt x="1104917" y="89594"/>
                </a:lnTo>
                <a:lnTo>
                  <a:pt x="1106378" y="96412"/>
                </a:lnTo>
                <a:lnTo>
                  <a:pt x="1138385" y="123201"/>
                </a:lnTo>
                <a:lnTo>
                  <a:pt x="1147333" y="123825"/>
                </a:lnTo>
                <a:lnTo>
                  <a:pt x="1196622" y="123825"/>
                </a:lnTo>
                <a:lnTo>
                  <a:pt x="1203590" y="134094"/>
                </a:lnTo>
                <a:lnTo>
                  <a:pt x="1168383" y="151702"/>
                </a:lnTo>
                <a:lnTo>
                  <a:pt x="1151640" y="154306"/>
                </a:lnTo>
                <a:lnTo>
                  <a:pt x="1143017" y="154632"/>
                </a:lnTo>
                <a:close/>
              </a:path>
              <a:path w="1359535" h="207644">
                <a:moveTo>
                  <a:pt x="1212916" y="63400"/>
                </a:moveTo>
                <a:lnTo>
                  <a:pt x="1176801" y="63400"/>
                </a:lnTo>
                <a:lnTo>
                  <a:pt x="1175778" y="56461"/>
                </a:lnTo>
                <a:lnTo>
                  <a:pt x="1173601" y="50229"/>
                </a:lnTo>
                <a:lnTo>
                  <a:pt x="1140636" y="30807"/>
                </a:lnTo>
                <a:lnTo>
                  <a:pt x="1199989" y="30807"/>
                </a:lnTo>
                <a:lnTo>
                  <a:pt x="1202753" y="34509"/>
                </a:lnTo>
                <a:lnTo>
                  <a:pt x="1209171" y="48294"/>
                </a:lnTo>
                <a:lnTo>
                  <a:pt x="1212916" y="63400"/>
                </a:lnTo>
                <a:close/>
              </a:path>
              <a:path w="1359535" h="207644">
                <a:moveTo>
                  <a:pt x="1196622" y="123825"/>
                </a:moveTo>
                <a:lnTo>
                  <a:pt x="1153386" y="123825"/>
                </a:lnTo>
                <a:lnTo>
                  <a:pt x="1160182" y="122584"/>
                </a:lnTo>
                <a:lnTo>
                  <a:pt x="1167723" y="120104"/>
                </a:lnTo>
                <a:lnTo>
                  <a:pt x="1175263" y="117524"/>
                </a:lnTo>
                <a:lnTo>
                  <a:pt x="1181564" y="113853"/>
                </a:lnTo>
                <a:lnTo>
                  <a:pt x="1186624" y="109091"/>
                </a:lnTo>
                <a:lnTo>
                  <a:pt x="1196622" y="123825"/>
                </a:lnTo>
                <a:close/>
              </a:path>
              <a:path w="1359535" h="207644">
                <a:moveTo>
                  <a:pt x="1355349" y="124717"/>
                </a:moveTo>
                <a:lnTo>
                  <a:pt x="1297284" y="124717"/>
                </a:lnTo>
                <a:lnTo>
                  <a:pt x="1308093" y="123722"/>
                </a:lnTo>
                <a:lnTo>
                  <a:pt x="1315814" y="120736"/>
                </a:lnTo>
                <a:lnTo>
                  <a:pt x="1320446" y="115760"/>
                </a:lnTo>
                <a:lnTo>
                  <a:pt x="1321990" y="108793"/>
                </a:lnTo>
                <a:lnTo>
                  <a:pt x="1321917" y="104626"/>
                </a:lnTo>
                <a:lnTo>
                  <a:pt x="1319757" y="101699"/>
                </a:lnTo>
                <a:lnTo>
                  <a:pt x="1315293" y="99714"/>
                </a:lnTo>
                <a:lnTo>
                  <a:pt x="1310927" y="97631"/>
                </a:lnTo>
                <a:lnTo>
                  <a:pt x="1305619" y="95894"/>
                </a:lnTo>
                <a:lnTo>
                  <a:pt x="1299368" y="94505"/>
                </a:lnTo>
                <a:lnTo>
                  <a:pt x="1278383" y="90189"/>
                </a:lnTo>
                <a:lnTo>
                  <a:pt x="1259175" y="83939"/>
                </a:lnTo>
                <a:lnTo>
                  <a:pt x="1245455" y="74562"/>
                </a:lnTo>
                <a:lnTo>
                  <a:pt x="1237223" y="62061"/>
                </a:lnTo>
                <a:lnTo>
                  <a:pt x="1234479" y="46434"/>
                </a:lnTo>
                <a:lnTo>
                  <a:pt x="1235530" y="36639"/>
                </a:lnTo>
                <a:lnTo>
                  <a:pt x="1260375" y="7283"/>
                </a:lnTo>
                <a:lnTo>
                  <a:pt x="1294754" y="0"/>
                </a:lnTo>
                <a:lnTo>
                  <a:pt x="1311423" y="1255"/>
                </a:lnTo>
                <a:lnTo>
                  <a:pt x="1326901" y="5022"/>
                </a:lnTo>
                <a:lnTo>
                  <a:pt x="1341189" y="11301"/>
                </a:lnTo>
                <a:lnTo>
                  <a:pt x="1354286" y="20091"/>
                </a:lnTo>
                <a:lnTo>
                  <a:pt x="1348698" y="29616"/>
                </a:lnTo>
                <a:lnTo>
                  <a:pt x="1288008" y="29616"/>
                </a:lnTo>
                <a:lnTo>
                  <a:pt x="1282402" y="31055"/>
                </a:lnTo>
                <a:lnTo>
                  <a:pt x="1278234" y="33932"/>
                </a:lnTo>
                <a:lnTo>
                  <a:pt x="1274067" y="36710"/>
                </a:lnTo>
                <a:lnTo>
                  <a:pt x="1271984" y="40133"/>
                </a:lnTo>
                <a:lnTo>
                  <a:pt x="1271984" y="47873"/>
                </a:lnTo>
                <a:lnTo>
                  <a:pt x="1274117" y="50651"/>
                </a:lnTo>
                <a:lnTo>
                  <a:pt x="1301005" y="58588"/>
                </a:lnTo>
                <a:lnTo>
                  <a:pt x="1308000" y="60076"/>
                </a:lnTo>
                <a:lnTo>
                  <a:pt x="1348382" y="77688"/>
                </a:lnTo>
                <a:lnTo>
                  <a:pt x="1352649" y="83641"/>
                </a:lnTo>
                <a:lnTo>
                  <a:pt x="1356915" y="89495"/>
                </a:lnTo>
                <a:lnTo>
                  <a:pt x="1359048" y="97383"/>
                </a:lnTo>
                <a:lnTo>
                  <a:pt x="1359048" y="107305"/>
                </a:lnTo>
                <a:lnTo>
                  <a:pt x="1357960" y="117434"/>
                </a:lnTo>
                <a:lnTo>
                  <a:pt x="1355349" y="124717"/>
                </a:lnTo>
                <a:close/>
              </a:path>
              <a:path w="1359535" h="207644">
                <a:moveTo>
                  <a:pt x="1338659" y="46732"/>
                </a:moveTo>
                <a:lnTo>
                  <a:pt x="1301768" y="29933"/>
                </a:lnTo>
                <a:lnTo>
                  <a:pt x="1295052" y="29616"/>
                </a:lnTo>
                <a:lnTo>
                  <a:pt x="1348698" y="29616"/>
                </a:lnTo>
                <a:lnTo>
                  <a:pt x="1338659" y="46732"/>
                </a:lnTo>
                <a:close/>
              </a:path>
              <a:path w="1359535" h="207644">
                <a:moveTo>
                  <a:pt x="1295350" y="154632"/>
                </a:moveTo>
                <a:lnTo>
                  <a:pt x="1250245" y="145191"/>
                </a:lnTo>
                <a:lnTo>
                  <a:pt x="1229568" y="131712"/>
                </a:lnTo>
                <a:lnTo>
                  <a:pt x="1246385" y="104626"/>
                </a:lnTo>
                <a:lnTo>
                  <a:pt x="1251138" y="108579"/>
                </a:lnTo>
                <a:lnTo>
                  <a:pt x="1256617" y="112253"/>
                </a:lnTo>
                <a:lnTo>
                  <a:pt x="1297284" y="124717"/>
                </a:lnTo>
                <a:lnTo>
                  <a:pt x="1355349" y="124717"/>
                </a:lnTo>
                <a:lnTo>
                  <a:pt x="1354695" y="126541"/>
                </a:lnTo>
                <a:lnTo>
                  <a:pt x="1321432" y="151395"/>
                </a:lnTo>
                <a:lnTo>
                  <a:pt x="1309126" y="153823"/>
                </a:lnTo>
                <a:lnTo>
                  <a:pt x="1295350" y="15463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 descr=""/>
          <p:cNvSpPr/>
          <p:nvPr/>
        </p:nvSpPr>
        <p:spPr>
          <a:xfrm>
            <a:off x="1837933" y="705483"/>
            <a:ext cx="492125" cy="207645"/>
          </a:xfrm>
          <a:custGeom>
            <a:avLst/>
            <a:gdLst/>
            <a:ahLst/>
            <a:cxnLst/>
            <a:rect l="l" t="t" r="r" b="b"/>
            <a:pathLst>
              <a:path w="492125" h="207644">
                <a:moveTo>
                  <a:pt x="22473" y="101500"/>
                </a:moveTo>
                <a:lnTo>
                  <a:pt x="7887" y="75604"/>
                </a:lnTo>
                <a:lnTo>
                  <a:pt x="21952" y="65447"/>
                </a:lnTo>
                <a:lnTo>
                  <a:pt x="37355" y="58191"/>
                </a:lnTo>
                <a:lnTo>
                  <a:pt x="54099" y="53838"/>
                </a:lnTo>
                <a:lnTo>
                  <a:pt x="72181" y="52387"/>
                </a:lnTo>
                <a:lnTo>
                  <a:pt x="86822" y="53299"/>
                </a:lnTo>
                <a:lnTo>
                  <a:pt x="127099" y="74962"/>
                </a:lnTo>
                <a:lnTo>
                  <a:pt x="132084" y="84087"/>
                </a:lnTo>
                <a:lnTo>
                  <a:pt x="65484" y="84087"/>
                </a:lnTo>
                <a:lnTo>
                  <a:pt x="53643" y="85176"/>
                </a:lnTo>
                <a:lnTo>
                  <a:pt x="42527" y="88441"/>
                </a:lnTo>
                <a:lnTo>
                  <a:pt x="32137" y="93882"/>
                </a:lnTo>
                <a:lnTo>
                  <a:pt x="22473" y="101500"/>
                </a:lnTo>
                <a:close/>
              </a:path>
              <a:path w="492125" h="207644">
                <a:moveTo>
                  <a:pt x="136475" y="128587"/>
                </a:moveTo>
                <a:lnTo>
                  <a:pt x="97780" y="128587"/>
                </a:lnTo>
                <a:lnTo>
                  <a:pt x="97780" y="101252"/>
                </a:lnTo>
                <a:lnTo>
                  <a:pt x="94803" y="95250"/>
                </a:lnTo>
                <a:lnTo>
                  <a:pt x="88850" y="90785"/>
                </a:lnTo>
                <a:lnTo>
                  <a:pt x="82996" y="86320"/>
                </a:lnTo>
                <a:lnTo>
                  <a:pt x="75207" y="84087"/>
                </a:lnTo>
                <a:lnTo>
                  <a:pt x="132084" y="84087"/>
                </a:lnTo>
                <a:lnTo>
                  <a:pt x="132308" y="84497"/>
                </a:lnTo>
                <a:lnTo>
                  <a:pt x="135433" y="95575"/>
                </a:lnTo>
                <a:lnTo>
                  <a:pt x="136475" y="108198"/>
                </a:lnTo>
                <a:lnTo>
                  <a:pt x="136475" y="128587"/>
                </a:lnTo>
                <a:close/>
              </a:path>
              <a:path w="492125" h="207644">
                <a:moveTo>
                  <a:pt x="51196" y="207019"/>
                </a:moveTo>
                <a:lnTo>
                  <a:pt x="14882" y="193476"/>
                </a:lnTo>
                <a:lnTo>
                  <a:pt x="0" y="158204"/>
                </a:lnTo>
                <a:lnTo>
                  <a:pt x="883" y="147888"/>
                </a:lnTo>
                <a:lnTo>
                  <a:pt x="30472" y="113816"/>
                </a:lnTo>
                <a:lnTo>
                  <a:pt x="51196" y="110579"/>
                </a:lnTo>
                <a:lnTo>
                  <a:pt x="65995" y="111704"/>
                </a:lnTo>
                <a:lnTo>
                  <a:pt x="78692" y="115081"/>
                </a:lnTo>
                <a:lnTo>
                  <a:pt x="89287" y="120708"/>
                </a:lnTo>
                <a:lnTo>
                  <a:pt x="97780" y="128587"/>
                </a:lnTo>
                <a:lnTo>
                  <a:pt x="136475" y="128587"/>
                </a:lnTo>
                <a:lnTo>
                  <a:pt x="136475" y="136921"/>
                </a:lnTo>
                <a:lnTo>
                  <a:pt x="58935" y="136921"/>
                </a:lnTo>
                <a:lnTo>
                  <a:pt x="52387" y="138856"/>
                </a:lnTo>
                <a:lnTo>
                  <a:pt x="47029" y="142726"/>
                </a:lnTo>
                <a:lnTo>
                  <a:pt x="41671" y="146496"/>
                </a:lnTo>
                <a:lnTo>
                  <a:pt x="38992" y="151953"/>
                </a:lnTo>
                <a:lnTo>
                  <a:pt x="38992" y="166042"/>
                </a:lnTo>
                <a:lnTo>
                  <a:pt x="41671" y="171400"/>
                </a:lnTo>
                <a:lnTo>
                  <a:pt x="47029" y="175170"/>
                </a:lnTo>
                <a:lnTo>
                  <a:pt x="52387" y="178841"/>
                </a:lnTo>
                <a:lnTo>
                  <a:pt x="58935" y="180677"/>
                </a:lnTo>
                <a:lnTo>
                  <a:pt x="136475" y="180677"/>
                </a:lnTo>
                <a:lnTo>
                  <a:pt x="136475" y="188118"/>
                </a:lnTo>
                <a:lnTo>
                  <a:pt x="97780" y="188118"/>
                </a:lnTo>
                <a:lnTo>
                  <a:pt x="88785" y="196388"/>
                </a:lnTo>
                <a:lnTo>
                  <a:pt x="78023" y="202294"/>
                </a:lnTo>
                <a:lnTo>
                  <a:pt x="65493" y="205838"/>
                </a:lnTo>
                <a:lnTo>
                  <a:pt x="51196" y="207019"/>
                </a:lnTo>
                <a:close/>
              </a:path>
              <a:path w="492125" h="207644">
                <a:moveTo>
                  <a:pt x="136475" y="180677"/>
                </a:moveTo>
                <a:lnTo>
                  <a:pt x="66675" y="180677"/>
                </a:lnTo>
                <a:lnTo>
                  <a:pt x="76599" y="179877"/>
                </a:lnTo>
                <a:lnTo>
                  <a:pt x="85092" y="177477"/>
                </a:lnTo>
                <a:lnTo>
                  <a:pt x="92152" y="173477"/>
                </a:lnTo>
                <a:lnTo>
                  <a:pt x="97780" y="167878"/>
                </a:lnTo>
                <a:lnTo>
                  <a:pt x="97780" y="149721"/>
                </a:lnTo>
                <a:lnTo>
                  <a:pt x="92152" y="144121"/>
                </a:lnTo>
                <a:lnTo>
                  <a:pt x="85092" y="140121"/>
                </a:lnTo>
                <a:lnTo>
                  <a:pt x="76599" y="137721"/>
                </a:lnTo>
                <a:lnTo>
                  <a:pt x="66675" y="136921"/>
                </a:lnTo>
                <a:lnTo>
                  <a:pt x="136475" y="136921"/>
                </a:lnTo>
                <a:lnTo>
                  <a:pt x="136475" y="180677"/>
                </a:lnTo>
                <a:close/>
              </a:path>
              <a:path w="492125" h="207644">
                <a:moveTo>
                  <a:pt x="136475" y="203299"/>
                </a:moveTo>
                <a:lnTo>
                  <a:pt x="97780" y="203299"/>
                </a:lnTo>
                <a:lnTo>
                  <a:pt x="97780" y="188118"/>
                </a:lnTo>
                <a:lnTo>
                  <a:pt x="136475" y="188118"/>
                </a:lnTo>
                <a:lnTo>
                  <a:pt x="136475" y="203299"/>
                </a:lnTo>
                <a:close/>
              </a:path>
              <a:path w="492125" h="207644">
                <a:moveTo>
                  <a:pt x="307927" y="75307"/>
                </a:moveTo>
                <a:lnTo>
                  <a:pt x="213578" y="75307"/>
                </a:lnTo>
                <a:lnTo>
                  <a:pt x="217457" y="71084"/>
                </a:lnTo>
                <a:lnTo>
                  <a:pt x="256245" y="52833"/>
                </a:lnTo>
                <a:lnTo>
                  <a:pt x="265072" y="52387"/>
                </a:lnTo>
                <a:lnTo>
                  <a:pt x="276486" y="53178"/>
                </a:lnTo>
                <a:lnTo>
                  <a:pt x="307927" y="75307"/>
                </a:lnTo>
                <a:close/>
              </a:path>
              <a:path w="492125" h="207644">
                <a:moveTo>
                  <a:pt x="213578" y="203299"/>
                </a:moveTo>
                <a:lnTo>
                  <a:pt x="174882" y="203299"/>
                </a:lnTo>
                <a:lnTo>
                  <a:pt x="174882" y="56108"/>
                </a:lnTo>
                <a:lnTo>
                  <a:pt x="213578" y="56108"/>
                </a:lnTo>
                <a:lnTo>
                  <a:pt x="213578" y="75307"/>
                </a:lnTo>
                <a:lnTo>
                  <a:pt x="307927" y="75307"/>
                </a:lnTo>
                <a:lnTo>
                  <a:pt x="310056" y="79957"/>
                </a:lnTo>
                <a:lnTo>
                  <a:pt x="311730" y="86915"/>
                </a:lnTo>
                <a:lnTo>
                  <a:pt x="247064" y="86915"/>
                </a:lnTo>
                <a:lnTo>
                  <a:pt x="237102" y="87994"/>
                </a:lnTo>
                <a:lnTo>
                  <a:pt x="228200" y="91231"/>
                </a:lnTo>
                <a:lnTo>
                  <a:pt x="220359" y="96626"/>
                </a:lnTo>
                <a:lnTo>
                  <a:pt x="213578" y="104179"/>
                </a:lnTo>
                <a:lnTo>
                  <a:pt x="213578" y="203299"/>
                </a:lnTo>
                <a:close/>
              </a:path>
              <a:path w="492125" h="207644">
                <a:moveTo>
                  <a:pt x="312995" y="203299"/>
                </a:moveTo>
                <a:lnTo>
                  <a:pt x="274300" y="203299"/>
                </a:lnTo>
                <a:lnTo>
                  <a:pt x="274300" y="114300"/>
                </a:lnTo>
                <a:lnTo>
                  <a:pt x="272597" y="102319"/>
                </a:lnTo>
                <a:lnTo>
                  <a:pt x="267491" y="93761"/>
                </a:lnTo>
                <a:lnTo>
                  <a:pt x="258980" y="88627"/>
                </a:lnTo>
                <a:lnTo>
                  <a:pt x="247064" y="86915"/>
                </a:lnTo>
                <a:lnTo>
                  <a:pt x="311730" y="86915"/>
                </a:lnTo>
                <a:lnTo>
                  <a:pt x="312260" y="89120"/>
                </a:lnTo>
                <a:lnTo>
                  <a:pt x="312995" y="99417"/>
                </a:lnTo>
                <a:lnTo>
                  <a:pt x="312995" y="203299"/>
                </a:lnTo>
                <a:close/>
              </a:path>
              <a:path w="492125" h="207644">
                <a:moveTo>
                  <a:pt x="491558" y="75009"/>
                </a:moveTo>
                <a:lnTo>
                  <a:pt x="452565" y="75009"/>
                </a:lnTo>
                <a:lnTo>
                  <a:pt x="452565" y="0"/>
                </a:lnTo>
                <a:lnTo>
                  <a:pt x="491558" y="0"/>
                </a:lnTo>
                <a:lnTo>
                  <a:pt x="491558" y="75009"/>
                </a:lnTo>
                <a:close/>
              </a:path>
              <a:path w="492125" h="207644">
                <a:moveTo>
                  <a:pt x="407172" y="207019"/>
                </a:moveTo>
                <a:lnTo>
                  <a:pt x="369556" y="195216"/>
                </a:lnTo>
                <a:lnTo>
                  <a:pt x="346451" y="161404"/>
                </a:lnTo>
                <a:lnTo>
                  <a:pt x="341986" y="129778"/>
                </a:lnTo>
                <a:lnTo>
                  <a:pt x="343102" y="113276"/>
                </a:lnTo>
                <a:lnTo>
                  <a:pt x="359845" y="73818"/>
                </a:lnTo>
                <a:lnTo>
                  <a:pt x="393220" y="53726"/>
                </a:lnTo>
                <a:lnTo>
                  <a:pt x="407172" y="52387"/>
                </a:lnTo>
                <a:lnTo>
                  <a:pt x="420390" y="53801"/>
                </a:lnTo>
                <a:lnTo>
                  <a:pt x="432362" y="58042"/>
                </a:lnTo>
                <a:lnTo>
                  <a:pt x="443087" y="65112"/>
                </a:lnTo>
                <a:lnTo>
                  <a:pt x="452565" y="75009"/>
                </a:lnTo>
                <a:lnTo>
                  <a:pt x="491558" y="75009"/>
                </a:lnTo>
                <a:lnTo>
                  <a:pt x="491558" y="86915"/>
                </a:lnTo>
                <a:lnTo>
                  <a:pt x="419079" y="86915"/>
                </a:lnTo>
                <a:lnTo>
                  <a:pt x="411200" y="87659"/>
                </a:lnTo>
                <a:lnTo>
                  <a:pt x="382514" y="120643"/>
                </a:lnTo>
                <a:lnTo>
                  <a:pt x="381872" y="129778"/>
                </a:lnTo>
                <a:lnTo>
                  <a:pt x="382495" y="138670"/>
                </a:lnTo>
                <a:lnTo>
                  <a:pt x="410958" y="171738"/>
                </a:lnTo>
                <a:lnTo>
                  <a:pt x="419079" y="172491"/>
                </a:lnTo>
                <a:lnTo>
                  <a:pt x="491558" y="172491"/>
                </a:lnTo>
                <a:lnTo>
                  <a:pt x="491558" y="184398"/>
                </a:lnTo>
                <a:lnTo>
                  <a:pt x="452565" y="184398"/>
                </a:lnTo>
                <a:lnTo>
                  <a:pt x="442863" y="194295"/>
                </a:lnTo>
                <a:lnTo>
                  <a:pt x="432064" y="201364"/>
                </a:lnTo>
                <a:lnTo>
                  <a:pt x="420167" y="205606"/>
                </a:lnTo>
                <a:lnTo>
                  <a:pt x="407172" y="207019"/>
                </a:lnTo>
                <a:close/>
              </a:path>
              <a:path w="492125" h="207644">
                <a:moveTo>
                  <a:pt x="491558" y="172491"/>
                </a:moveTo>
                <a:lnTo>
                  <a:pt x="425528" y="172491"/>
                </a:lnTo>
                <a:lnTo>
                  <a:pt x="431878" y="170953"/>
                </a:lnTo>
                <a:lnTo>
                  <a:pt x="444479" y="164703"/>
                </a:lnTo>
                <a:lnTo>
                  <a:pt x="449291" y="160684"/>
                </a:lnTo>
                <a:lnTo>
                  <a:pt x="452565" y="155823"/>
                </a:lnTo>
                <a:lnTo>
                  <a:pt x="452565" y="103584"/>
                </a:lnTo>
                <a:lnTo>
                  <a:pt x="449291" y="98722"/>
                </a:lnTo>
                <a:lnTo>
                  <a:pt x="444479" y="94753"/>
                </a:lnTo>
                <a:lnTo>
                  <a:pt x="438129" y="91678"/>
                </a:lnTo>
                <a:lnTo>
                  <a:pt x="431878" y="88503"/>
                </a:lnTo>
                <a:lnTo>
                  <a:pt x="425528" y="86915"/>
                </a:lnTo>
                <a:lnTo>
                  <a:pt x="491558" y="86915"/>
                </a:lnTo>
                <a:lnTo>
                  <a:pt x="491558" y="172491"/>
                </a:lnTo>
                <a:close/>
              </a:path>
              <a:path w="492125" h="207644">
                <a:moveTo>
                  <a:pt x="491558" y="203299"/>
                </a:moveTo>
                <a:lnTo>
                  <a:pt x="452565" y="203299"/>
                </a:lnTo>
                <a:lnTo>
                  <a:pt x="452565" y="184398"/>
                </a:lnTo>
                <a:lnTo>
                  <a:pt x="491558" y="184398"/>
                </a:lnTo>
                <a:lnTo>
                  <a:pt x="491558" y="203299"/>
                </a:lnTo>
                <a:close/>
              </a:path>
            </a:pathLst>
          </a:custGeom>
          <a:solidFill>
            <a:srgbClr val="33374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 descr=""/>
          <p:cNvSpPr/>
          <p:nvPr/>
        </p:nvSpPr>
        <p:spPr>
          <a:xfrm>
            <a:off x="2436562" y="699679"/>
            <a:ext cx="1475105" cy="213360"/>
          </a:xfrm>
          <a:custGeom>
            <a:avLst/>
            <a:gdLst/>
            <a:ahLst/>
            <a:cxnLst/>
            <a:rect l="l" t="t" r="r" b="b"/>
            <a:pathLst>
              <a:path w="1475104" h="213359">
                <a:moveTo>
                  <a:pt x="22473" y="107305"/>
                </a:moveTo>
                <a:lnTo>
                  <a:pt x="7887" y="81408"/>
                </a:lnTo>
                <a:lnTo>
                  <a:pt x="21952" y="71251"/>
                </a:lnTo>
                <a:lnTo>
                  <a:pt x="37355" y="63996"/>
                </a:lnTo>
                <a:lnTo>
                  <a:pt x="54099" y="59642"/>
                </a:lnTo>
                <a:lnTo>
                  <a:pt x="72181" y="58191"/>
                </a:lnTo>
                <a:lnTo>
                  <a:pt x="86822" y="59103"/>
                </a:lnTo>
                <a:lnTo>
                  <a:pt x="127099" y="80767"/>
                </a:lnTo>
                <a:lnTo>
                  <a:pt x="132084" y="89892"/>
                </a:lnTo>
                <a:lnTo>
                  <a:pt x="65484" y="89892"/>
                </a:lnTo>
                <a:lnTo>
                  <a:pt x="53643" y="90980"/>
                </a:lnTo>
                <a:lnTo>
                  <a:pt x="42527" y="94245"/>
                </a:lnTo>
                <a:lnTo>
                  <a:pt x="32137" y="99686"/>
                </a:lnTo>
                <a:lnTo>
                  <a:pt x="22473" y="107305"/>
                </a:lnTo>
                <a:close/>
              </a:path>
              <a:path w="1475104" h="213359">
                <a:moveTo>
                  <a:pt x="136475" y="134391"/>
                </a:moveTo>
                <a:lnTo>
                  <a:pt x="97780" y="134391"/>
                </a:lnTo>
                <a:lnTo>
                  <a:pt x="97780" y="107057"/>
                </a:lnTo>
                <a:lnTo>
                  <a:pt x="94803" y="101054"/>
                </a:lnTo>
                <a:lnTo>
                  <a:pt x="88850" y="96589"/>
                </a:lnTo>
                <a:lnTo>
                  <a:pt x="82996" y="92124"/>
                </a:lnTo>
                <a:lnTo>
                  <a:pt x="75207" y="89892"/>
                </a:lnTo>
                <a:lnTo>
                  <a:pt x="132084" y="89892"/>
                </a:lnTo>
                <a:lnTo>
                  <a:pt x="132308" y="90301"/>
                </a:lnTo>
                <a:lnTo>
                  <a:pt x="135433" y="101379"/>
                </a:lnTo>
                <a:lnTo>
                  <a:pt x="136475" y="114002"/>
                </a:lnTo>
                <a:lnTo>
                  <a:pt x="136475" y="134391"/>
                </a:lnTo>
                <a:close/>
              </a:path>
              <a:path w="1475104" h="213359">
                <a:moveTo>
                  <a:pt x="51196" y="212824"/>
                </a:moveTo>
                <a:lnTo>
                  <a:pt x="14882" y="199280"/>
                </a:lnTo>
                <a:lnTo>
                  <a:pt x="0" y="164008"/>
                </a:lnTo>
                <a:lnTo>
                  <a:pt x="883" y="153692"/>
                </a:lnTo>
                <a:lnTo>
                  <a:pt x="30472" y="119620"/>
                </a:lnTo>
                <a:lnTo>
                  <a:pt x="51196" y="116383"/>
                </a:lnTo>
                <a:lnTo>
                  <a:pt x="65995" y="117509"/>
                </a:lnTo>
                <a:lnTo>
                  <a:pt x="78692" y="120885"/>
                </a:lnTo>
                <a:lnTo>
                  <a:pt x="89287" y="126513"/>
                </a:lnTo>
                <a:lnTo>
                  <a:pt x="97780" y="134391"/>
                </a:lnTo>
                <a:lnTo>
                  <a:pt x="136475" y="134391"/>
                </a:lnTo>
                <a:lnTo>
                  <a:pt x="136475" y="142726"/>
                </a:lnTo>
                <a:lnTo>
                  <a:pt x="58935" y="142726"/>
                </a:lnTo>
                <a:lnTo>
                  <a:pt x="52387" y="144660"/>
                </a:lnTo>
                <a:lnTo>
                  <a:pt x="47029" y="148530"/>
                </a:lnTo>
                <a:lnTo>
                  <a:pt x="41671" y="152300"/>
                </a:lnTo>
                <a:lnTo>
                  <a:pt x="38992" y="157757"/>
                </a:lnTo>
                <a:lnTo>
                  <a:pt x="38992" y="171846"/>
                </a:lnTo>
                <a:lnTo>
                  <a:pt x="41671" y="177204"/>
                </a:lnTo>
                <a:lnTo>
                  <a:pt x="47029" y="180975"/>
                </a:lnTo>
                <a:lnTo>
                  <a:pt x="52387" y="184646"/>
                </a:lnTo>
                <a:lnTo>
                  <a:pt x="58935" y="186481"/>
                </a:lnTo>
                <a:lnTo>
                  <a:pt x="136475" y="186481"/>
                </a:lnTo>
                <a:lnTo>
                  <a:pt x="136475" y="193923"/>
                </a:lnTo>
                <a:lnTo>
                  <a:pt x="97780" y="193923"/>
                </a:lnTo>
                <a:lnTo>
                  <a:pt x="88785" y="202192"/>
                </a:lnTo>
                <a:lnTo>
                  <a:pt x="78023" y="208098"/>
                </a:lnTo>
                <a:lnTo>
                  <a:pt x="65493" y="211642"/>
                </a:lnTo>
                <a:lnTo>
                  <a:pt x="51196" y="212824"/>
                </a:lnTo>
                <a:close/>
              </a:path>
              <a:path w="1475104" h="213359">
                <a:moveTo>
                  <a:pt x="136475" y="186481"/>
                </a:moveTo>
                <a:lnTo>
                  <a:pt x="66675" y="186481"/>
                </a:lnTo>
                <a:lnTo>
                  <a:pt x="76599" y="185681"/>
                </a:lnTo>
                <a:lnTo>
                  <a:pt x="85092" y="183281"/>
                </a:lnTo>
                <a:lnTo>
                  <a:pt x="92152" y="179282"/>
                </a:lnTo>
                <a:lnTo>
                  <a:pt x="97780" y="173682"/>
                </a:lnTo>
                <a:lnTo>
                  <a:pt x="97780" y="155525"/>
                </a:lnTo>
                <a:lnTo>
                  <a:pt x="92152" y="149925"/>
                </a:lnTo>
                <a:lnTo>
                  <a:pt x="85092" y="145925"/>
                </a:lnTo>
                <a:lnTo>
                  <a:pt x="76599" y="143526"/>
                </a:lnTo>
                <a:lnTo>
                  <a:pt x="66675" y="142726"/>
                </a:lnTo>
                <a:lnTo>
                  <a:pt x="136475" y="142726"/>
                </a:lnTo>
                <a:lnTo>
                  <a:pt x="136475" y="186481"/>
                </a:lnTo>
                <a:close/>
              </a:path>
              <a:path w="1475104" h="213359">
                <a:moveTo>
                  <a:pt x="136475" y="209103"/>
                </a:moveTo>
                <a:lnTo>
                  <a:pt x="97780" y="209103"/>
                </a:lnTo>
                <a:lnTo>
                  <a:pt x="97780" y="193923"/>
                </a:lnTo>
                <a:lnTo>
                  <a:pt x="136475" y="193923"/>
                </a:lnTo>
                <a:lnTo>
                  <a:pt x="136475" y="209103"/>
                </a:lnTo>
                <a:close/>
              </a:path>
              <a:path w="1475104" h="213359">
                <a:moveTo>
                  <a:pt x="287864" y="182909"/>
                </a:moveTo>
                <a:lnTo>
                  <a:pt x="229800" y="182909"/>
                </a:lnTo>
                <a:lnTo>
                  <a:pt x="240609" y="181914"/>
                </a:lnTo>
                <a:lnTo>
                  <a:pt x="248329" y="178928"/>
                </a:lnTo>
                <a:lnTo>
                  <a:pt x="252961" y="173952"/>
                </a:lnTo>
                <a:lnTo>
                  <a:pt x="254506" y="166985"/>
                </a:lnTo>
                <a:lnTo>
                  <a:pt x="254432" y="162818"/>
                </a:lnTo>
                <a:lnTo>
                  <a:pt x="252273" y="159890"/>
                </a:lnTo>
                <a:lnTo>
                  <a:pt x="247808" y="157906"/>
                </a:lnTo>
                <a:lnTo>
                  <a:pt x="243443" y="155823"/>
                </a:lnTo>
                <a:lnTo>
                  <a:pt x="238134" y="154086"/>
                </a:lnTo>
                <a:lnTo>
                  <a:pt x="231884" y="152697"/>
                </a:lnTo>
                <a:lnTo>
                  <a:pt x="210899" y="148381"/>
                </a:lnTo>
                <a:lnTo>
                  <a:pt x="191691" y="142130"/>
                </a:lnTo>
                <a:lnTo>
                  <a:pt x="177971" y="132754"/>
                </a:lnTo>
                <a:lnTo>
                  <a:pt x="169739" y="120253"/>
                </a:lnTo>
                <a:lnTo>
                  <a:pt x="166995" y="104626"/>
                </a:lnTo>
                <a:lnTo>
                  <a:pt x="168046" y="94831"/>
                </a:lnTo>
                <a:lnTo>
                  <a:pt x="192891" y="65475"/>
                </a:lnTo>
                <a:lnTo>
                  <a:pt x="227270" y="58191"/>
                </a:lnTo>
                <a:lnTo>
                  <a:pt x="243939" y="59447"/>
                </a:lnTo>
                <a:lnTo>
                  <a:pt x="259417" y="63214"/>
                </a:lnTo>
                <a:lnTo>
                  <a:pt x="273704" y="69493"/>
                </a:lnTo>
                <a:lnTo>
                  <a:pt x="286801" y="78283"/>
                </a:lnTo>
                <a:lnTo>
                  <a:pt x="281214" y="87808"/>
                </a:lnTo>
                <a:lnTo>
                  <a:pt x="220523" y="87808"/>
                </a:lnTo>
                <a:lnTo>
                  <a:pt x="214917" y="89247"/>
                </a:lnTo>
                <a:lnTo>
                  <a:pt x="210750" y="92124"/>
                </a:lnTo>
                <a:lnTo>
                  <a:pt x="206583" y="94902"/>
                </a:lnTo>
                <a:lnTo>
                  <a:pt x="204499" y="98325"/>
                </a:lnTo>
                <a:lnTo>
                  <a:pt x="204499" y="106064"/>
                </a:lnTo>
                <a:lnTo>
                  <a:pt x="206632" y="108842"/>
                </a:lnTo>
                <a:lnTo>
                  <a:pt x="233521" y="116780"/>
                </a:lnTo>
                <a:lnTo>
                  <a:pt x="240516" y="118268"/>
                </a:lnTo>
                <a:lnTo>
                  <a:pt x="280898" y="135880"/>
                </a:lnTo>
                <a:lnTo>
                  <a:pt x="285164" y="141833"/>
                </a:lnTo>
                <a:lnTo>
                  <a:pt x="289430" y="147687"/>
                </a:lnTo>
                <a:lnTo>
                  <a:pt x="291564" y="155575"/>
                </a:lnTo>
                <a:lnTo>
                  <a:pt x="291564" y="165496"/>
                </a:lnTo>
                <a:lnTo>
                  <a:pt x="290475" y="175626"/>
                </a:lnTo>
                <a:lnTo>
                  <a:pt x="287864" y="182909"/>
                </a:lnTo>
                <a:close/>
              </a:path>
              <a:path w="1475104" h="213359">
                <a:moveTo>
                  <a:pt x="271174" y="104923"/>
                </a:moveTo>
                <a:lnTo>
                  <a:pt x="234283" y="88124"/>
                </a:lnTo>
                <a:lnTo>
                  <a:pt x="227568" y="87808"/>
                </a:lnTo>
                <a:lnTo>
                  <a:pt x="281214" y="87808"/>
                </a:lnTo>
                <a:lnTo>
                  <a:pt x="271174" y="104923"/>
                </a:lnTo>
                <a:close/>
              </a:path>
              <a:path w="1475104" h="213359">
                <a:moveTo>
                  <a:pt x="227865" y="212824"/>
                </a:moveTo>
                <a:lnTo>
                  <a:pt x="182761" y="203382"/>
                </a:lnTo>
                <a:lnTo>
                  <a:pt x="162083" y="189904"/>
                </a:lnTo>
                <a:lnTo>
                  <a:pt x="178901" y="162818"/>
                </a:lnTo>
                <a:lnTo>
                  <a:pt x="183654" y="166771"/>
                </a:lnTo>
                <a:lnTo>
                  <a:pt x="189133" y="170445"/>
                </a:lnTo>
                <a:lnTo>
                  <a:pt x="229800" y="182909"/>
                </a:lnTo>
                <a:lnTo>
                  <a:pt x="287864" y="182909"/>
                </a:lnTo>
                <a:lnTo>
                  <a:pt x="287210" y="184732"/>
                </a:lnTo>
                <a:lnTo>
                  <a:pt x="253947" y="209587"/>
                </a:lnTo>
                <a:lnTo>
                  <a:pt x="241641" y="212015"/>
                </a:lnTo>
                <a:lnTo>
                  <a:pt x="227865" y="212824"/>
                </a:lnTo>
                <a:close/>
              </a:path>
              <a:path w="1475104" h="213359">
                <a:moveTo>
                  <a:pt x="433254" y="182909"/>
                </a:moveTo>
                <a:lnTo>
                  <a:pt x="375190" y="182909"/>
                </a:lnTo>
                <a:lnTo>
                  <a:pt x="385999" y="181914"/>
                </a:lnTo>
                <a:lnTo>
                  <a:pt x="393719" y="178928"/>
                </a:lnTo>
                <a:lnTo>
                  <a:pt x="398351" y="173952"/>
                </a:lnTo>
                <a:lnTo>
                  <a:pt x="399895" y="166985"/>
                </a:lnTo>
                <a:lnTo>
                  <a:pt x="399822" y="162818"/>
                </a:lnTo>
                <a:lnTo>
                  <a:pt x="397663" y="159890"/>
                </a:lnTo>
                <a:lnTo>
                  <a:pt x="393198" y="157906"/>
                </a:lnTo>
                <a:lnTo>
                  <a:pt x="388832" y="155823"/>
                </a:lnTo>
                <a:lnTo>
                  <a:pt x="383524" y="154086"/>
                </a:lnTo>
                <a:lnTo>
                  <a:pt x="377274" y="152697"/>
                </a:lnTo>
                <a:lnTo>
                  <a:pt x="356289" y="148381"/>
                </a:lnTo>
                <a:lnTo>
                  <a:pt x="337081" y="142130"/>
                </a:lnTo>
                <a:lnTo>
                  <a:pt x="323361" y="132754"/>
                </a:lnTo>
                <a:lnTo>
                  <a:pt x="315129" y="120253"/>
                </a:lnTo>
                <a:lnTo>
                  <a:pt x="312385" y="104626"/>
                </a:lnTo>
                <a:lnTo>
                  <a:pt x="313436" y="94831"/>
                </a:lnTo>
                <a:lnTo>
                  <a:pt x="338281" y="65475"/>
                </a:lnTo>
                <a:lnTo>
                  <a:pt x="372660" y="58191"/>
                </a:lnTo>
                <a:lnTo>
                  <a:pt x="389329" y="59447"/>
                </a:lnTo>
                <a:lnTo>
                  <a:pt x="404807" y="63214"/>
                </a:lnTo>
                <a:lnTo>
                  <a:pt x="419094" y="69493"/>
                </a:lnTo>
                <a:lnTo>
                  <a:pt x="432191" y="78283"/>
                </a:lnTo>
                <a:lnTo>
                  <a:pt x="426604" y="87808"/>
                </a:lnTo>
                <a:lnTo>
                  <a:pt x="365913" y="87808"/>
                </a:lnTo>
                <a:lnTo>
                  <a:pt x="360307" y="89247"/>
                </a:lnTo>
                <a:lnTo>
                  <a:pt x="356140" y="92124"/>
                </a:lnTo>
                <a:lnTo>
                  <a:pt x="351973" y="94902"/>
                </a:lnTo>
                <a:lnTo>
                  <a:pt x="349889" y="98325"/>
                </a:lnTo>
                <a:lnTo>
                  <a:pt x="349889" y="106064"/>
                </a:lnTo>
                <a:lnTo>
                  <a:pt x="352023" y="108842"/>
                </a:lnTo>
                <a:lnTo>
                  <a:pt x="378911" y="116780"/>
                </a:lnTo>
                <a:lnTo>
                  <a:pt x="385906" y="118268"/>
                </a:lnTo>
                <a:lnTo>
                  <a:pt x="426288" y="135880"/>
                </a:lnTo>
                <a:lnTo>
                  <a:pt x="430554" y="141833"/>
                </a:lnTo>
                <a:lnTo>
                  <a:pt x="434820" y="147687"/>
                </a:lnTo>
                <a:lnTo>
                  <a:pt x="436954" y="155575"/>
                </a:lnTo>
                <a:lnTo>
                  <a:pt x="436954" y="165496"/>
                </a:lnTo>
                <a:lnTo>
                  <a:pt x="435865" y="175626"/>
                </a:lnTo>
                <a:lnTo>
                  <a:pt x="433254" y="182909"/>
                </a:lnTo>
                <a:close/>
              </a:path>
              <a:path w="1475104" h="213359">
                <a:moveTo>
                  <a:pt x="416564" y="104923"/>
                </a:moveTo>
                <a:lnTo>
                  <a:pt x="379673" y="88124"/>
                </a:lnTo>
                <a:lnTo>
                  <a:pt x="372958" y="87808"/>
                </a:lnTo>
                <a:lnTo>
                  <a:pt x="426604" y="87808"/>
                </a:lnTo>
                <a:lnTo>
                  <a:pt x="416564" y="104923"/>
                </a:lnTo>
                <a:close/>
              </a:path>
              <a:path w="1475104" h="213359">
                <a:moveTo>
                  <a:pt x="373255" y="212824"/>
                </a:moveTo>
                <a:lnTo>
                  <a:pt x="328151" y="203382"/>
                </a:lnTo>
                <a:lnTo>
                  <a:pt x="307473" y="189904"/>
                </a:lnTo>
                <a:lnTo>
                  <a:pt x="324291" y="162818"/>
                </a:lnTo>
                <a:lnTo>
                  <a:pt x="329044" y="166771"/>
                </a:lnTo>
                <a:lnTo>
                  <a:pt x="334523" y="170445"/>
                </a:lnTo>
                <a:lnTo>
                  <a:pt x="375190" y="182909"/>
                </a:lnTo>
                <a:lnTo>
                  <a:pt x="433254" y="182909"/>
                </a:lnTo>
                <a:lnTo>
                  <a:pt x="432600" y="184732"/>
                </a:lnTo>
                <a:lnTo>
                  <a:pt x="399337" y="209587"/>
                </a:lnTo>
                <a:lnTo>
                  <a:pt x="387031" y="212015"/>
                </a:lnTo>
                <a:lnTo>
                  <a:pt x="373255" y="212824"/>
                </a:lnTo>
                <a:close/>
              </a:path>
              <a:path w="1475104" h="213359">
                <a:moveTo>
                  <a:pt x="491410" y="45987"/>
                </a:moveTo>
                <a:lnTo>
                  <a:pt x="478610" y="45987"/>
                </a:lnTo>
                <a:lnTo>
                  <a:pt x="473154" y="43755"/>
                </a:lnTo>
                <a:lnTo>
                  <a:pt x="468490" y="39290"/>
                </a:lnTo>
                <a:lnTo>
                  <a:pt x="463926" y="34825"/>
                </a:lnTo>
                <a:lnTo>
                  <a:pt x="461644" y="29368"/>
                </a:lnTo>
                <a:lnTo>
                  <a:pt x="461644" y="16371"/>
                </a:lnTo>
                <a:lnTo>
                  <a:pt x="463926" y="10914"/>
                </a:lnTo>
                <a:lnTo>
                  <a:pt x="468490" y="6548"/>
                </a:lnTo>
                <a:lnTo>
                  <a:pt x="473154" y="2182"/>
                </a:lnTo>
                <a:lnTo>
                  <a:pt x="478610" y="0"/>
                </a:lnTo>
                <a:lnTo>
                  <a:pt x="491410" y="0"/>
                </a:lnTo>
                <a:lnTo>
                  <a:pt x="496916" y="2182"/>
                </a:lnTo>
                <a:lnTo>
                  <a:pt x="505846" y="10914"/>
                </a:lnTo>
                <a:lnTo>
                  <a:pt x="508078" y="16371"/>
                </a:lnTo>
                <a:lnTo>
                  <a:pt x="508078" y="29368"/>
                </a:lnTo>
                <a:lnTo>
                  <a:pt x="505846" y="34825"/>
                </a:lnTo>
                <a:lnTo>
                  <a:pt x="496916" y="43755"/>
                </a:lnTo>
                <a:lnTo>
                  <a:pt x="491410" y="45987"/>
                </a:lnTo>
                <a:close/>
              </a:path>
              <a:path w="1475104" h="213359">
                <a:moveTo>
                  <a:pt x="504358" y="209103"/>
                </a:moveTo>
                <a:lnTo>
                  <a:pt x="465662" y="209103"/>
                </a:lnTo>
                <a:lnTo>
                  <a:pt x="465662" y="61912"/>
                </a:lnTo>
                <a:lnTo>
                  <a:pt x="504358" y="61912"/>
                </a:lnTo>
                <a:lnTo>
                  <a:pt x="504358" y="209103"/>
                </a:lnTo>
                <a:close/>
              </a:path>
              <a:path w="1475104" h="213359">
                <a:moveTo>
                  <a:pt x="655759" y="182909"/>
                </a:moveTo>
                <a:lnTo>
                  <a:pt x="597694" y="182909"/>
                </a:lnTo>
                <a:lnTo>
                  <a:pt x="608503" y="181914"/>
                </a:lnTo>
                <a:lnTo>
                  <a:pt x="616223" y="178928"/>
                </a:lnTo>
                <a:lnTo>
                  <a:pt x="620856" y="173952"/>
                </a:lnTo>
                <a:lnTo>
                  <a:pt x="622400" y="166985"/>
                </a:lnTo>
                <a:lnTo>
                  <a:pt x="622327" y="162818"/>
                </a:lnTo>
                <a:lnTo>
                  <a:pt x="620168" y="159890"/>
                </a:lnTo>
                <a:lnTo>
                  <a:pt x="615703" y="157906"/>
                </a:lnTo>
                <a:lnTo>
                  <a:pt x="611337" y="155823"/>
                </a:lnTo>
                <a:lnTo>
                  <a:pt x="606029" y="154086"/>
                </a:lnTo>
                <a:lnTo>
                  <a:pt x="599778" y="152697"/>
                </a:lnTo>
                <a:lnTo>
                  <a:pt x="578793" y="148381"/>
                </a:lnTo>
                <a:lnTo>
                  <a:pt x="559585" y="142130"/>
                </a:lnTo>
                <a:lnTo>
                  <a:pt x="545865" y="132754"/>
                </a:lnTo>
                <a:lnTo>
                  <a:pt x="537633" y="120253"/>
                </a:lnTo>
                <a:lnTo>
                  <a:pt x="534889" y="104626"/>
                </a:lnTo>
                <a:lnTo>
                  <a:pt x="535940" y="94831"/>
                </a:lnTo>
                <a:lnTo>
                  <a:pt x="560785" y="65475"/>
                </a:lnTo>
                <a:lnTo>
                  <a:pt x="595164" y="58191"/>
                </a:lnTo>
                <a:lnTo>
                  <a:pt x="611833" y="59447"/>
                </a:lnTo>
                <a:lnTo>
                  <a:pt x="627311" y="63214"/>
                </a:lnTo>
                <a:lnTo>
                  <a:pt x="641599" y="69493"/>
                </a:lnTo>
                <a:lnTo>
                  <a:pt x="654696" y="78283"/>
                </a:lnTo>
                <a:lnTo>
                  <a:pt x="649108" y="87808"/>
                </a:lnTo>
                <a:lnTo>
                  <a:pt x="588417" y="87808"/>
                </a:lnTo>
                <a:lnTo>
                  <a:pt x="582812" y="89247"/>
                </a:lnTo>
                <a:lnTo>
                  <a:pt x="578644" y="92124"/>
                </a:lnTo>
                <a:lnTo>
                  <a:pt x="574477" y="94902"/>
                </a:lnTo>
                <a:lnTo>
                  <a:pt x="572394" y="98325"/>
                </a:lnTo>
                <a:lnTo>
                  <a:pt x="572394" y="106064"/>
                </a:lnTo>
                <a:lnTo>
                  <a:pt x="574527" y="108842"/>
                </a:lnTo>
                <a:lnTo>
                  <a:pt x="601415" y="116780"/>
                </a:lnTo>
                <a:lnTo>
                  <a:pt x="608410" y="118268"/>
                </a:lnTo>
                <a:lnTo>
                  <a:pt x="648792" y="135880"/>
                </a:lnTo>
                <a:lnTo>
                  <a:pt x="653058" y="141833"/>
                </a:lnTo>
                <a:lnTo>
                  <a:pt x="657325" y="147687"/>
                </a:lnTo>
                <a:lnTo>
                  <a:pt x="659458" y="155575"/>
                </a:lnTo>
                <a:lnTo>
                  <a:pt x="659458" y="165496"/>
                </a:lnTo>
                <a:lnTo>
                  <a:pt x="658370" y="175626"/>
                </a:lnTo>
                <a:lnTo>
                  <a:pt x="655759" y="182909"/>
                </a:lnTo>
                <a:close/>
              </a:path>
              <a:path w="1475104" h="213359">
                <a:moveTo>
                  <a:pt x="639069" y="104923"/>
                </a:moveTo>
                <a:lnTo>
                  <a:pt x="602178" y="88124"/>
                </a:lnTo>
                <a:lnTo>
                  <a:pt x="595462" y="87808"/>
                </a:lnTo>
                <a:lnTo>
                  <a:pt x="649108" y="87808"/>
                </a:lnTo>
                <a:lnTo>
                  <a:pt x="639069" y="104923"/>
                </a:lnTo>
                <a:close/>
              </a:path>
              <a:path w="1475104" h="213359">
                <a:moveTo>
                  <a:pt x="595760" y="212824"/>
                </a:moveTo>
                <a:lnTo>
                  <a:pt x="550655" y="203382"/>
                </a:lnTo>
                <a:lnTo>
                  <a:pt x="529978" y="189904"/>
                </a:lnTo>
                <a:lnTo>
                  <a:pt x="546795" y="162818"/>
                </a:lnTo>
                <a:lnTo>
                  <a:pt x="551548" y="166771"/>
                </a:lnTo>
                <a:lnTo>
                  <a:pt x="557027" y="170445"/>
                </a:lnTo>
                <a:lnTo>
                  <a:pt x="597694" y="182909"/>
                </a:lnTo>
                <a:lnTo>
                  <a:pt x="655759" y="182909"/>
                </a:lnTo>
                <a:lnTo>
                  <a:pt x="655105" y="184732"/>
                </a:lnTo>
                <a:lnTo>
                  <a:pt x="621842" y="209587"/>
                </a:lnTo>
                <a:lnTo>
                  <a:pt x="609536" y="212015"/>
                </a:lnTo>
                <a:lnTo>
                  <a:pt x="595760" y="212824"/>
                </a:lnTo>
                <a:close/>
              </a:path>
              <a:path w="1475104" h="213359">
                <a:moveTo>
                  <a:pt x="734750" y="61912"/>
                </a:moveTo>
                <a:lnTo>
                  <a:pt x="695757" y="61912"/>
                </a:lnTo>
                <a:lnTo>
                  <a:pt x="695757" y="21580"/>
                </a:lnTo>
                <a:lnTo>
                  <a:pt x="734750" y="21580"/>
                </a:lnTo>
                <a:lnTo>
                  <a:pt x="734750" y="61912"/>
                </a:lnTo>
                <a:close/>
              </a:path>
              <a:path w="1475104" h="213359">
                <a:moveTo>
                  <a:pt x="764665" y="95696"/>
                </a:moveTo>
                <a:lnTo>
                  <a:pt x="671349" y="95696"/>
                </a:lnTo>
                <a:lnTo>
                  <a:pt x="671349" y="61912"/>
                </a:lnTo>
                <a:lnTo>
                  <a:pt x="764665" y="61912"/>
                </a:lnTo>
                <a:lnTo>
                  <a:pt x="764665" y="95696"/>
                </a:lnTo>
                <a:close/>
              </a:path>
              <a:path w="1475104" h="213359">
                <a:moveTo>
                  <a:pt x="737578" y="212824"/>
                </a:moveTo>
                <a:lnTo>
                  <a:pt x="719281" y="210303"/>
                </a:lnTo>
                <a:lnTo>
                  <a:pt x="706212" y="202741"/>
                </a:lnTo>
                <a:lnTo>
                  <a:pt x="698371" y="190137"/>
                </a:lnTo>
                <a:lnTo>
                  <a:pt x="695757" y="172491"/>
                </a:lnTo>
                <a:lnTo>
                  <a:pt x="695757" y="95696"/>
                </a:lnTo>
                <a:lnTo>
                  <a:pt x="734750" y="95696"/>
                </a:lnTo>
                <a:lnTo>
                  <a:pt x="734750" y="166885"/>
                </a:lnTo>
                <a:lnTo>
                  <a:pt x="735891" y="170755"/>
                </a:lnTo>
                <a:lnTo>
                  <a:pt x="738292" y="173980"/>
                </a:lnTo>
                <a:lnTo>
                  <a:pt x="740554" y="176807"/>
                </a:lnTo>
                <a:lnTo>
                  <a:pt x="743878" y="178296"/>
                </a:lnTo>
                <a:lnTo>
                  <a:pt x="762893" y="178296"/>
                </a:lnTo>
                <a:lnTo>
                  <a:pt x="769873" y="203299"/>
                </a:lnTo>
                <a:lnTo>
                  <a:pt x="764060" y="207466"/>
                </a:lnTo>
                <a:lnTo>
                  <a:pt x="756739" y="210442"/>
                </a:lnTo>
                <a:lnTo>
                  <a:pt x="747912" y="212228"/>
                </a:lnTo>
                <a:lnTo>
                  <a:pt x="737578" y="212824"/>
                </a:lnTo>
                <a:close/>
              </a:path>
              <a:path w="1475104" h="213359">
                <a:moveTo>
                  <a:pt x="762893" y="178296"/>
                </a:moveTo>
                <a:lnTo>
                  <a:pt x="754296" y="178296"/>
                </a:lnTo>
                <a:lnTo>
                  <a:pt x="758811" y="176857"/>
                </a:lnTo>
                <a:lnTo>
                  <a:pt x="761688" y="173980"/>
                </a:lnTo>
                <a:lnTo>
                  <a:pt x="762893" y="178296"/>
                </a:lnTo>
                <a:close/>
              </a:path>
              <a:path w="1475104" h="213359">
                <a:moveTo>
                  <a:pt x="982200" y="182909"/>
                </a:moveTo>
                <a:lnTo>
                  <a:pt x="924136" y="182909"/>
                </a:lnTo>
                <a:lnTo>
                  <a:pt x="934945" y="181914"/>
                </a:lnTo>
                <a:lnTo>
                  <a:pt x="942665" y="178928"/>
                </a:lnTo>
                <a:lnTo>
                  <a:pt x="947298" y="173952"/>
                </a:lnTo>
                <a:lnTo>
                  <a:pt x="948842" y="166985"/>
                </a:lnTo>
                <a:lnTo>
                  <a:pt x="948768" y="162818"/>
                </a:lnTo>
                <a:lnTo>
                  <a:pt x="946609" y="159890"/>
                </a:lnTo>
                <a:lnTo>
                  <a:pt x="942144" y="157906"/>
                </a:lnTo>
                <a:lnTo>
                  <a:pt x="937779" y="155823"/>
                </a:lnTo>
                <a:lnTo>
                  <a:pt x="932471" y="154086"/>
                </a:lnTo>
                <a:lnTo>
                  <a:pt x="926220" y="152697"/>
                </a:lnTo>
                <a:lnTo>
                  <a:pt x="905235" y="148381"/>
                </a:lnTo>
                <a:lnTo>
                  <a:pt x="886027" y="142130"/>
                </a:lnTo>
                <a:lnTo>
                  <a:pt x="872307" y="132754"/>
                </a:lnTo>
                <a:lnTo>
                  <a:pt x="864075" y="120253"/>
                </a:lnTo>
                <a:lnTo>
                  <a:pt x="861331" y="104626"/>
                </a:lnTo>
                <a:lnTo>
                  <a:pt x="862382" y="94831"/>
                </a:lnTo>
                <a:lnTo>
                  <a:pt x="887227" y="65475"/>
                </a:lnTo>
                <a:lnTo>
                  <a:pt x="921606" y="58191"/>
                </a:lnTo>
                <a:lnTo>
                  <a:pt x="938275" y="59447"/>
                </a:lnTo>
                <a:lnTo>
                  <a:pt x="953753" y="63214"/>
                </a:lnTo>
                <a:lnTo>
                  <a:pt x="968040" y="69493"/>
                </a:lnTo>
                <a:lnTo>
                  <a:pt x="981137" y="78283"/>
                </a:lnTo>
                <a:lnTo>
                  <a:pt x="975550" y="87808"/>
                </a:lnTo>
                <a:lnTo>
                  <a:pt x="914859" y="87808"/>
                </a:lnTo>
                <a:lnTo>
                  <a:pt x="909253" y="89247"/>
                </a:lnTo>
                <a:lnTo>
                  <a:pt x="905086" y="92124"/>
                </a:lnTo>
                <a:lnTo>
                  <a:pt x="900919" y="94902"/>
                </a:lnTo>
                <a:lnTo>
                  <a:pt x="898835" y="98325"/>
                </a:lnTo>
                <a:lnTo>
                  <a:pt x="898835" y="106064"/>
                </a:lnTo>
                <a:lnTo>
                  <a:pt x="900969" y="108842"/>
                </a:lnTo>
                <a:lnTo>
                  <a:pt x="927857" y="116780"/>
                </a:lnTo>
                <a:lnTo>
                  <a:pt x="934852" y="118268"/>
                </a:lnTo>
                <a:lnTo>
                  <a:pt x="975234" y="135880"/>
                </a:lnTo>
                <a:lnTo>
                  <a:pt x="979500" y="141833"/>
                </a:lnTo>
                <a:lnTo>
                  <a:pt x="983766" y="147687"/>
                </a:lnTo>
                <a:lnTo>
                  <a:pt x="985900" y="155575"/>
                </a:lnTo>
                <a:lnTo>
                  <a:pt x="985900" y="165496"/>
                </a:lnTo>
                <a:lnTo>
                  <a:pt x="984812" y="175626"/>
                </a:lnTo>
                <a:lnTo>
                  <a:pt x="982200" y="182909"/>
                </a:lnTo>
                <a:close/>
              </a:path>
              <a:path w="1475104" h="213359">
                <a:moveTo>
                  <a:pt x="965510" y="104923"/>
                </a:moveTo>
                <a:lnTo>
                  <a:pt x="928620" y="88124"/>
                </a:lnTo>
                <a:lnTo>
                  <a:pt x="921904" y="87808"/>
                </a:lnTo>
                <a:lnTo>
                  <a:pt x="975550" y="87808"/>
                </a:lnTo>
                <a:lnTo>
                  <a:pt x="965510" y="104923"/>
                </a:lnTo>
                <a:close/>
              </a:path>
              <a:path w="1475104" h="213359">
                <a:moveTo>
                  <a:pt x="922201" y="212824"/>
                </a:moveTo>
                <a:lnTo>
                  <a:pt x="877097" y="203382"/>
                </a:lnTo>
                <a:lnTo>
                  <a:pt x="856419" y="189904"/>
                </a:lnTo>
                <a:lnTo>
                  <a:pt x="873237" y="162818"/>
                </a:lnTo>
                <a:lnTo>
                  <a:pt x="877990" y="166771"/>
                </a:lnTo>
                <a:lnTo>
                  <a:pt x="883469" y="170445"/>
                </a:lnTo>
                <a:lnTo>
                  <a:pt x="924136" y="182909"/>
                </a:lnTo>
                <a:lnTo>
                  <a:pt x="982200" y="182909"/>
                </a:lnTo>
                <a:lnTo>
                  <a:pt x="981547" y="184732"/>
                </a:lnTo>
                <a:lnTo>
                  <a:pt x="948283" y="209587"/>
                </a:lnTo>
                <a:lnTo>
                  <a:pt x="935977" y="212015"/>
                </a:lnTo>
                <a:lnTo>
                  <a:pt x="922201" y="212824"/>
                </a:lnTo>
                <a:close/>
              </a:path>
              <a:path w="1475104" h="213359">
                <a:moveTo>
                  <a:pt x="1061192" y="61912"/>
                </a:moveTo>
                <a:lnTo>
                  <a:pt x="1022199" y="61912"/>
                </a:lnTo>
                <a:lnTo>
                  <a:pt x="1022199" y="21580"/>
                </a:lnTo>
                <a:lnTo>
                  <a:pt x="1061192" y="21580"/>
                </a:lnTo>
                <a:lnTo>
                  <a:pt x="1061192" y="61912"/>
                </a:lnTo>
                <a:close/>
              </a:path>
              <a:path w="1475104" h="213359">
                <a:moveTo>
                  <a:pt x="1091106" y="95696"/>
                </a:moveTo>
                <a:lnTo>
                  <a:pt x="997791" y="95696"/>
                </a:lnTo>
                <a:lnTo>
                  <a:pt x="997791" y="61912"/>
                </a:lnTo>
                <a:lnTo>
                  <a:pt x="1091106" y="61912"/>
                </a:lnTo>
                <a:lnTo>
                  <a:pt x="1091106" y="95696"/>
                </a:lnTo>
                <a:close/>
              </a:path>
              <a:path w="1475104" h="213359">
                <a:moveTo>
                  <a:pt x="1064019" y="212824"/>
                </a:moveTo>
                <a:lnTo>
                  <a:pt x="1045723" y="210303"/>
                </a:lnTo>
                <a:lnTo>
                  <a:pt x="1032654" y="202741"/>
                </a:lnTo>
                <a:lnTo>
                  <a:pt x="1024813" y="190137"/>
                </a:lnTo>
                <a:lnTo>
                  <a:pt x="1022199" y="172491"/>
                </a:lnTo>
                <a:lnTo>
                  <a:pt x="1022199" y="95696"/>
                </a:lnTo>
                <a:lnTo>
                  <a:pt x="1061192" y="95696"/>
                </a:lnTo>
                <a:lnTo>
                  <a:pt x="1061192" y="166885"/>
                </a:lnTo>
                <a:lnTo>
                  <a:pt x="1062333" y="170755"/>
                </a:lnTo>
                <a:lnTo>
                  <a:pt x="1064734" y="173980"/>
                </a:lnTo>
                <a:lnTo>
                  <a:pt x="1066996" y="176807"/>
                </a:lnTo>
                <a:lnTo>
                  <a:pt x="1070320" y="178296"/>
                </a:lnTo>
                <a:lnTo>
                  <a:pt x="1089335" y="178296"/>
                </a:lnTo>
                <a:lnTo>
                  <a:pt x="1096315" y="203299"/>
                </a:lnTo>
                <a:lnTo>
                  <a:pt x="1090501" y="207466"/>
                </a:lnTo>
                <a:lnTo>
                  <a:pt x="1083181" y="210442"/>
                </a:lnTo>
                <a:lnTo>
                  <a:pt x="1074354" y="212228"/>
                </a:lnTo>
                <a:lnTo>
                  <a:pt x="1064019" y="212824"/>
                </a:lnTo>
                <a:close/>
              </a:path>
              <a:path w="1475104" h="213359">
                <a:moveTo>
                  <a:pt x="1089335" y="178296"/>
                </a:moveTo>
                <a:lnTo>
                  <a:pt x="1080738" y="178296"/>
                </a:lnTo>
                <a:lnTo>
                  <a:pt x="1085253" y="176857"/>
                </a:lnTo>
                <a:lnTo>
                  <a:pt x="1088130" y="173980"/>
                </a:lnTo>
                <a:lnTo>
                  <a:pt x="1089335" y="178296"/>
                </a:lnTo>
                <a:close/>
              </a:path>
              <a:path w="1475104" h="213359">
                <a:moveTo>
                  <a:pt x="1130728" y="107305"/>
                </a:moveTo>
                <a:lnTo>
                  <a:pt x="1116143" y="81408"/>
                </a:lnTo>
                <a:lnTo>
                  <a:pt x="1130207" y="71251"/>
                </a:lnTo>
                <a:lnTo>
                  <a:pt x="1145611" y="63996"/>
                </a:lnTo>
                <a:lnTo>
                  <a:pt x="1162354" y="59642"/>
                </a:lnTo>
                <a:lnTo>
                  <a:pt x="1180437" y="58191"/>
                </a:lnTo>
                <a:lnTo>
                  <a:pt x="1195078" y="59103"/>
                </a:lnTo>
                <a:lnTo>
                  <a:pt x="1235354" y="80767"/>
                </a:lnTo>
                <a:lnTo>
                  <a:pt x="1240340" y="89892"/>
                </a:lnTo>
                <a:lnTo>
                  <a:pt x="1173740" y="89892"/>
                </a:lnTo>
                <a:lnTo>
                  <a:pt x="1161898" y="90980"/>
                </a:lnTo>
                <a:lnTo>
                  <a:pt x="1150783" y="94245"/>
                </a:lnTo>
                <a:lnTo>
                  <a:pt x="1140393" y="99686"/>
                </a:lnTo>
                <a:lnTo>
                  <a:pt x="1130728" y="107305"/>
                </a:lnTo>
                <a:close/>
              </a:path>
              <a:path w="1475104" h="213359">
                <a:moveTo>
                  <a:pt x="1244731" y="134391"/>
                </a:moveTo>
                <a:lnTo>
                  <a:pt x="1206035" y="134391"/>
                </a:lnTo>
                <a:lnTo>
                  <a:pt x="1206035" y="107057"/>
                </a:lnTo>
                <a:lnTo>
                  <a:pt x="1203059" y="101054"/>
                </a:lnTo>
                <a:lnTo>
                  <a:pt x="1197106" y="96589"/>
                </a:lnTo>
                <a:lnTo>
                  <a:pt x="1191252" y="92124"/>
                </a:lnTo>
                <a:lnTo>
                  <a:pt x="1183463" y="89892"/>
                </a:lnTo>
                <a:lnTo>
                  <a:pt x="1240340" y="89892"/>
                </a:lnTo>
                <a:lnTo>
                  <a:pt x="1240563" y="90301"/>
                </a:lnTo>
                <a:lnTo>
                  <a:pt x="1243689" y="101379"/>
                </a:lnTo>
                <a:lnTo>
                  <a:pt x="1244731" y="114002"/>
                </a:lnTo>
                <a:lnTo>
                  <a:pt x="1244731" y="134391"/>
                </a:lnTo>
                <a:close/>
              </a:path>
              <a:path w="1475104" h="213359">
                <a:moveTo>
                  <a:pt x="1159452" y="212824"/>
                </a:moveTo>
                <a:lnTo>
                  <a:pt x="1123138" y="199280"/>
                </a:lnTo>
                <a:lnTo>
                  <a:pt x="1108255" y="164008"/>
                </a:lnTo>
                <a:lnTo>
                  <a:pt x="1109139" y="153692"/>
                </a:lnTo>
                <a:lnTo>
                  <a:pt x="1138728" y="119620"/>
                </a:lnTo>
                <a:lnTo>
                  <a:pt x="1159452" y="116383"/>
                </a:lnTo>
                <a:lnTo>
                  <a:pt x="1174251" y="117509"/>
                </a:lnTo>
                <a:lnTo>
                  <a:pt x="1186948" y="120885"/>
                </a:lnTo>
                <a:lnTo>
                  <a:pt x="1197543" y="126513"/>
                </a:lnTo>
                <a:lnTo>
                  <a:pt x="1206035" y="134391"/>
                </a:lnTo>
                <a:lnTo>
                  <a:pt x="1244731" y="134391"/>
                </a:lnTo>
                <a:lnTo>
                  <a:pt x="1244731" y="142726"/>
                </a:lnTo>
                <a:lnTo>
                  <a:pt x="1167191" y="142726"/>
                </a:lnTo>
                <a:lnTo>
                  <a:pt x="1160643" y="144660"/>
                </a:lnTo>
                <a:lnTo>
                  <a:pt x="1155285" y="148530"/>
                </a:lnTo>
                <a:lnTo>
                  <a:pt x="1149927" y="152300"/>
                </a:lnTo>
                <a:lnTo>
                  <a:pt x="1147248" y="157757"/>
                </a:lnTo>
                <a:lnTo>
                  <a:pt x="1147248" y="171846"/>
                </a:lnTo>
                <a:lnTo>
                  <a:pt x="1149927" y="177204"/>
                </a:lnTo>
                <a:lnTo>
                  <a:pt x="1155285" y="180975"/>
                </a:lnTo>
                <a:lnTo>
                  <a:pt x="1160643" y="184646"/>
                </a:lnTo>
                <a:lnTo>
                  <a:pt x="1167191" y="186481"/>
                </a:lnTo>
                <a:lnTo>
                  <a:pt x="1244731" y="186481"/>
                </a:lnTo>
                <a:lnTo>
                  <a:pt x="1244731" y="193923"/>
                </a:lnTo>
                <a:lnTo>
                  <a:pt x="1206035" y="193923"/>
                </a:lnTo>
                <a:lnTo>
                  <a:pt x="1197040" y="202192"/>
                </a:lnTo>
                <a:lnTo>
                  <a:pt x="1186278" y="208098"/>
                </a:lnTo>
                <a:lnTo>
                  <a:pt x="1173749" y="211642"/>
                </a:lnTo>
                <a:lnTo>
                  <a:pt x="1159452" y="212824"/>
                </a:lnTo>
                <a:close/>
              </a:path>
              <a:path w="1475104" h="213359">
                <a:moveTo>
                  <a:pt x="1244731" y="186481"/>
                </a:moveTo>
                <a:lnTo>
                  <a:pt x="1174930" y="186481"/>
                </a:lnTo>
                <a:lnTo>
                  <a:pt x="1184855" y="185681"/>
                </a:lnTo>
                <a:lnTo>
                  <a:pt x="1193348" y="183281"/>
                </a:lnTo>
                <a:lnTo>
                  <a:pt x="1200408" y="179282"/>
                </a:lnTo>
                <a:lnTo>
                  <a:pt x="1206035" y="173682"/>
                </a:lnTo>
                <a:lnTo>
                  <a:pt x="1206035" y="155525"/>
                </a:lnTo>
                <a:lnTo>
                  <a:pt x="1200408" y="149925"/>
                </a:lnTo>
                <a:lnTo>
                  <a:pt x="1193348" y="145925"/>
                </a:lnTo>
                <a:lnTo>
                  <a:pt x="1184855" y="143526"/>
                </a:lnTo>
                <a:lnTo>
                  <a:pt x="1174930" y="142726"/>
                </a:lnTo>
                <a:lnTo>
                  <a:pt x="1244731" y="142726"/>
                </a:lnTo>
                <a:lnTo>
                  <a:pt x="1244731" y="186481"/>
                </a:lnTo>
                <a:close/>
              </a:path>
              <a:path w="1475104" h="213359">
                <a:moveTo>
                  <a:pt x="1244731" y="209103"/>
                </a:moveTo>
                <a:lnTo>
                  <a:pt x="1206035" y="209103"/>
                </a:lnTo>
                <a:lnTo>
                  <a:pt x="1206035" y="193923"/>
                </a:lnTo>
                <a:lnTo>
                  <a:pt x="1244731" y="193923"/>
                </a:lnTo>
                <a:lnTo>
                  <a:pt x="1244731" y="209103"/>
                </a:lnTo>
                <a:close/>
              </a:path>
              <a:path w="1475104" h="213359">
                <a:moveTo>
                  <a:pt x="1330763" y="61912"/>
                </a:moveTo>
                <a:lnTo>
                  <a:pt x="1291621" y="61912"/>
                </a:lnTo>
                <a:lnTo>
                  <a:pt x="1291621" y="54024"/>
                </a:lnTo>
                <a:lnTo>
                  <a:pt x="1305313" y="16519"/>
                </a:lnTo>
                <a:lnTo>
                  <a:pt x="1341330" y="2827"/>
                </a:lnTo>
                <a:lnTo>
                  <a:pt x="1353441" y="3683"/>
                </a:lnTo>
                <a:lnTo>
                  <a:pt x="1363877" y="6250"/>
                </a:lnTo>
                <a:lnTo>
                  <a:pt x="1372640" y="10529"/>
                </a:lnTo>
                <a:lnTo>
                  <a:pt x="1379728" y="16519"/>
                </a:lnTo>
                <a:lnTo>
                  <a:pt x="1369051" y="33188"/>
                </a:lnTo>
                <a:lnTo>
                  <a:pt x="1343661" y="33188"/>
                </a:lnTo>
                <a:lnTo>
                  <a:pt x="1339296" y="34925"/>
                </a:lnTo>
                <a:lnTo>
                  <a:pt x="1335823" y="38397"/>
                </a:lnTo>
                <a:lnTo>
                  <a:pt x="1332450" y="41870"/>
                </a:lnTo>
                <a:lnTo>
                  <a:pt x="1330763" y="47079"/>
                </a:lnTo>
                <a:lnTo>
                  <a:pt x="1330763" y="61912"/>
                </a:lnTo>
                <a:close/>
              </a:path>
              <a:path w="1475104" h="213359">
                <a:moveTo>
                  <a:pt x="1426013" y="61912"/>
                </a:moveTo>
                <a:lnTo>
                  <a:pt x="1386871" y="61912"/>
                </a:lnTo>
                <a:lnTo>
                  <a:pt x="1386871" y="54024"/>
                </a:lnTo>
                <a:lnTo>
                  <a:pt x="1400563" y="16519"/>
                </a:lnTo>
                <a:lnTo>
                  <a:pt x="1436580" y="2827"/>
                </a:lnTo>
                <a:lnTo>
                  <a:pt x="1448691" y="3683"/>
                </a:lnTo>
                <a:lnTo>
                  <a:pt x="1459127" y="6250"/>
                </a:lnTo>
                <a:lnTo>
                  <a:pt x="1467890" y="10529"/>
                </a:lnTo>
                <a:lnTo>
                  <a:pt x="1474978" y="16519"/>
                </a:lnTo>
                <a:lnTo>
                  <a:pt x="1464301" y="33188"/>
                </a:lnTo>
                <a:lnTo>
                  <a:pt x="1438911" y="33188"/>
                </a:lnTo>
                <a:lnTo>
                  <a:pt x="1434546" y="34925"/>
                </a:lnTo>
                <a:lnTo>
                  <a:pt x="1431073" y="38397"/>
                </a:lnTo>
                <a:lnTo>
                  <a:pt x="1427700" y="41870"/>
                </a:lnTo>
                <a:lnTo>
                  <a:pt x="1426013" y="47079"/>
                </a:lnTo>
                <a:lnTo>
                  <a:pt x="1426013" y="61912"/>
                </a:lnTo>
                <a:close/>
              </a:path>
              <a:path w="1475104" h="213359">
                <a:moveTo>
                  <a:pt x="1365142" y="39290"/>
                </a:moveTo>
                <a:lnTo>
                  <a:pt x="1361074" y="35222"/>
                </a:lnTo>
                <a:lnTo>
                  <a:pt x="1355667" y="33188"/>
                </a:lnTo>
                <a:lnTo>
                  <a:pt x="1369051" y="33188"/>
                </a:lnTo>
                <a:lnTo>
                  <a:pt x="1365142" y="39290"/>
                </a:lnTo>
                <a:close/>
              </a:path>
              <a:path w="1475104" h="213359">
                <a:moveTo>
                  <a:pt x="1460392" y="39290"/>
                </a:moveTo>
                <a:lnTo>
                  <a:pt x="1456324" y="35222"/>
                </a:lnTo>
                <a:lnTo>
                  <a:pt x="1450917" y="33188"/>
                </a:lnTo>
                <a:lnTo>
                  <a:pt x="1464301" y="33188"/>
                </a:lnTo>
                <a:lnTo>
                  <a:pt x="1460392" y="39290"/>
                </a:lnTo>
                <a:close/>
              </a:path>
              <a:path w="1475104" h="213359">
                <a:moveTo>
                  <a:pt x="1360529" y="95696"/>
                </a:moveTo>
                <a:lnTo>
                  <a:pt x="1267362" y="95696"/>
                </a:lnTo>
                <a:lnTo>
                  <a:pt x="1267362" y="61912"/>
                </a:lnTo>
                <a:lnTo>
                  <a:pt x="1360529" y="61912"/>
                </a:lnTo>
                <a:lnTo>
                  <a:pt x="1360529" y="95696"/>
                </a:lnTo>
                <a:close/>
              </a:path>
              <a:path w="1475104" h="213359">
                <a:moveTo>
                  <a:pt x="1455779" y="95696"/>
                </a:moveTo>
                <a:lnTo>
                  <a:pt x="1362612" y="95696"/>
                </a:lnTo>
                <a:lnTo>
                  <a:pt x="1362612" y="61912"/>
                </a:lnTo>
                <a:lnTo>
                  <a:pt x="1455779" y="61912"/>
                </a:lnTo>
                <a:lnTo>
                  <a:pt x="1455779" y="95696"/>
                </a:lnTo>
                <a:close/>
              </a:path>
              <a:path w="1475104" h="213359">
                <a:moveTo>
                  <a:pt x="1330763" y="209103"/>
                </a:moveTo>
                <a:lnTo>
                  <a:pt x="1291621" y="209103"/>
                </a:lnTo>
                <a:lnTo>
                  <a:pt x="1291621" y="95696"/>
                </a:lnTo>
                <a:lnTo>
                  <a:pt x="1330763" y="95696"/>
                </a:lnTo>
                <a:lnTo>
                  <a:pt x="1330763" y="209103"/>
                </a:lnTo>
                <a:close/>
              </a:path>
              <a:path w="1475104" h="213359">
                <a:moveTo>
                  <a:pt x="1426013" y="209103"/>
                </a:moveTo>
                <a:lnTo>
                  <a:pt x="1386871" y="209103"/>
                </a:lnTo>
                <a:lnTo>
                  <a:pt x="1386871" y="95696"/>
                </a:lnTo>
                <a:lnTo>
                  <a:pt x="1426013" y="95696"/>
                </a:lnTo>
                <a:lnTo>
                  <a:pt x="1426013" y="20910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3" name="object 13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993355" y="699679"/>
            <a:ext cx="4841146" cy="268783"/>
          </a:xfrm>
          <a:prstGeom prst="rect">
            <a:avLst/>
          </a:prstGeom>
        </p:spPr>
      </p:pic>
      <p:sp>
        <p:nvSpPr>
          <p:cNvPr id="14" name="object 14" descr=""/>
          <p:cNvSpPr/>
          <p:nvPr/>
        </p:nvSpPr>
        <p:spPr>
          <a:xfrm>
            <a:off x="8873923" y="4821053"/>
            <a:ext cx="58419" cy="85090"/>
          </a:xfrm>
          <a:custGeom>
            <a:avLst/>
            <a:gdLst/>
            <a:ahLst/>
            <a:cxnLst/>
            <a:rect l="l" t="t" r="r" b="b"/>
            <a:pathLst>
              <a:path w="58420" h="85089">
                <a:moveTo>
                  <a:pt x="23217" y="84683"/>
                </a:moveTo>
                <a:lnTo>
                  <a:pt x="11459" y="84683"/>
                </a:lnTo>
                <a:lnTo>
                  <a:pt x="45690" y="9376"/>
                </a:lnTo>
                <a:lnTo>
                  <a:pt x="0" y="9376"/>
                </a:lnTo>
                <a:lnTo>
                  <a:pt x="0" y="0"/>
                </a:lnTo>
                <a:lnTo>
                  <a:pt x="57894" y="0"/>
                </a:lnTo>
                <a:lnTo>
                  <a:pt x="57894" y="7292"/>
                </a:lnTo>
                <a:lnTo>
                  <a:pt x="23217" y="84683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5" name="object 15" descr=""/>
          <p:cNvGrpSpPr/>
          <p:nvPr/>
        </p:nvGrpSpPr>
        <p:grpSpPr>
          <a:xfrm>
            <a:off x="14178" y="1178475"/>
            <a:ext cx="4739640" cy="3657600"/>
            <a:chOff x="14178" y="1178475"/>
            <a:chExt cx="4739640" cy="3657600"/>
          </a:xfrm>
        </p:grpSpPr>
        <p:pic>
          <p:nvPicPr>
            <p:cNvPr id="16" name="object 1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178" y="1178475"/>
              <a:ext cx="3040946" cy="3657572"/>
            </a:xfrm>
            <a:prstGeom prst="rect">
              <a:avLst/>
            </a:prstGeom>
          </p:spPr>
        </p:pic>
        <p:sp>
          <p:nvSpPr>
            <p:cNvPr id="17" name="object 17" descr=""/>
            <p:cNvSpPr/>
            <p:nvPr/>
          </p:nvSpPr>
          <p:spPr>
            <a:xfrm>
              <a:off x="2414718" y="1695289"/>
              <a:ext cx="1497965" cy="1468755"/>
            </a:xfrm>
            <a:custGeom>
              <a:avLst/>
              <a:gdLst/>
              <a:ahLst/>
              <a:cxnLst/>
              <a:rect l="l" t="t" r="r" b="b"/>
              <a:pathLst>
                <a:path w="1497964" h="1468755">
                  <a:moveTo>
                    <a:pt x="0" y="1468440"/>
                  </a:moveTo>
                  <a:lnTo>
                    <a:pt x="53585" y="1462912"/>
                  </a:lnTo>
                  <a:lnTo>
                    <a:pt x="104128" y="1452943"/>
                  </a:lnTo>
                  <a:lnTo>
                    <a:pt x="167972" y="1433086"/>
                  </a:lnTo>
                  <a:lnTo>
                    <a:pt x="228029" y="1406221"/>
                  </a:lnTo>
                  <a:lnTo>
                    <a:pt x="273543" y="1380045"/>
                  </a:lnTo>
                  <a:lnTo>
                    <a:pt x="316970" y="1350005"/>
                  </a:lnTo>
                  <a:lnTo>
                    <a:pt x="358458" y="1316377"/>
                  </a:lnTo>
                  <a:lnTo>
                    <a:pt x="398156" y="1279437"/>
                  </a:lnTo>
                  <a:lnTo>
                    <a:pt x="436213" y="1239460"/>
                  </a:lnTo>
                  <a:lnTo>
                    <a:pt x="466782" y="1204026"/>
                  </a:lnTo>
                  <a:lnTo>
                    <a:pt x="496401" y="1166835"/>
                  </a:lnTo>
                  <a:lnTo>
                    <a:pt x="525157" y="1128046"/>
                  </a:lnTo>
                  <a:lnTo>
                    <a:pt x="553137" y="1087820"/>
                  </a:lnTo>
                  <a:lnTo>
                    <a:pt x="580426" y="1046316"/>
                  </a:lnTo>
                  <a:lnTo>
                    <a:pt x="607110" y="1003694"/>
                  </a:lnTo>
                  <a:lnTo>
                    <a:pt x="633277" y="960113"/>
                  </a:lnTo>
                  <a:lnTo>
                    <a:pt x="659013" y="915734"/>
                  </a:lnTo>
                  <a:lnTo>
                    <a:pt x="684403" y="870716"/>
                  </a:lnTo>
                  <a:lnTo>
                    <a:pt x="709534" y="825219"/>
                  </a:lnTo>
                  <a:lnTo>
                    <a:pt x="734492" y="779402"/>
                  </a:lnTo>
                  <a:lnTo>
                    <a:pt x="759365" y="733425"/>
                  </a:lnTo>
                  <a:lnTo>
                    <a:pt x="784237" y="687449"/>
                  </a:lnTo>
                  <a:lnTo>
                    <a:pt x="809195" y="641632"/>
                  </a:lnTo>
                  <a:lnTo>
                    <a:pt x="834326" y="596135"/>
                  </a:lnTo>
                  <a:lnTo>
                    <a:pt x="859716" y="551117"/>
                  </a:lnTo>
                  <a:lnTo>
                    <a:pt x="885452" y="506738"/>
                  </a:lnTo>
                  <a:lnTo>
                    <a:pt x="911619" y="463157"/>
                  </a:lnTo>
                  <a:lnTo>
                    <a:pt x="938303" y="420535"/>
                  </a:lnTo>
                  <a:lnTo>
                    <a:pt x="965592" y="379031"/>
                  </a:lnTo>
                  <a:lnTo>
                    <a:pt x="993572" y="338805"/>
                  </a:lnTo>
                  <a:lnTo>
                    <a:pt x="1022328" y="300017"/>
                  </a:lnTo>
                  <a:lnTo>
                    <a:pt x="1051947" y="262825"/>
                  </a:lnTo>
                  <a:lnTo>
                    <a:pt x="1082516" y="227391"/>
                  </a:lnTo>
                  <a:lnTo>
                    <a:pt x="1120573" y="187414"/>
                  </a:lnTo>
                  <a:lnTo>
                    <a:pt x="1160271" y="150474"/>
                  </a:lnTo>
                  <a:lnTo>
                    <a:pt x="1201759" y="116846"/>
                  </a:lnTo>
                  <a:lnTo>
                    <a:pt x="1245186" y="86806"/>
                  </a:lnTo>
                  <a:lnTo>
                    <a:pt x="1290700" y="60630"/>
                  </a:lnTo>
                  <a:lnTo>
                    <a:pt x="1350757" y="33765"/>
                  </a:lnTo>
                  <a:lnTo>
                    <a:pt x="1414601" y="13908"/>
                  </a:lnTo>
                  <a:lnTo>
                    <a:pt x="1465144" y="3939"/>
                  </a:lnTo>
                  <a:lnTo>
                    <a:pt x="1491314" y="617"/>
                  </a:lnTo>
                  <a:lnTo>
                    <a:pt x="1497724" y="0"/>
                  </a:lnTo>
                </a:path>
              </a:pathLst>
            </a:custGeom>
            <a:ln w="9524">
              <a:solidFill>
                <a:srgbClr val="1C3557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2383145" y="3148269"/>
              <a:ext cx="32384" cy="32384"/>
            </a:xfrm>
            <a:custGeom>
              <a:avLst/>
              <a:gdLst/>
              <a:ahLst/>
              <a:cxnLst/>
              <a:rect l="l" t="t" r="r" b="b"/>
              <a:pathLst>
                <a:path w="32385" h="32385">
                  <a:moveTo>
                    <a:pt x="248" y="16359"/>
                  </a:moveTo>
                  <a:lnTo>
                    <a:pt x="0" y="7709"/>
                  </a:lnTo>
                  <a:lnTo>
                    <a:pt x="6811" y="496"/>
                  </a:lnTo>
                  <a:lnTo>
                    <a:pt x="15461" y="248"/>
                  </a:lnTo>
                  <a:lnTo>
                    <a:pt x="24110" y="0"/>
                  </a:lnTo>
                  <a:lnTo>
                    <a:pt x="31324" y="6810"/>
                  </a:lnTo>
                  <a:lnTo>
                    <a:pt x="31572" y="15460"/>
                  </a:lnTo>
                  <a:lnTo>
                    <a:pt x="31820" y="24110"/>
                  </a:lnTo>
                  <a:lnTo>
                    <a:pt x="25009" y="31324"/>
                  </a:lnTo>
                  <a:lnTo>
                    <a:pt x="16359" y="31572"/>
                  </a:lnTo>
                  <a:lnTo>
                    <a:pt x="7709" y="31820"/>
                  </a:lnTo>
                  <a:lnTo>
                    <a:pt x="496" y="25009"/>
                  </a:lnTo>
                  <a:lnTo>
                    <a:pt x="248" y="16359"/>
                  </a:lnTo>
                  <a:close/>
                </a:path>
              </a:pathLst>
            </a:custGeom>
            <a:ln w="9524">
              <a:solidFill>
                <a:srgbClr val="1C3557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3911721" y="1679573"/>
              <a:ext cx="44450" cy="31750"/>
            </a:xfrm>
            <a:custGeom>
              <a:avLst/>
              <a:gdLst/>
              <a:ahLst/>
              <a:cxnLst/>
              <a:rect l="l" t="t" r="r" b="b"/>
              <a:pathLst>
                <a:path w="44450" h="31750">
                  <a:moveTo>
                    <a:pt x="1444" y="31432"/>
                  </a:moveTo>
                  <a:lnTo>
                    <a:pt x="0" y="0"/>
                  </a:lnTo>
                  <a:lnTo>
                    <a:pt x="43902" y="13731"/>
                  </a:lnTo>
                  <a:lnTo>
                    <a:pt x="1444" y="31432"/>
                  </a:lnTo>
                  <a:close/>
                </a:path>
              </a:pathLst>
            </a:custGeom>
            <a:solidFill>
              <a:srgbClr val="1C355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3911721" y="1679573"/>
              <a:ext cx="44450" cy="31750"/>
            </a:xfrm>
            <a:custGeom>
              <a:avLst/>
              <a:gdLst/>
              <a:ahLst/>
              <a:cxnLst/>
              <a:rect l="l" t="t" r="r" b="b"/>
              <a:pathLst>
                <a:path w="44450" h="31750">
                  <a:moveTo>
                    <a:pt x="1444" y="31432"/>
                  </a:moveTo>
                  <a:lnTo>
                    <a:pt x="43902" y="13731"/>
                  </a:lnTo>
                  <a:lnTo>
                    <a:pt x="0" y="0"/>
                  </a:lnTo>
                  <a:lnTo>
                    <a:pt x="1444" y="31432"/>
                  </a:lnTo>
                  <a:close/>
                </a:path>
              </a:pathLst>
            </a:custGeom>
            <a:ln w="9524">
              <a:solidFill>
                <a:srgbClr val="1C3557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 descr=""/>
            <p:cNvSpPr/>
            <p:nvPr/>
          </p:nvSpPr>
          <p:spPr>
            <a:xfrm>
              <a:off x="3969533" y="1280014"/>
              <a:ext cx="779780" cy="825500"/>
            </a:xfrm>
            <a:custGeom>
              <a:avLst/>
              <a:gdLst/>
              <a:ahLst/>
              <a:cxnLst/>
              <a:rect l="l" t="t" r="r" b="b"/>
              <a:pathLst>
                <a:path w="779779" h="825500">
                  <a:moveTo>
                    <a:pt x="649497" y="825300"/>
                  </a:moveTo>
                  <a:lnTo>
                    <a:pt x="129902" y="825300"/>
                  </a:lnTo>
                  <a:lnTo>
                    <a:pt x="79338" y="815091"/>
                  </a:lnTo>
                  <a:lnTo>
                    <a:pt x="38047" y="787252"/>
                  </a:lnTo>
                  <a:lnTo>
                    <a:pt x="10208" y="745961"/>
                  </a:lnTo>
                  <a:lnTo>
                    <a:pt x="0" y="695397"/>
                  </a:lnTo>
                  <a:lnTo>
                    <a:pt x="0" y="129902"/>
                  </a:lnTo>
                  <a:lnTo>
                    <a:pt x="10208" y="79338"/>
                  </a:lnTo>
                  <a:lnTo>
                    <a:pt x="38047" y="38047"/>
                  </a:lnTo>
                  <a:lnTo>
                    <a:pt x="79338" y="10208"/>
                  </a:lnTo>
                  <a:lnTo>
                    <a:pt x="129902" y="0"/>
                  </a:lnTo>
                  <a:lnTo>
                    <a:pt x="649497" y="0"/>
                  </a:lnTo>
                  <a:lnTo>
                    <a:pt x="699209" y="9888"/>
                  </a:lnTo>
                  <a:lnTo>
                    <a:pt x="741352" y="38047"/>
                  </a:lnTo>
                  <a:lnTo>
                    <a:pt x="769511" y="80191"/>
                  </a:lnTo>
                  <a:lnTo>
                    <a:pt x="779399" y="129902"/>
                  </a:lnTo>
                  <a:lnTo>
                    <a:pt x="779399" y="695397"/>
                  </a:lnTo>
                  <a:lnTo>
                    <a:pt x="769191" y="745961"/>
                  </a:lnTo>
                  <a:lnTo>
                    <a:pt x="741352" y="787252"/>
                  </a:lnTo>
                  <a:lnTo>
                    <a:pt x="700061" y="815091"/>
                  </a:lnTo>
                  <a:lnTo>
                    <a:pt x="649497" y="825300"/>
                  </a:lnTo>
                  <a:close/>
                </a:path>
              </a:pathLst>
            </a:custGeom>
            <a:solidFill>
              <a:srgbClr val="FA4D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3969533" y="1280014"/>
              <a:ext cx="779780" cy="825500"/>
            </a:xfrm>
            <a:custGeom>
              <a:avLst/>
              <a:gdLst/>
              <a:ahLst/>
              <a:cxnLst/>
              <a:rect l="l" t="t" r="r" b="b"/>
              <a:pathLst>
                <a:path w="779779" h="825500">
                  <a:moveTo>
                    <a:pt x="0" y="129902"/>
                  </a:moveTo>
                  <a:lnTo>
                    <a:pt x="10208" y="79338"/>
                  </a:lnTo>
                  <a:lnTo>
                    <a:pt x="38047" y="38047"/>
                  </a:lnTo>
                  <a:lnTo>
                    <a:pt x="79338" y="10208"/>
                  </a:lnTo>
                  <a:lnTo>
                    <a:pt x="129902" y="0"/>
                  </a:lnTo>
                  <a:lnTo>
                    <a:pt x="649497" y="0"/>
                  </a:lnTo>
                  <a:lnTo>
                    <a:pt x="699209" y="9888"/>
                  </a:lnTo>
                  <a:lnTo>
                    <a:pt x="741352" y="38047"/>
                  </a:lnTo>
                  <a:lnTo>
                    <a:pt x="769511" y="80191"/>
                  </a:lnTo>
                  <a:lnTo>
                    <a:pt x="779399" y="129902"/>
                  </a:lnTo>
                  <a:lnTo>
                    <a:pt x="779399" y="695397"/>
                  </a:lnTo>
                  <a:lnTo>
                    <a:pt x="769191" y="745961"/>
                  </a:lnTo>
                  <a:lnTo>
                    <a:pt x="741352" y="787252"/>
                  </a:lnTo>
                  <a:lnTo>
                    <a:pt x="700061" y="815091"/>
                  </a:lnTo>
                  <a:lnTo>
                    <a:pt x="649497" y="825300"/>
                  </a:lnTo>
                  <a:lnTo>
                    <a:pt x="129902" y="825300"/>
                  </a:lnTo>
                  <a:lnTo>
                    <a:pt x="79338" y="815091"/>
                  </a:lnTo>
                  <a:lnTo>
                    <a:pt x="38047" y="787252"/>
                  </a:lnTo>
                  <a:lnTo>
                    <a:pt x="10208" y="745961"/>
                  </a:lnTo>
                  <a:lnTo>
                    <a:pt x="0" y="695397"/>
                  </a:lnTo>
                  <a:lnTo>
                    <a:pt x="0" y="129902"/>
                  </a:lnTo>
                  <a:close/>
                </a:path>
              </a:pathLst>
            </a:custGeom>
            <a:ln w="9524">
              <a:solidFill>
                <a:srgbClr val="FA4D4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3" name="object 23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148145" y="1458675"/>
              <a:ext cx="422159" cy="467999"/>
            </a:xfrm>
            <a:prstGeom prst="rect">
              <a:avLst/>
            </a:prstGeom>
          </p:spPr>
        </p:pic>
        <p:sp>
          <p:nvSpPr>
            <p:cNvPr id="24" name="object 24" descr=""/>
            <p:cNvSpPr/>
            <p:nvPr/>
          </p:nvSpPr>
          <p:spPr>
            <a:xfrm>
              <a:off x="1050932" y="1692883"/>
              <a:ext cx="2861945" cy="398780"/>
            </a:xfrm>
            <a:custGeom>
              <a:avLst/>
              <a:gdLst/>
              <a:ahLst/>
              <a:cxnLst/>
              <a:rect l="l" t="t" r="r" b="b"/>
              <a:pathLst>
                <a:path w="2861945" h="398780">
                  <a:moveTo>
                    <a:pt x="0" y="398397"/>
                  </a:moveTo>
                  <a:lnTo>
                    <a:pt x="48795" y="398031"/>
                  </a:lnTo>
                  <a:lnTo>
                    <a:pt x="98163" y="397337"/>
                  </a:lnTo>
                  <a:lnTo>
                    <a:pt x="162218" y="395935"/>
                  </a:lnTo>
                  <a:lnTo>
                    <a:pt x="224312" y="394004"/>
                  </a:lnTo>
                  <a:lnTo>
                    <a:pt x="272620" y="392089"/>
                  </a:lnTo>
                  <a:lnTo>
                    <a:pt x="319751" y="389858"/>
                  </a:lnTo>
                  <a:lnTo>
                    <a:pt x="365739" y="387318"/>
                  </a:lnTo>
                  <a:lnTo>
                    <a:pt x="410619" y="384478"/>
                  </a:lnTo>
                  <a:lnTo>
                    <a:pt x="454426" y="381349"/>
                  </a:lnTo>
                  <a:lnTo>
                    <a:pt x="507728" y="377045"/>
                  </a:lnTo>
                  <a:lnTo>
                    <a:pt x="559475" y="372321"/>
                  </a:lnTo>
                  <a:lnTo>
                    <a:pt x="609733" y="367196"/>
                  </a:lnTo>
                  <a:lnTo>
                    <a:pt x="658572" y="361687"/>
                  </a:lnTo>
                  <a:lnTo>
                    <a:pt x="706058" y="355813"/>
                  </a:lnTo>
                  <a:lnTo>
                    <a:pt x="752259" y="349593"/>
                  </a:lnTo>
                  <a:lnTo>
                    <a:pt x="797243" y="343044"/>
                  </a:lnTo>
                  <a:lnTo>
                    <a:pt x="841077" y="336184"/>
                  </a:lnTo>
                  <a:lnTo>
                    <a:pt x="897850" y="326587"/>
                  </a:lnTo>
                  <a:lnTo>
                    <a:pt x="952861" y="316515"/>
                  </a:lnTo>
                  <a:lnTo>
                    <a:pt x="1006269" y="306009"/>
                  </a:lnTo>
                  <a:lnTo>
                    <a:pt x="1058233" y="295114"/>
                  </a:lnTo>
                  <a:lnTo>
                    <a:pt x="1108916" y="283874"/>
                  </a:lnTo>
                  <a:lnTo>
                    <a:pt x="1158476" y="272330"/>
                  </a:lnTo>
                  <a:lnTo>
                    <a:pt x="1207074" y="260527"/>
                  </a:lnTo>
                  <a:lnTo>
                    <a:pt x="1254871" y="248507"/>
                  </a:lnTo>
                  <a:lnTo>
                    <a:pt x="1302027" y="236315"/>
                  </a:lnTo>
                  <a:lnTo>
                    <a:pt x="1348702" y="223992"/>
                  </a:lnTo>
                  <a:lnTo>
                    <a:pt x="1395056" y="211583"/>
                  </a:lnTo>
                  <a:lnTo>
                    <a:pt x="1441250" y="199131"/>
                  </a:lnTo>
                  <a:lnTo>
                    <a:pt x="1487444" y="186679"/>
                  </a:lnTo>
                  <a:lnTo>
                    <a:pt x="1533798" y="174270"/>
                  </a:lnTo>
                  <a:lnTo>
                    <a:pt x="1580473" y="161948"/>
                  </a:lnTo>
                  <a:lnTo>
                    <a:pt x="1627629" y="149755"/>
                  </a:lnTo>
                  <a:lnTo>
                    <a:pt x="1675426" y="137736"/>
                  </a:lnTo>
                  <a:lnTo>
                    <a:pt x="1724024" y="125932"/>
                  </a:lnTo>
                  <a:lnTo>
                    <a:pt x="1773584" y="114389"/>
                  </a:lnTo>
                  <a:lnTo>
                    <a:pt x="1824267" y="103148"/>
                  </a:lnTo>
                  <a:lnTo>
                    <a:pt x="1876231" y="92253"/>
                  </a:lnTo>
                  <a:lnTo>
                    <a:pt x="1929639" y="81748"/>
                  </a:lnTo>
                  <a:lnTo>
                    <a:pt x="1984649" y="71675"/>
                  </a:lnTo>
                  <a:lnTo>
                    <a:pt x="2041423" y="62078"/>
                  </a:lnTo>
                  <a:lnTo>
                    <a:pt x="2085257" y="55219"/>
                  </a:lnTo>
                  <a:lnTo>
                    <a:pt x="2130241" y="48670"/>
                  </a:lnTo>
                  <a:lnTo>
                    <a:pt x="2176442" y="42449"/>
                  </a:lnTo>
                  <a:lnTo>
                    <a:pt x="2223928" y="36575"/>
                  </a:lnTo>
                  <a:lnTo>
                    <a:pt x="2272767" y="31066"/>
                  </a:lnTo>
                  <a:lnTo>
                    <a:pt x="2323025" y="25941"/>
                  </a:lnTo>
                  <a:lnTo>
                    <a:pt x="2374772" y="21217"/>
                  </a:lnTo>
                  <a:lnTo>
                    <a:pt x="2428074" y="16913"/>
                  </a:lnTo>
                  <a:lnTo>
                    <a:pt x="2471880" y="13784"/>
                  </a:lnTo>
                  <a:lnTo>
                    <a:pt x="2516761" y="10945"/>
                  </a:lnTo>
                  <a:lnTo>
                    <a:pt x="2562749" y="8405"/>
                  </a:lnTo>
                  <a:lnTo>
                    <a:pt x="2609880" y="6173"/>
                  </a:lnTo>
                  <a:lnTo>
                    <a:pt x="2658188" y="4259"/>
                  </a:lnTo>
                  <a:lnTo>
                    <a:pt x="2720281" y="2327"/>
                  </a:lnTo>
                  <a:lnTo>
                    <a:pt x="2784336" y="925"/>
                  </a:lnTo>
                  <a:lnTo>
                    <a:pt x="2833705" y="232"/>
                  </a:lnTo>
                  <a:lnTo>
                    <a:pt x="2850420" y="70"/>
                  </a:lnTo>
                  <a:lnTo>
                    <a:pt x="2861450" y="0"/>
                  </a:lnTo>
                </a:path>
              </a:pathLst>
            </a:custGeom>
            <a:ln w="9524">
              <a:solidFill>
                <a:srgbClr val="1C3557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 descr=""/>
            <p:cNvSpPr/>
            <p:nvPr/>
          </p:nvSpPr>
          <p:spPr>
            <a:xfrm>
              <a:off x="1019575" y="2075629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>
                  <a:moveTo>
                    <a:pt x="20" y="15724"/>
                  </a:moveTo>
                  <a:lnTo>
                    <a:pt x="0" y="7071"/>
                  </a:lnTo>
                  <a:lnTo>
                    <a:pt x="6998" y="40"/>
                  </a:lnTo>
                  <a:lnTo>
                    <a:pt x="15652" y="19"/>
                  </a:lnTo>
                  <a:lnTo>
                    <a:pt x="24305" y="0"/>
                  </a:lnTo>
                  <a:lnTo>
                    <a:pt x="31337" y="6998"/>
                  </a:lnTo>
                  <a:lnTo>
                    <a:pt x="31357" y="15652"/>
                  </a:lnTo>
                  <a:lnTo>
                    <a:pt x="31377" y="24305"/>
                  </a:lnTo>
                  <a:lnTo>
                    <a:pt x="24378" y="31337"/>
                  </a:lnTo>
                  <a:lnTo>
                    <a:pt x="15724" y="31357"/>
                  </a:lnTo>
                  <a:lnTo>
                    <a:pt x="7071" y="31377"/>
                  </a:lnTo>
                  <a:lnTo>
                    <a:pt x="40" y="24378"/>
                  </a:lnTo>
                  <a:lnTo>
                    <a:pt x="20" y="15724"/>
                  </a:lnTo>
                  <a:close/>
                </a:path>
              </a:pathLst>
            </a:custGeom>
            <a:ln w="9524">
              <a:solidFill>
                <a:srgbClr val="1C3557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 descr=""/>
            <p:cNvSpPr/>
            <p:nvPr/>
          </p:nvSpPr>
          <p:spPr>
            <a:xfrm>
              <a:off x="3912323" y="1677150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120" y="31465"/>
                  </a:moveTo>
                  <a:lnTo>
                    <a:pt x="0" y="0"/>
                  </a:lnTo>
                  <a:lnTo>
                    <a:pt x="43284" y="15567"/>
                  </a:lnTo>
                  <a:lnTo>
                    <a:pt x="120" y="31465"/>
                  </a:lnTo>
                  <a:close/>
                </a:path>
              </a:pathLst>
            </a:custGeom>
            <a:solidFill>
              <a:srgbClr val="1C355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 descr=""/>
            <p:cNvSpPr/>
            <p:nvPr/>
          </p:nvSpPr>
          <p:spPr>
            <a:xfrm>
              <a:off x="3912323" y="1677150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120" y="31465"/>
                  </a:moveTo>
                  <a:lnTo>
                    <a:pt x="43284" y="15567"/>
                  </a:lnTo>
                  <a:lnTo>
                    <a:pt x="0" y="0"/>
                  </a:lnTo>
                  <a:lnTo>
                    <a:pt x="120" y="31465"/>
                  </a:lnTo>
                  <a:close/>
                </a:path>
              </a:pathLst>
            </a:custGeom>
            <a:ln w="9524">
              <a:solidFill>
                <a:srgbClr val="1C3557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 descr=""/>
            <p:cNvSpPr/>
            <p:nvPr/>
          </p:nvSpPr>
          <p:spPr>
            <a:xfrm>
              <a:off x="2829485" y="2559725"/>
              <a:ext cx="384810" cy="152400"/>
            </a:xfrm>
            <a:custGeom>
              <a:avLst/>
              <a:gdLst/>
              <a:ahLst/>
              <a:cxnLst/>
              <a:rect l="l" t="t" r="r" b="b"/>
              <a:pathLst>
                <a:path w="384810" h="152400">
                  <a:moveTo>
                    <a:pt x="384404" y="152399"/>
                  </a:moveTo>
                  <a:lnTo>
                    <a:pt x="0" y="152399"/>
                  </a:lnTo>
                  <a:lnTo>
                    <a:pt x="0" y="0"/>
                  </a:lnTo>
                  <a:lnTo>
                    <a:pt x="384404" y="0"/>
                  </a:lnTo>
                  <a:lnTo>
                    <a:pt x="384404" y="152399"/>
                  </a:lnTo>
                  <a:close/>
                </a:path>
              </a:pathLst>
            </a:custGeom>
            <a:solidFill>
              <a:srgbClr val="33374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 descr=""/>
            <p:cNvSpPr/>
            <p:nvPr/>
          </p:nvSpPr>
          <p:spPr>
            <a:xfrm>
              <a:off x="2836033" y="2595622"/>
              <a:ext cx="372110" cy="87630"/>
            </a:xfrm>
            <a:custGeom>
              <a:avLst/>
              <a:gdLst/>
              <a:ahLst/>
              <a:cxnLst/>
              <a:rect l="l" t="t" r="r" b="b"/>
              <a:pathLst>
                <a:path w="372110" h="87630">
                  <a:moveTo>
                    <a:pt x="41969" y="87510"/>
                  </a:moveTo>
                  <a:lnTo>
                    <a:pt x="6507" y="68460"/>
                  </a:lnTo>
                  <a:lnTo>
                    <a:pt x="0" y="43755"/>
                  </a:lnTo>
                  <a:lnTo>
                    <a:pt x="725" y="34649"/>
                  </a:lnTo>
                  <a:lnTo>
                    <a:pt x="25077" y="3088"/>
                  </a:lnTo>
                  <a:lnTo>
                    <a:pt x="41969" y="0"/>
                  </a:lnTo>
                  <a:lnTo>
                    <a:pt x="50834" y="781"/>
                  </a:lnTo>
                  <a:lnTo>
                    <a:pt x="58824" y="3125"/>
                  </a:lnTo>
                  <a:lnTo>
                    <a:pt x="65940" y="7032"/>
                  </a:lnTo>
                  <a:lnTo>
                    <a:pt x="68615" y="9376"/>
                  </a:lnTo>
                  <a:lnTo>
                    <a:pt x="32841" y="9376"/>
                  </a:lnTo>
                  <a:lnTo>
                    <a:pt x="25350" y="12501"/>
                  </a:lnTo>
                  <a:lnTo>
                    <a:pt x="10864" y="43755"/>
                  </a:lnTo>
                  <a:lnTo>
                    <a:pt x="11394" y="51001"/>
                  </a:lnTo>
                  <a:lnTo>
                    <a:pt x="32642" y="78134"/>
                  </a:lnTo>
                  <a:lnTo>
                    <a:pt x="68713" y="78134"/>
                  </a:lnTo>
                  <a:lnTo>
                    <a:pt x="65884" y="80562"/>
                  </a:lnTo>
                  <a:lnTo>
                    <a:pt x="58749" y="84422"/>
                  </a:lnTo>
                  <a:lnTo>
                    <a:pt x="50778" y="86738"/>
                  </a:lnTo>
                  <a:lnTo>
                    <a:pt x="41969" y="87510"/>
                  </a:lnTo>
                  <a:close/>
                </a:path>
                <a:path w="372110" h="87630">
                  <a:moveTo>
                    <a:pt x="68713" y="78134"/>
                  </a:moveTo>
                  <a:lnTo>
                    <a:pt x="51196" y="78134"/>
                  </a:lnTo>
                  <a:lnTo>
                    <a:pt x="58687" y="74910"/>
                  </a:lnTo>
                  <a:lnTo>
                    <a:pt x="64442" y="68460"/>
                  </a:lnTo>
                  <a:lnTo>
                    <a:pt x="68219" y="63289"/>
                  </a:lnTo>
                  <a:lnTo>
                    <a:pt x="70916" y="57447"/>
                  </a:lnTo>
                  <a:lnTo>
                    <a:pt x="72535" y="50936"/>
                  </a:lnTo>
                  <a:lnTo>
                    <a:pt x="73074" y="43755"/>
                  </a:lnTo>
                  <a:lnTo>
                    <a:pt x="72535" y="36518"/>
                  </a:lnTo>
                  <a:lnTo>
                    <a:pt x="51196" y="9376"/>
                  </a:lnTo>
                  <a:lnTo>
                    <a:pt x="68615" y="9376"/>
                  </a:lnTo>
                  <a:lnTo>
                    <a:pt x="83939" y="43755"/>
                  </a:lnTo>
                  <a:lnTo>
                    <a:pt x="83204" y="52861"/>
                  </a:lnTo>
                  <a:lnTo>
                    <a:pt x="80999" y="61131"/>
                  </a:lnTo>
                  <a:lnTo>
                    <a:pt x="77289" y="68609"/>
                  </a:lnTo>
                  <a:lnTo>
                    <a:pt x="72181" y="75158"/>
                  </a:lnTo>
                  <a:lnTo>
                    <a:pt x="68713" y="78134"/>
                  </a:lnTo>
                  <a:close/>
                </a:path>
                <a:path w="372110" h="87630">
                  <a:moveTo>
                    <a:pt x="118994" y="34676"/>
                  </a:moveTo>
                  <a:lnTo>
                    <a:pt x="109618" y="34676"/>
                  </a:lnTo>
                  <a:lnTo>
                    <a:pt x="115273" y="27136"/>
                  </a:lnTo>
                  <a:lnTo>
                    <a:pt x="122070" y="23366"/>
                  </a:lnTo>
                  <a:lnTo>
                    <a:pt x="130007" y="23366"/>
                  </a:lnTo>
                  <a:lnTo>
                    <a:pt x="130007" y="32891"/>
                  </a:lnTo>
                  <a:lnTo>
                    <a:pt x="123409" y="32891"/>
                  </a:lnTo>
                  <a:lnTo>
                    <a:pt x="120234" y="33932"/>
                  </a:lnTo>
                  <a:lnTo>
                    <a:pt x="118994" y="34676"/>
                  </a:lnTo>
                  <a:close/>
                </a:path>
                <a:path w="372110" h="87630">
                  <a:moveTo>
                    <a:pt x="109618" y="86022"/>
                  </a:moveTo>
                  <a:lnTo>
                    <a:pt x="100093" y="86022"/>
                  </a:lnTo>
                  <a:lnTo>
                    <a:pt x="100093" y="24705"/>
                  </a:lnTo>
                  <a:lnTo>
                    <a:pt x="109618" y="24705"/>
                  </a:lnTo>
                  <a:lnTo>
                    <a:pt x="109618" y="34676"/>
                  </a:lnTo>
                  <a:lnTo>
                    <a:pt x="118994" y="34676"/>
                  </a:lnTo>
                  <a:lnTo>
                    <a:pt x="116762" y="36016"/>
                  </a:lnTo>
                  <a:lnTo>
                    <a:pt x="113289" y="38000"/>
                  </a:lnTo>
                  <a:lnTo>
                    <a:pt x="110908" y="40183"/>
                  </a:lnTo>
                  <a:lnTo>
                    <a:pt x="109618" y="42564"/>
                  </a:lnTo>
                  <a:lnTo>
                    <a:pt x="109618" y="86022"/>
                  </a:lnTo>
                  <a:close/>
                </a:path>
                <a:path w="372110" h="87630">
                  <a:moveTo>
                    <a:pt x="130007" y="33188"/>
                  </a:moveTo>
                  <a:lnTo>
                    <a:pt x="126287" y="32891"/>
                  </a:lnTo>
                  <a:lnTo>
                    <a:pt x="130007" y="32891"/>
                  </a:lnTo>
                  <a:lnTo>
                    <a:pt x="130007" y="33188"/>
                  </a:lnTo>
                  <a:close/>
                </a:path>
                <a:path w="372110" h="87630">
                  <a:moveTo>
                    <a:pt x="195862" y="33932"/>
                  </a:moveTo>
                  <a:lnTo>
                    <a:pt x="186486" y="33932"/>
                  </a:lnTo>
                  <a:lnTo>
                    <a:pt x="186486" y="1339"/>
                  </a:lnTo>
                  <a:lnTo>
                    <a:pt x="195862" y="1339"/>
                  </a:lnTo>
                  <a:lnTo>
                    <a:pt x="195862" y="33932"/>
                  </a:lnTo>
                  <a:close/>
                </a:path>
                <a:path w="372110" h="87630">
                  <a:moveTo>
                    <a:pt x="170016" y="87510"/>
                  </a:moveTo>
                  <a:lnTo>
                    <a:pt x="157514" y="87510"/>
                  </a:lnTo>
                  <a:lnTo>
                    <a:pt x="150916" y="84633"/>
                  </a:lnTo>
                  <a:lnTo>
                    <a:pt x="145856" y="78878"/>
                  </a:lnTo>
                  <a:lnTo>
                    <a:pt x="140895" y="73025"/>
                  </a:lnTo>
                  <a:lnTo>
                    <a:pt x="138414" y="65186"/>
                  </a:lnTo>
                  <a:lnTo>
                    <a:pt x="138414" y="45541"/>
                  </a:lnTo>
                  <a:lnTo>
                    <a:pt x="140945" y="37752"/>
                  </a:lnTo>
                  <a:lnTo>
                    <a:pt x="146005" y="31998"/>
                  </a:lnTo>
                  <a:lnTo>
                    <a:pt x="151065" y="26144"/>
                  </a:lnTo>
                  <a:lnTo>
                    <a:pt x="157613" y="23217"/>
                  </a:lnTo>
                  <a:lnTo>
                    <a:pt x="169817" y="23217"/>
                  </a:lnTo>
                  <a:lnTo>
                    <a:pt x="173687" y="24159"/>
                  </a:lnTo>
                  <a:lnTo>
                    <a:pt x="177259" y="26044"/>
                  </a:lnTo>
                  <a:lnTo>
                    <a:pt x="180930" y="27930"/>
                  </a:lnTo>
                  <a:lnTo>
                    <a:pt x="184005" y="30559"/>
                  </a:lnTo>
                  <a:lnTo>
                    <a:pt x="184844" y="31700"/>
                  </a:lnTo>
                  <a:lnTo>
                    <a:pt x="162078" y="31700"/>
                  </a:lnTo>
                  <a:lnTo>
                    <a:pt x="157316" y="33883"/>
                  </a:lnTo>
                  <a:lnTo>
                    <a:pt x="153744" y="38248"/>
                  </a:lnTo>
                  <a:lnTo>
                    <a:pt x="150172" y="42515"/>
                  </a:lnTo>
                  <a:lnTo>
                    <a:pt x="148386" y="48220"/>
                  </a:lnTo>
                  <a:lnTo>
                    <a:pt x="148386" y="62408"/>
                  </a:lnTo>
                  <a:lnTo>
                    <a:pt x="150122" y="68113"/>
                  </a:lnTo>
                  <a:lnTo>
                    <a:pt x="153595" y="72479"/>
                  </a:lnTo>
                  <a:lnTo>
                    <a:pt x="157167" y="76844"/>
                  </a:lnTo>
                  <a:lnTo>
                    <a:pt x="161979" y="79027"/>
                  </a:lnTo>
                  <a:lnTo>
                    <a:pt x="184873" y="79027"/>
                  </a:lnTo>
                  <a:lnTo>
                    <a:pt x="184105" y="80019"/>
                  </a:lnTo>
                  <a:lnTo>
                    <a:pt x="181128" y="82550"/>
                  </a:lnTo>
                  <a:lnTo>
                    <a:pt x="173984" y="86518"/>
                  </a:lnTo>
                  <a:lnTo>
                    <a:pt x="170016" y="87510"/>
                  </a:lnTo>
                  <a:close/>
                </a:path>
                <a:path w="372110" h="87630">
                  <a:moveTo>
                    <a:pt x="184873" y="79027"/>
                  </a:moveTo>
                  <a:lnTo>
                    <a:pt x="171802" y="79027"/>
                  </a:lnTo>
                  <a:lnTo>
                    <a:pt x="175373" y="78134"/>
                  </a:lnTo>
                  <a:lnTo>
                    <a:pt x="178747" y="76348"/>
                  </a:lnTo>
                  <a:lnTo>
                    <a:pt x="182120" y="74463"/>
                  </a:lnTo>
                  <a:lnTo>
                    <a:pt x="184700" y="72132"/>
                  </a:lnTo>
                  <a:lnTo>
                    <a:pt x="186486" y="69353"/>
                  </a:lnTo>
                  <a:lnTo>
                    <a:pt x="186486" y="41523"/>
                  </a:lnTo>
                  <a:lnTo>
                    <a:pt x="184700" y="38844"/>
                  </a:lnTo>
                  <a:lnTo>
                    <a:pt x="182120" y="36562"/>
                  </a:lnTo>
                  <a:lnTo>
                    <a:pt x="178747" y="34676"/>
                  </a:lnTo>
                  <a:lnTo>
                    <a:pt x="175373" y="32692"/>
                  </a:lnTo>
                  <a:lnTo>
                    <a:pt x="171802" y="31700"/>
                  </a:lnTo>
                  <a:lnTo>
                    <a:pt x="184844" y="31700"/>
                  </a:lnTo>
                  <a:lnTo>
                    <a:pt x="186486" y="33932"/>
                  </a:lnTo>
                  <a:lnTo>
                    <a:pt x="195862" y="33932"/>
                  </a:lnTo>
                  <a:lnTo>
                    <a:pt x="195862" y="76944"/>
                  </a:lnTo>
                  <a:lnTo>
                    <a:pt x="186486" y="76944"/>
                  </a:lnTo>
                  <a:lnTo>
                    <a:pt x="184873" y="79027"/>
                  </a:lnTo>
                  <a:close/>
                </a:path>
                <a:path w="372110" h="87630">
                  <a:moveTo>
                    <a:pt x="195862" y="86022"/>
                  </a:moveTo>
                  <a:lnTo>
                    <a:pt x="186486" y="86022"/>
                  </a:lnTo>
                  <a:lnTo>
                    <a:pt x="186486" y="76944"/>
                  </a:lnTo>
                  <a:lnTo>
                    <a:pt x="195862" y="76944"/>
                  </a:lnTo>
                  <a:lnTo>
                    <a:pt x="195862" y="86022"/>
                  </a:lnTo>
                  <a:close/>
                </a:path>
                <a:path w="372110" h="87630">
                  <a:moveTo>
                    <a:pt x="242665" y="87510"/>
                  </a:moveTo>
                  <a:lnTo>
                    <a:pt x="233437" y="87510"/>
                  </a:lnTo>
                  <a:lnTo>
                    <a:pt x="225897" y="84534"/>
                  </a:lnTo>
                  <a:lnTo>
                    <a:pt x="220043" y="78581"/>
                  </a:lnTo>
                  <a:lnTo>
                    <a:pt x="214288" y="72528"/>
                  </a:lnTo>
                  <a:lnTo>
                    <a:pt x="211411" y="64789"/>
                  </a:lnTo>
                  <a:lnTo>
                    <a:pt x="211411" y="46235"/>
                  </a:lnTo>
                  <a:lnTo>
                    <a:pt x="214288" y="38596"/>
                  </a:lnTo>
                  <a:lnTo>
                    <a:pt x="225797" y="26292"/>
                  </a:lnTo>
                  <a:lnTo>
                    <a:pt x="232991" y="23217"/>
                  </a:lnTo>
                  <a:lnTo>
                    <a:pt x="250453" y="23217"/>
                  </a:lnTo>
                  <a:lnTo>
                    <a:pt x="257547" y="26292"/>
                  </a:lnTo>
                  <a:lnTo>
                    <a:pt x="261739" y="31105"/>
                  </a:lnTo>
                  <a:lnTo>
                    <a:pt x="235819" y="31105"/>
                  </a:lnTo>
                  <a:lnTo>
                    <a:pt x="231106" y="33089"/>
                  </a:lnTo>
                  <a:lnTo>
                    <a:pt x="223565" y="41026"/>
                  </a:lnTo>
                  <a:lnTo>
                    <a:pt x="221581" y="45839"/>
                  </a:lnTo>
                  <a:lnTo>
                    <a:pt x="221382" y="51494"/>
                  </a:lnTo>
                  <a:lnTo>
                    <a:pt x="271091" y="51494"/>
                  </a:lnTo>
                  <a:lnTo>
                    <a:pt x="271091" y="58489"/>
                  </a:lnTo>
                  <a:lnTo>
                    <a:pt x="221382" y="58489"/>
                  </a:lnTo>
                  <a:lnTo>
                    <a:pt x="221779" y="64740"/>
                  </a:lnTo>
                  <a:lnTo>
                    <a:pt x="224061" y="69849"/>
                  </a:lnTo>
                  <a:lnTo>
                    <a:pt x="228228" y="73818"/>
                  </a:lnTo>
                  <a:lnTo>
                    <a:pt x="232395" y="77688"/>
                  </a:lnTo>
                  <a:lnTo>
                    <a:pt x="237505" y="79623"/>
                  </a:lnTo>
                  <a:lnTo>
                    <a:pt x="265243" y="79623"/>
                  </a:lnTo>
                  <a:lnTo>
                    <a:pt x="262031" y="82236"/>
                  </a:lnTo>
                  <a:lnTo>
                    <a:pt x="256282" y="85166"/>
                  </a:lnTo>
                  <a:lnTo>
                    <a:pt x="249827" y="86924"/>
                  </a:lnTo>
                  <a:lnTo>
                    <a:pt x="242665" y="87510"/>
                  </a:lnTo>
                  <a:close/>
                </a:path>
                <a:path w="372110" h="87630">
                  <a:moveTo>
                    <a:pt x="271091" y="51494"/>
                  </a:moveTo>
                  <a:lnTo>
                    <a:pt x="261715" y="51494"/>
                  </a:lnTo>
                  <a:lnTo>
                    <a:pt x="261715" y="45839"/>
                  </a:lnTo>
                  <a:lnTo>
                    <a:pt x="259829" y="41026"/>
                  </a:lnTo>
                  <a:lnTo>
                    <a:pt x="256059" y="37058"/>
                  </a:lnTo>
                  <a:lnTo>
                    <a:pt x="252388" y="33089"/>
                  </a:lnTo>
                  <a:lnTo>
                    <a:pt x="247526" y="31105"/>
                  </a:lnTo>
                  <a:lnTo>
                    <a:pt x="261739" y="31105"/>
                  </a:lnTo>
                  <a:lnTo>
                    <a:pt x="262905" y="32444"/>
                  </a:lnTo>
                  <a:lnTo>
                    <a:pt x="268362" y="38496"/>
                  </a:lnTo>
                  <a:lnTo>
                    <a:pt x="271039" y="46235"/>
                  </a:lnTo>
                  <a:lnTo>
                    <a:pt x="271091" y="51494"/>
                  </a:lnTo>
                  <a:close/>
                </a:path>
                <a:path w="372110" h="87630">
                  <a:moveTo>
                    <a:pt x="265243" y="79623"/>
                  </a:moveTo>
                  <a:lnTo>
                    <a:pt x="250999" y="79623"/>
                  </a:lnTo>
                  <a:lnTo>
                    <a:pt x="257299" y="77043"/>
                  </a:lnTo>
                  <a:lnTo>
                    <a:pt x="262459" y="71883"/>
                  </a:lnTo>
                  <a:lnTo>
                    <a:pt x="267072" y="78134"/>
                  </a:lnTo>
                  <a:lnTo>
                    <a:pt x="265243" y="79623"/>
                  </a:lnTo>
                  <a:close/>
                </a:path>
                <a:path w="372110" h="87630">
                  <a:moveTo>
                    <a:pt x="305357" y="34676"/>
                  </a:moveTo>
                  <a:lnTo>
                    <a:pt x="295980" y="34676"/>
                  </a:lnTo>
                  <a:lnTo>
                    <a:pt x="301636" y="27136"/>
                  </a:lnTo>
                  <a:lnTo>
                    <a:pt x="308432" y="23366"/>
                  </a:lnTo>
                  <a:lnTo>
                    <a:pt x="316370" y="23366"/>
                  </a:lnTo>
                  <a:lnTo>
                    <a:pt x="316370" y="32891"/>
                  </a:lnTo>
                  <a:lnTo>
                    <a:pt x="309772" y="32891"/>
                  </a:lnTo>
                  <a:lnTo>
                    <a:pt x="306597" y="33932"/>
                  </a:lnTo>
                  <a:lnTo>
                    <a:pt x="305357" y="34676"/>
                  </a:lnTo>
                  <a:close/>
                </a:path>
                <a:path w="372110" h="87630">
                  <a:moveTo>
                    <a:pt x="295980" y="86022"/>
                  </a:moveTo>
                  <a:lnTo>
                    <a:pt x="286455" y="86022"/>
                  </a:lnTo>
                  <a:lnTo>
                    <a:pt x="286455" y="24705"/>
                  </a:lnTo>
                  <a:lnTo>
                    <a:pt x="295980" y="24705"/>
                  </a:lnTo>
                  <a:lnTo>
                    <a:pt x="295980" y="34676"/>
                  </a:lnTo>
                  <a:lnTo>
                    <a:pt x="305357" y="34676"/>
                  </a:lnTo>
                  <a:lnTo>
                    <a:pt x="303124" y="36016"/>
                  </a:lnTo>
                  <a:lnTo>
                    <a:pt x="299652" y="38000"/>
                  </a:lnTo>
                  <a:lnTo>
                    <a:pt x="297270" y="40183"/>
                  </a:lnTo>
                  <a:lnTo>
                    <a:pt x="295980" y="42564"/>
                  </a:lnTo>
                  <a:lnTo>
                    <a:pt x="295980" y="86022"/>
                  </a:lnTo>
                  <a:close/>
                </a:path>
                <a:path w="372110" h="87630">
                  <a:moveTo>
                    <a:pt x="316370" y="33188"/>
                  </a:moveTo>
                  <a:lnTo>
                    <a:pt x="312649" y="32891"/>
                  </a:lnTo>
                  <a:lnTo>
                    <a:pt x="316370" y="32891"/>
                  </a:lnTo>
                  <a:lnTo>
                    <a:pt x="316370" y="33188"/>
                  </a:lnTo>
                  <a:close/>
                </a:path>
                <a:path w="372110" h="87630">
                  <a:moveTo>
                    <a:pt x="368998" y="79771"/>
                  </a:moveTo>
                  <a:lnTo>
                    <a:pt x="352906" y="79771"/>
                  </a:lnTo>
                  <a:lnTo>
                    <a:pt x="356477" y="78779"/>
                  </a:lnTo>
                  <a:lnTo>
                    <a:pt x="358859" y="76795"/>
                  </a:lnTo>
                  <a:lnTo>
                    <a:pt x="361339" y="74810"/>
                  </a:lnTo>
                  <a:lnTo>
                    <a:pt x="362579" y="72280"/>
                  </a:lnTo>
                  <a:lnTo>
                    <a:pt x="362579" y="66526"/>
                  </a:lnTo>
                  <a:lnTo>
                    <a:pt x="361240" y="64442"/>
                  </a:lnTo>
                  <a:lnTo>
                    <a:pt x="358561" y="62954"/>
                  </a:lnTo>
                  <a:lnTo>
                    <a:pt x="355981" y="61366"/>
                  </a:lnTo>
                  <a:lnTo>
                    <a:pt x="351020" y="59680"/>
                  </a:lnTo>
                  <a:lnTo>
                    <a:pt x="343678" y="57894"/>
                  </a:lnTo>
                  <a:lnTo>
                    <a:pt x="337527" y="56703"/>
                  </a:lnTo>
                  <a:lnTo>
                    <a:pt x="332814" y="54719"/>
                  </a:lnTo>
                  <a:lnTo>
                    <a:pt x="326265" y="49162"/>
                  </a:lnTo>
                  <a:lnTo>
                    <a:pt x="324628" y="45442"/>
                  </a:lnTo>
                  <a:lnTo>
                    <a:pt x="324653" y="35569"/>
                  </a:lnTo>
                  <a:lnTo>
                    <a:pt x="326712" y="31402"/>
                  </a:lnTo>
                  <a:lnTo>
                    <a:pt x="335046" y="24854"/>
                  </a:lnTo>
                  <a:lnTo>
                    <a:pt x="340602" y="23217"/>
                  </a:lnTo>
                  <a:lnTo>
                    <a:pt x="356775" y="23217"/>
                  </a:lnTo>
                  <a:lnTo>
                    <a:pt x="364316" y="26144"/>
                  </a:lnTo>
                  <a:lnTo>
                    <a:pt x="369128" y="30956"/>
                  </a:lnTo>
                  <a:lnTo>
                    <a:pt x="343281" y="30956"/>
                  </a:lnTo>
                  <a:lnTo>
                    <a:pt x="339958" y="31898"/>
                  </a:lnTo>
                  <a:lnTo>
                    <a:pt x="337576" y="33783"/>
                  </a:lnTo>
                  <a:lnTo>
                    <a:pt x="335195" y="35569"/>
                  </a:lnTo>
                  <a:lnTo>
                    <a:pt x="334004" y="37851"/>
                  </a:lnTo>
                  <a:lnTo>
                    <a:pt x="334004" y="43011"/>
                  </a:lnTo>
                  <a:lnTo>
                    <a:pt x="335344" y="44946"/>
                  </a:lnTo>
                  <a:lnTo>
                    <a:pt x="338023" y="46434"/>
                  </a:lnTo>
                  <a:lnTo>
                    <a:pt x="340702" y="47823"/>
                  </a:lnTo>
                  <a:lnTo>
                    <a:pt x="345663" y="49311"/>
                  </a:lnTo>
                  <a:lnTo>
                    <a:pt x="359156" y="52288"/>
                  </a:lnTo>
                  <a:lnTo>
                    <a:pt x="363869" y="54471"/>
                  </a:lnTo>
                  <a:lnTo>
                    <a:pt x="367044" y="57447"/>
                  </a:lnTo>
                  <a:lnTo>
                    <a:pt x="370318" y="60324"/>
                  </a:lnTo>
                  <a:lnTo>
                    <a:pt x="371956" y="64194"/>
                  </a:lnTo>
                  <a:lnTo>
                    <a:pt x="371907" y="74810"/>
                  </a:lnTo>
                  <a:lnTo>
                    <a:pt x="369723" y="79226"/>
                  </a:lnTo>
                  <a:lnTo>
                    <a:pt x="368998" y="79771"/>
                  </a:lnTo>
                  <a:close/>
                </a:path>
                <a:path w="372110" h="87630">
                  <a:moveTo>
                    <a:pt x="365854" y="38695"/>
                  </a:moveTo>
                  <a:lnTo>
                    <a:pt x="363969" y="36512"/>
                  </a:lnTo>
                  <a:lnTo>
                    <a:pt x="361438" y="34676"/>
                  </a:lnTo>
                  <a:lnTo>
                    <a:pt x="355088" y="31700"/>
                  </a:lnTo>
                  <a:lnTo>
                    <a:pt x="351516" y="30956"/>
                  </a:lnTo>
                  <a:lnTo>
                    <a:pt x="369128" y="30956"/>
                  </a:lnTo>
                  <a:lnTo>
                    <a:pt x="370170" y="31998"/>
                  </a:lnTo>
                  <a:lnTo>
                    <a:pt x="365854" y="38695"/>
                  </a:lnTo>
                  <a:close/>
                </a:path>
                <a:path w="372110" h="87630">
                  <a:moveTo>
                    <a:pt x="355039" y="87510"/>
                  </a:moveTo>
                  <a:lnTo>
                    <a:pt x="347697" y="87510"/>
                  </a:lnTo>
                  <a:lnTo>
                    <a:pt x="340348" y="86906"/>
                  </a:lnTo>
                  <a:lnTo>
                    <a:pt x="333781" y="85092"/>
                  </a:lnTo>
                  <a:lnTo>
                    <a:pt x="327995" y="82069"/>
                  </a:lnTo>
                  <a:lnTo>
                    <a:pt x="322991" y="77837"/>
                  </a:lnTo>
                  <a:lnTo>
                    <a:pt x="327902" y="70991"/>
                  </a:lnTo>
                  <a:lnTo>
                    <a:pt x="329986" y="73372"/>
                  </a:lnTo>
                  <a:lnTo>
                    <a:pt x="332814" y="75455"/>
                  </a:lnTo>
                  <a:lnTo>
                    <a:pt x="336386" y="77241"/>
                  </a:lnTo>
                  <a:lnTo>
                    <a:pt x="339958" y="78928"/>
                  </a:lnTo>
                  <a:lnTo>
                    <a:pt x="343877" y="79771"/>
                  </a:lnTo>
                  <a:lnTo>
                    <a:pt x="368998" y="79771"/>
                  </a:lnTo>
                  <a:lnTo>
                    <a:pt x="360893" y="85873"/>
                  </a:lnTo>
                  <a:lnTo>
                    <a:pt x="355039" y="8751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 descr=""/>
            <p:cNvSpPr/>
            <p:nvPr/>
          </p:nvSpPr>
          <p:spPr>
            <a:xfrm>
              <a:off x="2751347" y="2712125"/>
              <a:ext cx="541020" cy="152400"/>
            </a:xfrm>
            <a:custGeom>
              <a:avLst/>
              <a:gdLst/>
              <a:ahLst/>
              <a:cxnLst/>
              <a:rect l="l" t="t" r="r" b="b"/>
              <a:pathLst>
                <a:path w="541020" h="152400">
                  <a:moveTo>
                    <a:pt x="540679" y="152399"/>
                  </a:moveTo>
                  <a:lnTo>
                    <a:pt x="0" y="152399"/>
                  </a:lnTo>
                  <a:lnTo>
                    <a:pt x="0" y="0"/>
                  </a:lnTo>
                  <a:lnTo>
                    <a:pt x="540679" y="0"/>
                  </a:lnTo>
                  <a:lnTo>
                    <a:pt x="540679" y="152399"/>
                  </a:lnTo>
                  <a:close/>
                </a:path>
              </a:pathLst>
            </a:custGeom>
            <a:solidFill>
              <a:srgbClr val="33374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 descr=""/>
            <p:cNvSpPr/>
            <p:nvPr/>
          </p:nvSpPr>
          <p:spPr>
            <a:xfrm>
              <a:off x="2757300" y="2751147"/>
              <a:ext cx="525780" cy="107950"/>
            </a:xfrm>
            <a:custGeom>
              <a:avLst/>
              <a:gdLst/>
              <a:ahLst/>
              <a:cxnLst/>
              <a:rect l="l" t="t" r="r" b="b"/>
              <a:pathLst>
                <a:path w="525779" h="107950">
                  <a:moveTo>
                    <a:pt x="40084" y="84385"/>
                  </a:moveTo>
                  <a:lnTo>
                    <a:pt x="21629" y="84385"/>
                  </a:lnTo>
                  <a:lnTo>
                    <a:pt x="14237" y="81359"/>
                  </a:lnTo>
                  <a:lnTo>
                    <a:pt x="8483" y="75307"/>
                  </a:lnTo>
                  <a:lnTo>
                    <a:pt x="2827" y="69155"/>
                  </a:lnTo>
                  <a:lnTo>
                    <a:pt x="0" y="61466"/>
                  </a:lnTo>
                  <a:lnTo>
                    <a:pt x="0" y="43011"/>
                  </a:lnTo>
                  <a:lnTo>
                    <a:pt x="2827" y="35371"/>
                  </a:lnTo>
                  <a:lnTo>
                    <a:pt x="14237" y="23167"/>
                  </a:lnTo>
                  <a:lnTo>
                    <a:pt x="21629" y="20091"/>
                  </a:lnTo>
                  <a:lnTo>
                    <a:pt x="40084" y="20091"/>
                  </a:lnTo>
                  <a:lnTo>
                    <a:pt x="47575" y="23614"/>
                  </a:lnTo>
                  <a:lnTo>
                    <a:pt x="51488" y="28575"/>
                  </a:lnTo>
                  <a:lnTo>
                    <a:pt x="24854" y="28575"/>
                  </a:lnTo>
                  <a:lnTo>
                    <a:pt x="19744" y="30757"/>
                  </a:lnTo>
                  <a:lnTo>
                    <a:pt x="15775" y="35123"/>
                  </a:lnTo>
                  <a:lnTo>
                    <a:pt x="11906" y="39489"/>
                  </a:lnTo>
                  <a:lnTo>
                    <a:pt x="9971" y="45194"/>
                  </a:lnTo>
                  <a:lnTo>
                    <a:pt x="9971" y="59283"/>
                  </a:lnTo>
                  <a:lnTo>
                    <a:pt x="11906" y="64988"/>
                  </a:lnTo>
                  <a:lnTo>
                    <a:pt x="19645" y="73719"/>
                  </a:lnTo>
                  <a:lnTo>
                    <a:pt x="24755" y="75902"/>
                  </a:lnTo>
                  <a:lnTo>
                    <a:pt x="51488" y="75902"/>
                  </a:lnTo>
                  <a:lnTo>
                    <a:pt x="47575" y="80863"/>
                  </a:lnTo>
                  <a:lnTo>
                    <a:pt x="40084" y="84385"/>
                  </a:lnTo>
                  <a:close/>
                </a:path>
                <a:path w="525779" h="107950">
                  <a:moveTo>
                    <a:pt x="46732" y="36611"/>
                  </a:moveTo>
                  <a:lnTo>
                    <a:pt x="42862" y="31253"/>
                  </a:lnTo>
                  <a:lnTo>
                    <a:pt x="37653" y="28575"/>
                  </a:lnTo>
                  <a:lnTo>
                    <a:pt x="51488" y="28575"/>
                  </a:lnTo>
                  <a:lnTo>
                    <a:pt x="53131" y="30658"/>
                  </a:lnTo>
                  <a:lnTo>
                    <a:pt x="46732" y="36611"/>
                  </a:lnTo>
                  <a:close/>
                </a:path>
                <a:path w="525779" h="107950">
                  <a:moveTo>
                    <a:pt x="51488" y="75902"/>
                  </a:moveTo>
                  <a:lnTo>
                    <a:pt x="37554" y="75902"/>
                  </a:lnTo>
                  <a:lnTo>
                    <a:pt x="42763" y="73223"/>
                  </a:lnTo>
                  <a:lnTo>
                    <a:pt x="46732" y="67865"/>
                  </a:lnTo>
                  <a:lnTo>
                    <a:pt x="53131" y="73818"/>
                  </a:lnTo>
                  <a:lnTo>
                    <a:pt x="51488" y="75902"/>
                  </a:lnTo>
                  <a:close/>
                </a:path>
                <a:path w="525779" h="107950">
                  <a:moveTo>
                    <a:pt x="102130" y="84385"/>
                  </a:moveTo>
                  <a:lnTo>
                    <a:pt x="84271" y="84385"/>
                  </a:lnTo>
                  <a:lnTo>
                    <a:pt x="76978" y="81359"/>
                  </a:lnTo>
                  <a:lnTo>
                    <a:pt x="65667" y="69254"/>
                  </a:lnTo>
                  <a:lnTo>
                    <a:pt x="62840" y="61565"/>
                  </a:lnTo>
                  <a:lnTo>
                    <a:pt x="62840" y="42713"/>
                  </a:lnTo>
                  <a:lnTo>
                    <a:pt x="65667" y="34974"/>
                  </a:lnTo>
                  <a:lnTo>
                    <a:pt x="76978" y="23068"/>
                  </a:lnTo>
                  <a:lnTo>
                    <a:pt x="84271" y="20091"/>
                  </a:lnTo>
                  <a:lnTo>
                    <a:pt x="102130" y="20091"/>
                  </a:lnTo>
                  <a:lnTo>
                    <a:pt x="109423" y="23068"/>
                  </a:lnTo>
                  <a:lnTo>
                    <a:pt x="114654" y="28575"/>
                  </a:lnTo>
                  <a:lnTo>
                    <a:pt x="87248" y="28575"/>
                  </a:lnTo>
                  <a:lnTo>
                    <a:pt x="82336" y="30807"/>
                  </a:lnTo>
                  <a:lnTo>
                    <a:pt x="74696" y="39637"/>
                  </a:lnTo>
                  <a:lnTo>
                    <a:pt x="72811" y="45293"/>
                  </a:lnTo>
                  <a:lnTo>
                    <a:pt x="72811" y="59183"/>
                  </a:lnTo>
                  <a:lnTo>
                    <a:pt x="74696" y="64889"/>
                  </a:lnTo>
                  <a:lnTo>
                    <a:pt x="78467" y="69353"/>
                  </a:lnTo>
                  <a:lnTo>
                    <a:pt x="82237" y="73719"/>
                  </a:lnTo>
                  <a:lnTo>
                    <a:pt x="87148" y="75902"/>
                  </a:lnTo>
                  <a:lnTo>
                    <a:pt x="114522" y="75902"/>
                  </a:lnTo>
                  <a:lnTo>
                    <a:pt x="109423" y="81359"/>
                  </a:lnTo>
                  <a:lnTo>
                    <a:pt x="102130" y="84385"/>
                  </a:lnTo>
                  <a:close/>
                </a:path>
                <a:path w="525779" h="107950">
                  <a:moveTo>
                    <a:pt x="114522" y="75902"/>
                  </a:moveTo>
                  <a:lnTo>
                    <a:pt x="99154" y="75902"/>
                  </a:lnTo>
                  <a:lnTo>
                    <a:pt x="104016" y="73719"/>
                  </a:lnTo>
                  <a:lnTo>
                    <a:pt x="107870" y="69254"/>
                  </a:lnTo>
                  <a:lnTo>
                    <a:pt x="111556" y="64889"/>
                  </a:lnTo>
                  <a:lnTo>
                    <a:pt x="113441" y="59183"/>
                  </a:lnTo>
                  <a:lnTo>
                    <a:pt x="113441" y="45293"/>
                  </a:lnTo>
                  <a:lnTo>
                    <a:pt x="111556" y="39637"/>
                  </a:lnTo>
                  <a:lnTo>
                    <a:pt x="107786" y="35272"/>
                  </a:lnTo>
                  <a:lnTo>
                    <a:pt x="104016" y="30807"/>
                  </a:lnTo>
                  <a:lnTo>
                    <a:pt x="99154" y="28575"/>
                  </a:lnTo>
                  <a:lnTo>
                    <a:pt x="114654" y="28575"/>
                  </a:lnTo>
                  <a:lnTo>
                    <a:pt x="120734" y="34974"/>
                  </a:lnTo>
                  <a:lnTo>
                    <a:pt x="123562" y="42713"/>
                  </a:lnTo>
                  <a:lnTo>
                    <a:pt x="123562" y="61565"/>
                  </a:lnTo>
                  <a:lnTo>
                    <a:pt x="120734" y="69254"/>
                  </a:lnTo>
                  <a:lnTo>
                    <a:pt x="114522" y="75902"/>
                  </a:lnTo>
                  <a:close/>
                </a:path>
                <a:path w="525779" h="107950">
                  <a:moveTo>
                    <a:pt x="157110" y="30509"/>
                  </a:moveTo>
                  <a:lnTo>
                    <a:pt x="148552" y="30509"/>
                  </a:lnTo>
                  <a:lnTo>
                    <a:pt x="149941" y="28029"/>
                  </a:lnTo>
                  <a:lnTo>
                    <a:pt x="152620" y="25697"/>
                  </a:lnTo>
                  <a:lnTo>
                    <a:pt x="156589" y="23514"/>
                  </a:lnTo>
                  <a:lnTo>
                    <a:pt x="160657" y="21232"/>
                  </a:lnTo>
                  <a:lnTo>
                    <a:pt x="164576" y="20091"/>
                  </a:lnTo>
                  <a:lnTo>
                    <a:pt x="173109" y="20091"/>
                  </a:lnTo>
                  <a:lnTo>
                    <a:pt x="176829" y="21183"/>
                  </a:lnTo>
                  <a:lnTo>
                    <a:pt x="182187" y="25548"/>
                  </a:lnTo>
                  <a:lnTo>
                    <a:pt x="183973" y="28277"/>
                  </a:lnTo>
                  <a:lnTo>
                    <a:pt x="184054" y="28575"/>
                  </a:lnTo>
                  <a:lnTo>
                    <a:pt x="161550" y="28575"/>
                  </a:lnTo>
                  <a:lnTo>
                    <a:pt x="158523" y="29567"/>
                  </a:lnTo>
                  <a:lnTo>
                    <a:pt x="157110" y="30509"/>
                  </a:lnTo>
                  <a:close/>
                </a:path>
                <a:path w="525779" h="107950">
                  <a:moveTo>
                    <a:pt x="192072" y="31551"/>
                  </a:moveTo>
                  <a:lnTo>
                    <a:pt x="184866" y="31551"/>
                  </a:lnTo>
                  <a:lnTo>
                    <a:pt x="186950" y="28178"/>
                  </a:lnTo>
                  <a:lnTo>
                    <a:pt x="189926" y="25449"/>
                  </a:lnTo>
                  <a:lnTo>
                    <a:pt x="193796" y="23366"/>
                  </a:lnTo>
                  <a:lnTo>
                    <a:pt x="197764" y="21183"/>
                  </a:lnTo>
                  <a:lnTo>
                    <a:pt x="201634" y="20091"/>
                  </a:lnTo>
                  <a:lnTo>
                    <a:pt x="216814" y="20091"/>
                  </a:lnTo>
                  <a:lnTo>
                    <a:pt x="222519" y="26243"/>
                  </a:lnTo>
                  <a:lnTo>
                    <a:pt x="222519" y="28575"/>
                  </a:lnTo>
                  <a:lnTo>
                    <a:pt x="198509" y="28575"/>
                  </a:lnTo>
                  <a:lnTo>
                    <a:pt x="195383" y="29517"/>
                  </a:lnTo>
                  <a:lnTo>
                    <a:pt x="192072" y="31551"/>
                  </a:lnTo>
                  <a:close/>
                </a:path>
                <a:path w="525779" h="107950">
                  <a:moveTo>
                    <a:pt x="148552" y="82897"/>
                  </a:moveTo>
                  <a:lnTo>
                    <a:pt x="139027" y="82897"/>
                  </a:lnTo>
                  <a:lnTo>
                    <a:pt x="139027" y="21580"/>
                  </a:lnTo>
                  <a:lnTo>
                    <a:pt x="148552" y="21580"/>
                  </a:lnTo>
                  <a:lnTo>
                    <a:pt x="148552" y="30509"/>
                  </a:lnTo>
                  <a:lnTo>
                    <a:pt x="157110" y="30509"/>
                  </a:lnTo>
                  <a:lnTo>
                    <a:pt x="155547" y="31551"/>
                  </a:lnTo>
                  <a:lnTo>
                    <a:pt x="152570" y="33436"/>
                  </a:lnTo>
                  <a:lnTo>
                    <a:pt x="150239" y="35619"/>
                  </a:lnTo>
                  <a:lnTo>
                    <a:pt x="148653" y="37951"/>
                  </a:lnTo>
                  <a:lnTo>
                    <a:pt x="148552" y="82897"/>
                  </a:lnTo>
                  <a:close/>
                </a:path>
                <a:path w="525779" h="107950">
                  <a:moveTo>
                    <a:pt x="185461" y="82897"/>
                  </a:moveTo>
                  <a:lnTo>
                    <a:pt x="175936" y="82897"/>
                  </a:lnTo>
                  <a:lnTo>
                    <a:pt x="175936" y="32791"/>
                  </a:lnTo>
                  <a:lnTo>
                    <a:pt x="172166" y="28575"/>
                  </a:lnTo>
                  <a:lnTo>
                    <a:pt x="184054" y="28575"/>
                  </a:lnTo>
                  <a:lnTo>
                    <a:pt x="184866" y="31551"/>
                  </a:lnTo>
                  <a:lnTo>
                    <a:pt x="192072" y="31551"/>
                  </a:lnTo>
                  <a:lnTo>
                    <a:pt x="189331" y="33287"/>
                  </a:lnTo>
                  <a:lnTo>
                    <a:pt x="187049" y="35470"/>
                  </a:lnTo>
                  <a:lnTo>
                    <a:pt x="185461" y="37951"/>
                  </a:lnTo>
                  <a:lnTo>
                    <a:pt x="185461" y="82897"/>
                  </a:lnTo>
                  <a:close/>
                </a:path>
                <a:path w="525779" h="107950">
                  <a:moveTo>
                    <a:pt x="222519" y="82897"/>
                  </a:moveTo>
                  <a:lnTo>
                    <a:pt x="212994" y="82897"/>
                  </a:lnTo>
                  <a:lnTo>
                    <a:pt x="212994" y="32791"/>
                  </a:lnTo>
                  <a:lnTo>
                    <a:pt x="209224" y="28575"/>
                  </a:lnTo>
                  <a:lnTo>
                    <a:pt x="222519" y="28575"/>
                  </a:lnTo>
                  <a:lnTo>
                    <a:pt x="222519" y="82897"/>
                  </a:lnTo>
                  <a:close/>
                </a:path>
                <a:path w="525779" h="107950">
                  <a:moveTo>
                    <a:pt x="248052" y="12799"/>
                  </a:moveTo>
                  <a:lnTo>
                    <a:pt x="244579" y="12799"/>
                  </a:lnTo>
                  <a:lnTo>
                    <a:pt x="243041" y="12203"/>
                  </a:lnTo>
                  <a:lnTo>
                    <a:pt x="241751" y="11013"/>
                  </a:lnTo>
                  <a:lnTo>
                    <a:pt x="240561" y="9723"/>
                  </a:lnTo>
                  <a:lnTo>
                    <a:pt x="239965" y="8185"/>
                  </a:lnTo>
                  <a:lnTo>
                    <a:pt x="239965" y="4712"/>
                  </a:lnTo>
                  <a:lnTo>
                    <a:pt x="240561" y="3224"/>
                  </a:lnTo>
                  <a:lnTo>
                    <a:pt x="241751" y="1934"/>
                  </a:lnTo>
                  <a:lnTo>
                    <a:pt x="243041" y="644"/>
                  </a:lnTo>
                  <a:lnTo>
                    <a:pt x="244579" y="0"/>
                  </a:lnTo>
                  <a:lnTo>
                    <a:pt x="248052" y="0"/>
                  </a:lnTo>
                  <a:lnTo>
                    <a:pt x="249540" y="644"/>
                  </a:lnTo>
                  <a:lnTo>
                    <a:pt x="252120" y="3224"/>
                  </a:lnTo>
                  <a:lnTo>
                    <a:pt x="252765" y="4712"/>
                  </a:lnTo>
                  <a:lnTo>
                    <a:pt x="252765" y="8185"/>
                  </a:lnTo>
                  <a:lnTo>
                    <a:pt x="252120" y="9723"/>
                  </a:lnTo>
                  <a:lnTo>
                    <a:pt x="250830" y="11013"/>
                  </a:lnTo>
                  <a:lnTo>
                    <a:pt x="249540" y="12203"/>
                  </a:lnTo>
                  <a:lnTo>
                    <a:pt x="248052" y="12799"/>
                  </a:lnTo>
                  <a:close/>
                </a:path>
                <a:path w="525779" h="107950">
                  <a:moveTo>
                    <a:pt x="251127" y="82897"/>
                  </a:moveTo>
                  <a:lnTo>
                    <a:pt x="241602" y="82897"/>
                  </a:lnTo>
                  <a:lnTo>
                    <a:pt x="241602" y="21580"/>
                  </a:lnTo>
                  <a:lnTo>
                    <a:pt x="251127" y="21580"/>
                  </a:lnTo>
                  <a:lnTo>
                    <a:pt x="251127" y="82897"/>
                  </a:lnTo>
                  <a:close/>
                </a:path>
                <a:path w="525779" h="107950">
                  <a:moveTo>
                    <a:pt x="288926" y="30509"/>
                  </a:moveTo>
                  <a:lnTo>
                    <a:pt x="279691" y="30509"/>
                  </a:lnTo>
                  <a:lnTo>
                    <a:pt x="282271" y="27433"/>
                  </a:lnTo>
                  <a:lnTo>
                    <a:pt x="285495" y="24953"/>
                  </a:lnTo>
                  <a:lnTo>
                    <a:pt x="289365" y="23068"/>
                  </a:lnTo>
                  <a:lnTo>
                    <a:pt x="293234" y="21083"/>
                  </a:lnTo>
                  <a:lnTo>
                    <a:pt x="297303" y="20091"/>
                  </a:lnTo>
                  <a:lnTo>
                    <a:pt x="301569" y="20091"/>
                  </a:lnTo>
                  <a:lnTo>
                    <a:pt x="310099" y="21328"/>
                  </a:lnTo>
                  <a:lnTo>
                    <a:pt x="316191" y="25040"/>
                  </a:lnTo>
                  <a:lnTo>
                    <a:pt x="318280" y="28575"/>
                  </a:lnTo>
                  <a:lnTo>
                    <a:pt x="294276" y="28575"/>
                  </a:lnTo>
                  <a:lnTo>
                    <a:pt x="290754" y="29517"/>
                  </a:lnTo>
                  <a:lnTo>
                    <a:pt x="288926" y="30509"/>
                  </a:lnTo>
                  <a:close/>
                </a:path>
                <a:path w="525779" h="107950">
                  <a:moveTo>
                    <a:pt x="279691" y="82897"/>
                  </a:moveTo>
                  <a:lnTo>
                    <a:pt x="270166" y="82897"/>
                  </a:lnTo>
                  <a:lnTo>
                    <a:pt x="270166" y="21580"/>
                  </a:lnTo>
                  <a:lnTo>
                    <a:pt x="279691" y="21580"/>
                  </a:lnTo>
                  <a:lnTo>
                    <a:pt x="279691" y="30509"/>
                  </a:lnTo>
                  <a:lnTo>
                    <a:pt x="288926" y="30509"/>
                  </a:lnTo>
                  <a:lnTo>
                    <a:pt x="287281" y="31402"/>
                  </a:lnTo>
                  <a:lnTo>
                    <a:pt x="283908" y="33287"/>
                  </a:lnTo>
                  <a:lnTo>
                    <a:pt x="281378" y="35520"/>
                  </a:lnTo>
                  <a:lnTo>
                    <a:pt x="279691" y="38100"/>
                  </a:lnTo>
                  <a:lnTo>
                    <a:pt x="279691" y="82897"/>
                  </a:lnTo>
                  <a:close/>
                </a:path>
                <a:path w="525779" h="107950">
                  <a:moveTo>
                    <a:pt x="321065" y="82897"/>
                  </a:moveTo>
                  <a:lnTo>
                    <a:pt x="311540" y="82897"/>
                  </a:lnTo>
                  <a:lnTo>
                    <a:pt x="311540" y="37355"/>
                  </a:lnTo>
                  <a:lnTo>
                    <a:pt x="310300" y="33684"/>
                  </a:lnTo>
                  <a:lnTo>
                    <a:pt x="307820" y="31700"/>
                  </a:lnTo>
                  <a:lnTo>
                    <a:pt x="305339" y="29616"/>
                  </a:lnTo>
                  <a:lnTo>
                    <a:pt x="302015" y="28575"/>
                  </a:lnTo>
                  <a:lnTo>
                    <a:pt x="318280" y="28575"/>
                  </a:lnTo>
                  <a:lnTo>
                    <a:pt x="319847" y="31225"/>
                  </a:lnTo>
                  <a:lnTo>
                    <a:pt x="321065" y="39885"/>
                  </a:lnTo>
                  <a:lnTo>
                    <a:pt x="321065" y="82897"/>
                  </a:lnTo>
                  <a:close/>
                </a:path>
                <a:path w="525779" h="107950">
                  <a:moveTo>
                    <a:pt x="368145" y="83641"/>
                  </a:moveTo>
                  <a:lnTo>
                    <a:pt x="355544" y="83641"/>
                  </a:lnTo>
                  <a:lnTo>
                    <a:pt x="348946" y="80714"/>
                  </a:lnTo>
                  <a:lnTo>
                    <a:pt x="339024" y="69006"/>
                  </a:lnTo>
                  <a:lnTo>
                    <a:pt x="336544" y="61366"/>
                  </a:lnTo>
                  <a:lnTo>
                    <a:pt x="336544" y="42118"/>
                  </a:lnTo>
                  <a:lnTo>
                    <a:pt x="339074" y="34379"/>
                  </a:lnTo>
                  <a:lnTo>
                    <a:pt x="344134" y="28723"/>
                  </a:lnTo>
                  <a:lnTo>
                    <a:pt x="349194" y="22969"/>
                  </a:lnTo>
                  <a:lnTo>
                    <a:pt x="355742" y="20091"/>
                  </a:lnTo>
                  <a:lnTo>
                    <a:pt x="372312" y="20091"/>
                  </a:lnTo>
                  <a:lnTo>
                    <a:pt x="379208" y="23663"/>
                  </a:lnTo>
                  <a:lnTo>
                    <a:pt x="382823" y="28575"/>
                  </a:lnTo>
                  <a:lnTo>
                    <a:pt x="360108" y="28575"/>
                  </a:lnTo>
                  <a:lnTo>
                    <a:pt x="355296" y="30757"/>
                  </a:lnTo>
                  <a:lnTo>
                    <a:pt x="348251" y="39389"/>
                  </a:lnTo>
                  <a:lnTo>
                    <a:pt x="346515" y="44995"/>
                  </a:lnTo>
                  <a:lnTo>
                    <a:pt x="346515" y="58985"/>
                  </a:lnTo>
                  <a:lnTo>
                    <a:pt x="348301" y="64641"/>
                  </a:lnTo>
                  <a:lnTo>
                    <a:pt x="351958" y="69006"/>
                  </a:lnTo>
                  <a:lnTo>
                    <a:pt x="355544" y="73173"/>
                  </a:lnTo>
                  <a:lnTo>
                    <a:pt x="360306" y="75307"/>
                  </a:lnTo>
                  <a:lnTo>
                    <a:pt x="382589" y="75307"/>
                  </a:lnTo>
                  <a:lnTo>
                    <a:pt x="382184" y="75852"/>
                  </a:lnTo>
                  <a:lnTo>
                    <a:pt x="379257" y="78432"/>
                  </a:lnTo>
                  <a:lnTo>
                    <a:pt x="372114" y="82599"/>
                  </a:lnTo>
                  <a:lnTo>
                    <a:pt x="368145" y="83641"/>
                  </a:lnTo>
                  <a:close/>
                </a:path>
                <a:path w="525779" h="107950">
                  <a:moveTo>
                    <a:pt x="393991" y="30807"/>
                  </a:moveTo>
                  <a:lnTo>
                    <a:pt x="384466" y="30807"/>
                  </a:lnTo>
                  <a:lnTo>
                    <a:pt x="384466" y="21580"/>
                  </a:lnTo>
                  <a:lnTo>
                    <a:pt x="393991" y="21580"/>
                  </a:lnTo>
                  <a:lnTo>
                    <a:pt x="393991" y="30807"/>
                  </a:lnTo>
                  <a:close/>
                </a:path>
                <a:path w="525779" h="107950">
                  <a:moveTo>
                    <a:pt x="382589" y="75307"/>
                  </a:moveTo>
                  <a:lnTo>
                    <a:pt x="369633" y="75307"/>
                  </a:lnTo>
                  <a:lnTo>
                    <a:pt x="373056" y="74364"/>
                  </a:lnTo>
                  <a:lnTo>
                    <a:pt x="376430" y="72479"/>
                  </a:lnTo>
                  <a:lnTo>
                    <a:pt x="379902" y="70594"/>
                  </a:lnTo>
                  <a:lnTo>
                    <a:pt x="382581" y="68163"/>
                  </a:lnTo>
                  <a:lnTo>
                    <a:pt x="384466" y="65186"/>
                  </a:lnTo>
                  <a:lnTo>
                    <a:pt x="384466" y="38397"/>
                  </a:lnTo>
                  <a:lnTo>
                    <a:pt x="382581" y="35520"/>
                  </a:lnTo>
                  <a:lnTo>
                    <a:pt x="379902" y="33188"/>
                  </a:lnTo>
                  <a:lnTo>
                    <a:pt x="376430" y="31402"/>
                  </a:lnTo>
                  <a:lnTo>
                    <a:pt x="372957" y="29517"/>
                  </a:lnTo>
                  <a:lnTo>
                    <a:pt x="369534" y="28575"/>
                  </a:lnTo>
                  <a:lnTo>
                    <a:pt x="382823" y="28575"/>
                  </a:lnTo>
                  <a:lnTo>
                    <a:pt x="384466" y="30807"/>
                  </a:lnTo>
                  <a:lnTo>
                    <a:pt x="393991" y="30807"/>
                  </a:lnTo>
                  <a:lnTo>
                    <a:pt x="393991" y="72776"/>
                  </a:lnTo>
                  <a:lnTo>
                    <a:pt x="384466" y="72776"/>
                  </a:lnTo>
                  <a:lnTo>
                    <a:pt x="382589" y="75307"/>
                  </a:lnTo>
                  <a:close/>
                </a:path>
                <a:path w="525779" h="107950">
                  <a:moveTo>
                    <a:pt x="387430" y="99863"/>
                  </a:moveTo>
                  <a:lnTo>
                    <a:pt x="371022" y="99863"/>
                  </a:lnTo>
                  <a:lnTo>
                    <a:pt x="375884" y="98226"/>
                  </a:lnTo>
                  <a:lnTo>
                    <a:pt x="379257" y="94952"/>
                  </a:lnTo>
                  <a:lnTo>
                    <a:pt x="382730" y="91777"/>
                  </a:lnTo>
                  <a:lnTo>
                    <a:pt x="384466" y="87312"/>
                  </a:lnTo>
                  <a:lnTo>
                    <a:pt x="384466" y="72776"/>
                  </a:lnTo>
                  <a:lnTo>
                    <a:pt x="393991" y="72776"/>
                  </a:lnTo>
                  <a:lnTo>
                    <a:pt x="393991" y="89743"/>
                  </a:lnTo>
                  <a:lnTo>
                    <a:pt x="391412" y="96341"/>
                  </a:lnTo>
                  <a:lnTo>
                    <a:pt x="387430" y="99863"/>
                  </a:lnTo>
                  <a:close/>
                </a:path>
                <a:path w="525779" h="107950">
                  <a:moveTo>
                    <a:pt x="373999" y="107751"/>
                  </a:moveTo>
                  <a:lnTo>
                    <a:pt x="359513" y="107751"/>
                  </a:lnTo>
                  <a:lnTo>
                    <a:pt x="354998" y="107106"/>
                  </a:lnTo>
                  <a:lnTo>
                    <a:pt x="351129" y="105816"/>
                  </a:lnTo>
                  <a:lnTo>
                    <a:pt x="347358" y="104626"/>
                  </a:lnTo>
                  <a:lnTo>
                    <a:pt x="343638" y="102244"/>
                  </a:lnTo>
                  <a:lnTo>
                    <a:pt x="339967" y="98673"/>
                  </a:lnTo>
                  <a:lnTo>
                    <a:pt x="344878" y="91529"/>
                  </a:lnTo>
                  <a:lnTo>
                    <a:pt x="347358" y="94605"/>
                  </a:lnTo>
                  <a:lnTo>
                    <a:pt x="350186" y="96738"/>
                  </a:lnTo>
                  <a:lnTo>
                    <a:pt x="353361" y="97928"/>
                  </a:lnTo>
                  <a:lnTo>
                    <a:pt x="356536" y="99218"/>
                  </a:lnTo>
                  <a:lnTo>
                    <a:pt x="360307" y="99863"/>
                  </a:lnTo>
                  <a:lnTo>
                    <a:pt x="387430" y="99863"/>
                  </a:lnTo>
                  <a:lnTo>
                    <a:pt x="381192" y="105469"/>
                  </a:lnTo>
                  <a:lnTo>
                    <a:pt x="373999" y="107751"/>
                  </a:lnTo>
                  <a:close/>
                </a:path>
                <a:path w="525779" h="107950">
                  <a:moveTo>
                    <a:pt x="452187" y="12799"/>
                  </a:moveTo>
                  <a:lnTo>
                    <a:pt x="448714" y="12799"/>
                  </a:lnTo>
                  <a:lnTo>
                    <a:pt x="447176" y="12203"/>
                  </a:lnTo>
                  <a:lnTo>
                    <a:pt x="445887" y="11013"/>
                  </a:lnTo>
                  <a:lnTo>
                    <a:pt x="444696" y="9723"/>
                  </a:lnTo>
                  <a:lnTo>
                    <a:pt x="444101" y="8185"/>
                  </a:lnTo>
                  <a:lnTo>
                    <a:pt x="444101" y="4712"/>
                  </a:lnTo>
                  <a:lnTo>
                    <a:pt x="444696" y="3224"/>
                  </a:lnTo>
                  <a:lnTo>
                    <a:pt x="445887" y="1934"/>
                  </a:lnTo>
                  <a:lnTo>
                    <a:pt x="447176" y="644"/>
                  </a:lnTo>
                  <a:lnTo>
                    <a:pt x="448714" y="0"/>
                  </a:lnTo>
                  <a:lnTo>
                    <a:pt x="452187" y="0"/>
                  </a:lnTo>
                  <a:lnTo>
                    <a:pt x="453675" y="644"/>
                  </a:lnTo>
                  <a:lnTo>
                    <a:pt x="456255" y="3224"/>
                  </a:lnTo>
                  <a:lnTo>
                    <a:pt x="456900" y="4712"/>
                  </a:lnTo>
                  <a:lnTo>
                    <a:pt x="456900" y="8185"/>
                  </a:lnTo>
                  <a:lnTo>
                    <a:pt x="456255" y="9723"/>
                  </a:lnTo>
                  <a:lnTo>
                    <a:pt x="454965" y="11013"/>
                  </a:lnTo>
                  <a:lnTo>
                    <a:pt x="453675" y="12203"/>
                  </a:lnTo>
                  <a:lnTo>
                    <a:pt x="452187" y="12799"/>
                  </a:lnTo>
                  <a:close/>
                </a:path>
                <a:path w="525779" h="107950">
                  <a:moveTo>
                    <a:pt x="455263" y="82897"/>
                  </a:moveTo>
                  <a:lnTo>
                    <a:pt x="445738" y="82897"/>
                  </a:lnTo>
                  <a:lnTo>
                    <a:pt x="445738" y="21580"/>
                  </a:lnTo>
                  <a:lnTo>
                    <a:pt x="455263" y="21580"/>
                  </a:lnTo>
                  <a:lnTo>
                    <a:pt x="455263" y="82897"/>
                  </a:lnTo>
                  <a:close/>
                </a:path>
                <a:path w="525779" h="107950">
                  <a:moveTo>
                    <a:pt x="493062" y="30509"/>
                  </a:moveTo>
                  <a:lnTo>
                    <a:pt x="483827" y="30509"/>
                  </a:lnTo>
                  <a:lnTo>
                    <a:pt x="486406" y="27433"/>
                  </a:lnTo>
                  <a:lnTo>
                    <a:pt x="489631" y="24953"/>
                  </a:lnTo>
                  <a:lnTo>
                    <a:pt x="493500" y="23068"/>
                  </a:lnTo>
                  <a:lnTo>
                    <a:pt x="497370" y="21083"/>
                  </a:lnTo>
                  <a:lnTo>
                    <a:pt x="501438" y="20091"/>
                  </a:lnTo>
                  <a:lnTo>
                    <a:pt x="505704" y="20091"/>
                  </a:lnTo>
                  <a:lnTo>
                    <a:pt x="514234" y="21328"/>
                  </a:lnTo>
                  <a:lnTo>
                    <a:pt x="520327" y="25040"/>
                  </a:lnTo>
                  <a:lnTo>
                    <a:pt x="522416" y="28575"/>
                  </a:lnTo>
                  <a:lnTo>
                    <a:pt x="498412" y="28575"/>
                  </a:lnTo>
                  <a:lnTo>
                    <a:pt x="494889" y="29517"/>
                  </a:lnTo>
                  <a:lnTo>
                    <a:pt x="493062" y="30509"/>
                  </a:lnTo>
                  <a:close/>
                </a:path>
                <a:path w="525779" h="107950">
                  <a:moveTo>
                    <a:pt x="483827" y="82897"/>
                  </a:moveTo>
                  <a:lnTo>
                    <a:pt x="474302" y="82897"/>
                  </a:lnTo>
                  <a:lnTo>
                    <a:pt x="474302" y="21580"/>
                  </a:lnTo>
                  <a:lnTo>
                    <a:pt x="483827" y="21580"/>
                  </a:lnTo>
                  <a:lnTo>
                    <a:pt x="483827" y="30509"/>
                  </a:lnTo>
                  <a:lnTo>
                    <a:pt x="493062" y="30509"/>
                  </a:lnTo>
                  <a:lnTo>
                    <a:pt x="491417" y="31402"/>
                  </a:lnTo>
                  <a:lnTo>
                    <a:pt x="488043" y="33287"/>
                  </a:lnTo>
                  <a:lnTo>
                    <a:pt x="485513" y="35520"/>
                  </a:lnTo>
                  <a:lnTo>
                    <a:pt x="483827" y="38100"/>
                  </a:lnTo>
                  <a:lnTo>
                    <a:pt x="483827" y="82897"/>
                  </a:lnTo>
                  <a:close/>
                </a:path>
                <a:path w="525779" h="107950">
                  <a:moveTo>
                    <a:pt x="525201" y="82897"/>
                  </a:moveTo>
                  <a:lnTo>
                    <a:pt x="515676" y="82897"/>
                  </a:lnTo>
                  <a:lnTo>
                    <a:pt x="515676" y="37355"/>
                  </a:lnTo>
                  <a:lnTo>
                    <a:pt x="514435" y="33684"/>
                  </a:lnTo>
                  <a:lnTo>
                    <a:pt x="511955" y="31700"/>
                  </a:lnTo>
                  <a:lnTo>
                    <a:pt x="509475" y="29616"/>
                  </a:lnTo>
                  <a:lnTo>
                    <a:pt x="506151" y="28575"/>
                  </a:lnTo>
                  <a:lnTo>
                    <a:pt x="522416" y="28575"/>
                  </a:lnTo>
                  <a:lnTo>
                    <a:pt x="523982" y="31225"/>
                  </a:lnTo>
                  <a:lnTo>
                    <a:pt x="525201" y="39885"/>
                  </a:lnTo>
                  <a:lnTo>
                    <a:pt x="525201" y="8289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 descr=""/>
            <p:cNvSpPr/>
            <p:nvPr/>
          </p:nvSpPr>
          <p:spPr>
            <a:xfrm>
              <a:off x="1919264" y="1822918"/>
              <a:ext cx="476250" cy="152400"/>
            </a:xfrm>
            <a:custGeom>
              <a:avLst/>
              <a:gdLst/>
              <a:ahLst/>
              <a:cxnLst/>
              <a:rect l="l" t="t" r="r" b="b"/>
              <a:pathLst>
                <a:path w="476250" h="152400">
                  <a:moveTo>
                    <a:pt x="476062" y="152399"/>
                  </a:moveTo>
                  <a:lnTo>
                    <a:pt x="0" y="152399"/>
                  </a:lnTo>
                  <a:lnTo>
                    <a:pt x="0" y="0"/>
                  </a:lnTo>
                  <a:lnTo>
                    <a:pt x="476062" y="0"/>
                  </a:lnTo>
                  <a:lnTo>
                    <a:pt x="476062" y="152399"/>
                  </a:lnTo>
                  <a:close/>
                </a:path>
              </a:pathLst>
            </a:custGeom>
            <a:solidFill>
              <a:srgbClr val="33374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 descr=""/>
            <p:cNvSpPr/>
            <p:nvPr/>
          </p:nvSpPr>
          <p:spPr>
            <a:xfrm>
              <a:off x="1929236" y="1860155"/>
              <a:ext cx="285115" cy="86360"/>
            </a:xfrm>
            <a:custGeom>
              <a:avLst/>
              <a:gdLst/>
              <a:ahLst/>
              <a:cxnLst/>
              <a:rect l="l" t="t" r="r" b="b"/>
              <a:pathLst>
                <a:path w="285114" h="86360">
                  <a:moveTo>
                    <a:pt x="10417" y="84683"/>
                  </a:moveTo>
                  <a:lnTo>
                    <a:pt x="0" y="84683"/>
                  </a:lnTo>
                  <a:lnTo>
                    <a:pt x="0" y="0"/>
                  </a:lnTo>
                  <a:lnTo>
                    <a:pt x="10417" y="0"/>
                  </a:lnTo>
                  <a:lnTo>
                    <a:pt x="10417" y="84683"/>
                  </a:lnTo>
                  <a:close/>
                </a:path>
                <a:path w="285114" h="86360">
                  <a:moveTo>
                    <a:pt x="41354" y="23366"/>
                  </a:moveTo>
                  <a:lnTo>
                    <a:pt x="31829" y="23366"/>
                  </a:lnTo>
                  <a:lnTo>
                    <a:pt x="31829" y="6548"/>
                  </a:lnTo>
                  <a:lnTo>
                    <a:pt x="41354" y="6548"/>
                  </a:lnTo>
                  <a:lnTo>
                    <a:pt x="41354" y="23366"/>
                  </a:lnTo>
                  <a:close/>
                </a:path>
                <a:path w="285114" h="86360">
                  <a:moveTo>
                    <a:pt x="53707" y="31700"/>
                  </a:moveTo>
                  <a:lnTo>
                    <a:pt x="21708" y="31700"/>
                  </a:lnTo>
                  <a:lnTo>
                    <a:pt x="21708" y="23366"/>
                  </a:lnTo>
                  <a:lnTo>
                    <a:pt x="53707" y="23366"/>
                  </a:lnTo>
                  <a:lnTo>
                    <a:pt x="53707" y="31700"/>
                  </a:lnTo>
                  <a:close/>
                </a:path>
                <a:path w="285114" h="86360">
                  <a:moveTo>
                    <a:pt x="50333" y="86171"/>
                  </a:moveTo>
                  <a:lnTo>
                    <a:pt x="36343" y="86171"/>
                  </a:lnTo>
                  <a:lnTo>
                    <a:pt x="31829" y="81408"/>
                  </a:lnTo>
                  <a:lnTo>
                    <a:pt x="31829" y="31700"/>
                  </a:lnTo>
                  <a:lnTo>
                    <a:pt x="41354" y="31700"/>
                  </a:lnTo>
                  <a:lnTo>
                    <a:pt x="41354" y="72082"/>
                  </a:lnTo>
                  <a:lnTo>
                    <a:pt x="41850" y="73967"/>
                  </a:lnTo>
                  <a:lnTo>
                    <a:pt x="43834" y="76944"/>
                  </a:lnTo>
                  <a:lnTo>
                    <a:pt x="45422" y="77688"/>
                  </a:lnTo>
                  <a:lnTo>
                    <a:pt x="55006" y="77688"/>
                  </a:lnTo>
                  <a:lnTo>
                    <a:pt x="56832" y="82301"/>
                  </a:lnTo>
                  <a:lnTo>
                    <a:pt x="54153" y="84881"/>
                  </a:lnTo>
                  <a:lnTo>
                    <a:pt x="50333" y="86171"/>
                  </a:lnTo>
                  <a:close/>
                </a:path>
                <a:path w="285114" h="86360">
                  <a:moveTo>
                    <a:pt x="55006" y="77688"/>
                  </a:moveTo>
                  <a:lnTo>
                    <a:pt x="50184" y="77688"/>
                  </a:lnTo>
                  <a:lnTo>
                    <a:pt x="52317" y="76844"/>
                  </a:lnTo>
                  <a:lnTo>
                    <a:pt x="54004" y="75158"/>
                  </a:lnTo>
                  <a:lnTo>
                    <a:pt x="55006" y="77688"/>
                  </a:lnTo>
                  <a:close/>
                </a:path>
                <a:path w="285114" h="86360">
                  <a:moveTo>
                    <a:pt x="94899" y="86171"/>
                  </a:moveTo>
                  <a:lnTo>
                    <a:pt x="85672" y="86171"/>
                  </a:lnTo>
                  <a:lnTo>
                    <a:pt x="78131" y="83194"/>
                  </a:lnTo>
                  <a:lnTo>
                    <a:pt x="72277" y="77241"/>
                  </a:lnTo>
                  <a:lnTo>
                    <a:pt x="66523" y="71189"/>
                  </a:lnTo>
                  <a:lnTo>
                    <a:pt x="63645" y="63450"/>
                  </a:lnTo>
                  <a:lnTo>
                    <a:pt x="63645" y="44896"/>
                  </a:lnTo>
                  <a:lnTo>
                    <a:pt x="66523" y="37256"/>
                  </a:lnTo>
                  <a:lnTo>
                    <a:pt x="78032" y="24953"/>
                  </a:lnTo>
                  <a:lnTo>
                    <a:pt x="85226" y="21877"/>
                  </a:lnTo>
                  <a:lnTo>
                    <a:pt x="102688" y="21877"/>
                  </a:lnTo>
                  <a:lnTo>
                    <a:pt x="109782" y="24953"/>
                  </a:lnTo>
                  <a:lnTo>
                    <a:pt x="113973" y="29765"/>
                  </a:lnTo>
                  <a:lnTo>
                    <a:pt x="88053" y="29765"/>
                  </a:lnTo>
                  <a:lnTo>
                    <a:pt x="83340" y="31750"/>
                  </a:lnTo>
                  <a:lnTo>
                    <a:pt x="75800" y="39687"/>
                  </a:lnTo>
                  <a:lnTo>
                    <a:pt x="73815" y="44499"/>
                  </a:lnTo>
                  <a:lnTo>
                    <a:pt x="73617" y="50155"/>
                  </a:lnTo>
                  <a:lnTo>
                    <a:pt x="123326" y="50155"/>
                  </a:lnTo>
                  <a:lnTo>
                    <a:pt x="123326" y="57150"/>
                  </a:lnTo>
                  <a:lnTo>
                    <a:pt x="73617" y="57150"/>
                  </a:lnTo>
                  <a:lnTo>
                    <a:pt x="74014" y="63400"/>
                  </a:lnTo>
                  <a:lnTo>
                    <a:pt x="76296" y="68510"/>
                  </a:lnTo>
                  <a:lnTo>
                    <a:pt x="80463" y="72479"/>
                  </a:lnTo>
                  <a:lnTo>
                    <a:pt x="84630" y="76348"/>
                  </a:lnTo>
                  <a:lnTo>
                    <a:pt x="89740" y="78283"/>
                  </a:lnTo>
                  <a:lnTo>
                    <a:pt x="117478" y="78283"/>
                  </a:lnTo>
                  <a:lnTo>
                    <a:pt x="114266" y="80897"/>
                  </a:lnTo>
                  <a:lnTo>
                    <a:pt x="108517" y="83827"/>
                  </a:lnTo>
                  <a:lnTo>
                    <a:pt x="102062" y="85585"/>
                  </a:lnTo>
                  <a:lnTo>
                    <a:pt x="94899" y="86171"/>
                  </a:lnTo>
                  <a:close/>
                </a:path>
                <a:path w="285114" h="86360">
                  <a:moveTo>
                    <a:pt x="123326" y="50155"/>
                  </a:moveTo>
                  <a:lnTo>
                    <a:pt x="113949" y="50155"/>
                  </a:lnTo>
                  <a:lnTo>
                    <a:pt x="113949" y="44499"/>
                  </a:lnTo>
                  <a:lnTo>
                    <a:pt x="112064" y="39687"/>
                  </a:lnTo>
                  <a:lnTo>
                    <a:pt x="108294" y="35718"/>
                  </a:lnTo>
                  <a:lnTo>
                    <a:pt x="104623" y="31750"/>
                  </a:lnTo>
                  <a:lnTo>
                    <a:pt x="99761" y="29765"/>
                  </a:lnTo>
                  <a:lnTo>
                    <a:pt x="113973" y="29765"/>
                  </a:lnTo>
                  <a:lnTo>
                    <a:pt x="115140" y="31105"/>
                  </a:lnTo>
                  <a:lnTo>
                    <a:pt x="120597" y="37157"/>
                  </a:lnTo>
                  <a:lnTo>
                    <a:pt x="123274" y="44896"/>
                  </a:lnTo>
                  <a:lnTo>
                    <a:pt x="123326" y="50155"/>
                  </a:lnTo>
                  <a:close/>
                </a:path>
                <a:path w="285114" h="86360">
                  <a:moveTo>
                    <a:pt x="117478" y="78283"/>
                  </a:moveTo>
                  <a:lnTo>
                    <a:pt x="103234" y="78283"/>
                  </a:lnTo>
                  <a:lnTo>
                    <a:pt x="109534" y="75703"/>
                  </a:lnTo>
                  <a:lnTo>
                    <a:pt x="114694" y="70544"/>
                  </a:lnTo>
                  <a:lnTo>
                    <a:pt x="119307" y="76795"/>
                  </a:lnTo>
                  <a:lnTo>
                    <a:pt x="117478" y="78283"/>
                  </a:lnTo>
                  <a:close/>
                </a:path>
                <a:path w="285114" h="86360">
                  <a:moveTo>
                    <a:pt x="156773" y="32295"/>
                  </a:moveTo>
                  <a:lnTo>
                    <a:pt x="148215" y="32295"/>
                  </a:lnTo>
                  <a:lnTo>
                    <a:pt x="149604" y="29815"/>
                  </a:lnTo>
                  <a:lnTo>
                    <a:pt x="152283" y="27483"/>
                  </a:lnTo>
                  <a:lnTo>
                    <a:pt x="156252" y="25300"/>
                  </a:lnTo>
                  <a:lnTo>
                    <a:pt x="160320" y="23018"/>
                  </a:lnTo>
                  <a:lnTo>
                    <a:pt x="164239" y="21877"/>
                  </a:lnTo>
                  <a:lnTo>
                    <a:pt x="172772" y="21877"/>
                  </a:lnTo>
                  <a:lnTo>
                    <a:pt x="176493" y="22969"/>
                  </a:lnTo>
                  <a:lnTo>
                    <a:pt x="181850" y="27334"/>
                  </a:lnTo>
                  <a:lnTo>
                    <a:pt x="183636" y="30063"/>
                  </a:lnTo>
                  <a:lnTo>
                    <a:pt x="183717" y="30360"/>
                  </a:lnTo>
                  <a:lnTo>
                    <a:pt x="161213" y="30360"/>
                  </a:lnTo>
                  <a:lnTo>
                    <a:pt x="158187" y="31353"/>
                  </a:lnTo>
                  <a:lnTo>
                    <a:pt x="156773" y="32295"/>
                  </a:lnTo>
                  <a:close/>
                </a:path>
                <a:path w="285114" h="86360">
                  <a:moveTo>
                    <a:pt x="191736" y="33337"/>
                  </a:moveTo>
                  <a:lnTo>
                    <a:pt x="184529" y="33337"/>
                  </a:lnTo>
                  <a:lnTo>
                    <a:pt x="186613" y="29964"/>
                  </a:lnTo>
                  <a:lnTo>
                    <a:pt x="189589" y="27235"/>
                  </a:lnTo>
                  <a:lnTo>
                    <a:pt x="193459" y="25151"/>
                  </a:lnTo>
                  <a:lnTo>
                    <a:pt x="197428" y="22969"/>
                  </a:lnTo>
                  <a:lnTo>
                    <a:pt x="201297" y="21877"/>
                  </a:lnTo>
                  <a:lnTo>
                    <a:pt x="216478" y="21877"/>
                  </a:lnTo>
                  <a:lnTo>
                    <a:pt x="222183" y="28029"/>
                  </a:lnTo>
                  <a:lnTo>
                    <a:pt x="222183" y="30360"/>
                  </a:lnTo>
                  <a:lnTo>
                    <a:pt x="198172" y="30360"/>
                  </a:lnTo>
                  <a:lnTo>
                    <a:pt x="195046" y="31303"/>
                  </a:lnTo>
                  <a:lnTo>
                    <a:pt x="191736" y="33337"/>
                  </a:lnTo>
                  <a:close/>
                </a:path>
                <a:path w="285114" h="86360">
                  <a:moveTo>
                    <a:pt x="148215" y="84683"/>
                  </a:moveTo>
                  <a:lnTo>
                    <a:pt x="138690" y="84683"/>
                  </a:lnTo>
                  <a:lnTo>
                    <a:pt x="138690" y="23366"/>
                  </a:lnTo>
                  <a:lnTo>
                    <a:pt x="148215" y="23366"/>
                  </a:lnTo>
                  <a:lnTo>
                    <a:pt x="148215" y="32295"/>
                  </a:lnTo>
                  <a:lnTo>
                    <a:pt x="156773" y="32295"/>
                  </a:lnTo>
                  <a:lnTo>
                    <a:pt x="155210" y="33337"/>
                  </a:lnTo>
                  <a:lnTo>
                    <a:pt x="152234" y="35222"/>
                  </a:lnTo>
                  <a:lnTo>
                    <a:pt x="149902" y="37405"/>
                  </a:lnTo>
                  <a:lnTo>
                    <a:pt x="148316" y="39737"/>
                  </a:lnTo>
                  <a:lnTo>
                    <a:pt x="148215" y="84683"/>
                  </a:lnTo>
                  <a:close/>
                </a:path>
                <a:path w="285114" h="86360">
                  <a:moveTo>
                    <a:pt x="185125" y="84683"/>
                  </a:moveTo>
                  <a:lnTo>
                    <a:pt x="175600" y="84683"/>
                  </a:lnTo>
                  <a:lnTo>
                    <a:pt x="175600" y="34577"/>
                  </a:lnTo>
                  <a:lnTo>
                    <a:pt x="171829" y="30360"/>
                  </a:lnTo>
                  <a:lnTo>
                    <a:pt x="183717" y="30360"/>
                  </a:lnTo>
                  <a:lnTo>
                    <a:pt x="184529" y="33337"/>
                  </a:lnTo>
                  <a:lnTo>
                    <a:pt x="191736" y="33337"/>
                  </a:lnTo>
                  <a:lnTo>
                    <a:pt x="188994" y="35073"/>
                  </a:lnTo>
                  <a:lnTo>
                    <a:pt x="186712" y="37256"/>
                  </a:lnTo>
                  <a:lnTo>
                    <a:pt x="185125" y="39737"/>
                  </a:lnTo>
                  <a:lnTo>
                    <a:pt x="185125" y="84683"/>
                  </a:lnTo>
                  <a:close/>
                </a:path>
                <a:path w="285114" h="86360">
                  <a:moveTo>
                    <a:pt x="222183" y="84683"/>
                  </a:moveTo>
                  <a:lnTo>
                    <a:pt x="212658" y="84683"/>
                  </a:lnTo>
                  <a:lnTo>
                    <a:pt x="212658" y="34577"/>
                  </a:lnTo>
                  <a:lnTo>
                    <a:pt x="208887" y="30360"/>
                  </a:lnTo>
                  <a:lnTo>
                    <a:pt x="222183" y="30360"/>
                  </a:lnTo>
                  <a:lnTo>
                    <a:pt x="222183" y="84683"/>
                  </a:lnTo>
                  <a:close/>
                </a:path>
                <a:path w="285114" h="86360">
                  <a:moveTo>
                    <a:pt x="281915" y="78432"/>
                  </a:moveTo>
                  <a:lnTo>
                    <a:pt x="265822" y="78432"/>
                  </a:lnTo>
                  <a:lnTo>
                    <a:pt x="269394" y="77440"/>
                  </a:lnTo>
                  <a:lnTo>
                    <a:pt x="271776" y="75455"/>
                  </a:lnTo>
                  <a:lnTo>
                    <a:pt x="274256" y="73471"/>
                  </a:lnTo>
                  <a:lnTo>
                    <a:pt x="275496" y="70941"/>
                  </a:lnTo>
                  <a:lnTo>
                    <a:pt x="275496" y="65186"/>
                  </a:lnTo>
                  <a:lnTo>
                    <a:pt x="274157" y="63103"/>
                  </a:lnTo>
                  <a:lnTo>
                    <a:pt x="271478" y="61614"/>
                  </a:lnTo>
                  <a:lnTo>
                    <a:pt x="268898" y="60027"/>
                  </a:lnTo>
                  <a:lnTo>
                    <a:pt x="263937" y="58340"/>
                  </a:lnTo>
                  <a:lnTo>
                    <a:pt x="256595" y="56554"/>
                  </a:lnTo>
                  <a:lnTo>
                    <a:pt x="250443" y="55364"/>
                  </a:lnTo>
                  <a:lnTo>
                    <a:pt x="245731" y="53379"/>
                  </a:lnTo>
                  <a:lnTo>
                    <a:pt x="239182" y="47823"/>
                  </a:lnTo>
                  <a:lnTo>
                    <a:pt x="237545" y="44102"/>
                  </a:lnTo>
                  <a:lnTo>
                    <a:pt x="237570" y="34230"/>
                  </a:lnTo>
                  <a:lnTo>
                    <a:pt x="239629" y="30063"/>
                  </a:lnTo>
                  <a:lnTo>
                    <a:pt x="247963" y="23514"/>
                  </a:lnTo>
                  <a:lnTo>
                    <a:pt x="253519" y="21877"/>
                  </a:lnTo>
                  <a:lnTo>
                    <a:pt x="269692" y="21877"/>
                  </a:lnTo>
                  <a:lnTo>
                    <a:pt x="277233" y="24804"/>
                  </a:lnTo>
                  <a:lnTo>
                    <a:pt x="282045" y="29616"/>
                  </a:lnTo>
                  <a:lnTo>
                    <a:pt x="256198" y="29616"/>
                  </a:lnTo>
                  <a:lnTo>
                    <a:pt x="252874" y="30559"/>
                  </a:lnTo>
                  <a:lnTo>
                    <a:pt x="250493" y="32444"/>
                  </a:lnTo>
                  <a:lnTo>
                    <a:pt x="248112" y="34230"/>
                  </a:lnTo>
                  <a:lnTo>
                    <a:pt x="246921" y="36512"/>
                  </a:lnTo>
                  <a:lnTo>
                    <a:pt x="246921" y="41671"/>
                  </a:lnTo>
                  <a:lnTo>
                    <a:pt x="248261" y="43606"/>
                  </a:lnTo>
                  <a:lnTo>
                    <a:pt x="250940" y="45094"/>
                  </a:lnTo>
                  <a:lnTo>
                    <a:pt x="253618" y="46484"/>
                  </a:lnTo>
                  <a:lnTo>
                    <a:pt x="258579" y="47972"/>
                  </a:lnTo>
                  <a:lnTo>
                    <a:pt x="272073" y="50948"/>
                  </a:lnTo>
                  <a:lnTo>
                    <a:pt x="276786" y="53131"/>
                  </a:lnTo>
                  <a:lnTo>
                    <a:pt x="279961" y="56108"/>
                  </a:lnTo>
                  <a:lnTo>
                    <a:pt x="283235" y="58985"/>
                  </a:lnTo>
                  <a:lnTo>
                    <a:pt x="284872" y="62855"/>
                  </a:lnTo>
                  <a:lnTo>
                    <a:pt x="284823" y="73471"/>
                  </a:lnTo>
                  <a:lnTo>
                    <a:pt x="282640" y="77886"/>
                  </a:lnTo>
                  <a:lnTo>
                    <a:pt x="281915" y="78432"/>
                  </a:lnTo>
                  <a:close/>
                </a:path>
                <a:path w="285114" h="86360">
                  <a:moveTo>
                    <a:pt x="278770" y="37355"/>
                  </a:moveTo>
                  <a:lnTo>
                    <a:pt x="276885" y="35173"/>
                  </a:lnTo>
                  <a:lnTo>
                    <a:pt x="274355" y="33337"/>
                  </a:lnTo>
                  <a:lnTo>
                    <a:pt x="268005" y="30360"/>
                  </a:lnTo>
                  <a:lnTo>
                    <a:pt x="264433" y="29616"/>
                  </a:lnTo>
                  <a:lnTo>
                    <a:pt x="282045" y="29616"/>
                  </a:lnTo>
                  <a:lnTo>
                    <a:pt x="283086" y="30658"/>
                  </a:lnTo>
                  <a:lnTo>
                    <a:pt x="278770" y="37355"/>
                  </a:lnTo>
                  <a:close/>
                </a:path>
                <a:path w="285114" h="86360">
                  <a:moveTo>
                    <a:pt x="267956" y="86171"/>
                  </a:moveTo>
                  <a:lnTo>
                    <a:pt x="260613" y="86171"/>
                  </a:lnTo>
                  <a:lnTo>
                    <a:pt x="253265" y="85566"/>
                  </a:lnTo>
                  <a:lnTo>
                    <a:pt x="246698" y="83753"/>
                  </a:lnTo>
                  <a:lnTo>
                    <a:pt x="240912" y="80729"/>
                  </a:lnTo>
                  <a:lnTo>
                    <a:pt x="235908" y="76497"/>
                  </a:lnTo>
                  <a:lnTo>
                    <a:pt x="240819" y="69651"/>
                  </a:lnTo>
                  <a:lnTo>
                    <a:pt x="242903" y="72032"/>
                  </a:lnTo>
                  <a:lnTo>
                    <a:pt x="245731" y="74116"/>
                  </a:lnTo>
                  <a:lnTo>
                    <a:pt x="249302" y="75902"/>
                  </a:lnTo>
                  <a:lnTo>
                    <a:pt x="252874" y="77589"/>
                  </a:lnTo>
                  <a:lnTo>
                    <a:pt x="256793" y="78432"/>
                  </a:lnTo>
                  <a:lnTo>
                    <a:pt x="281915" y="78432"/>
                  </a:lnTo>
                  <a:lnTo>
                    <a:pt x="273809" y="84534"/>
                  </a:lnTo>
                  <a:lnTo>
                    <a:pt x="267956" y="8617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4" name="object 34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258715" y="1882033"/>
              <a:ext cx="127086" cy="64293"/>
            </a:xfrm>
            <a:prstGeom prst="rect">
              <a:avLst/>
            </a:prstGeom>
          </p:spPr>
        </p:pic>
        <p:sp>
          <p:nvSpPr>
            <p:cNvPr id="35" name="object 35" descr=""/>
            <p:cNvSpPr/>
            <p:nvPr/>
          </p:nvSpPr>
          <p:spPr>
            <a:xfrm>
              <a:off x="1951255" y="1975318"/>
              <a:ext cx="412115" cy="152400"/>
            </a:xfrm>
            <a:custGeom>
              <a:avLst/>
              <a:gdLst/>
              <a:ahLst/>
              <a:cxnLst/>
              <a:rect l="l" t="t" r="r" b="b"/>
              <a:pathLst>
                <a:path w="412114" h="152400">
                  <a:moveTo>
                    <a:pt x="412079" y="152399"/>
                  </a:moveTo>
                  <a:lnTo>
                    <a:pt x="0" y="152399"/>
                  </a:lnTo>
                  <a:lnTo>
                    <a:pt x="0" y="0"/>
                  </a:lnTo>
                  <a:lnTo>
                    <a:pt x="412079" y="0"/>
                  </a:lnTo>
                  <a:lnTo>
                    <a:pt x="412079" y="152399"/>
                  </a:lnTo>
                  <a:close/>
                </a:path>
              </a:pathLst>
            </a:custGeom>
            <a:solidFill>
              <a:srgbClr val="333745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6" name="object 36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952595" y="2012555"/>
              <a:ext cx="171693" cy="86171"/>
            </a:xfrm>
            <a:prstGeom prst="rect">
              <a:avLst/>
            </a:prstGeom>
          </p:spPr>
        </p:pic>
        <p:pic>
          <p:nvPicPr>
            <p:cNvPr id="37" name="object 37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168834" y="2012555"/>
              <a:ext cx="184986" cy="109537"/>
            </a:xfrm>
            <a:prstGeom prst="rect">
              <a:avLst/>
            </a:prstGeom>
          </p:spPr>
        </p:pic>
        <p:pic>
          <p:nvPicPr>
            <p:cNvPr id="38" name="object 38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73292" y="3433646"/>
              <a:ext cx="214859" cy="214867"/>
            </a:xfrm>
            <a:prstGeom prst="rect">
              <a:avLst/>
            </a:prstGeom>
          </p:spPr>
        </p:pic>
        <p:pic>
          <p:nvPicPr>
            <p:cNvPr id="39" name="object 39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88142" y="3359271"/>
              <a:ext cx="214859" cy="214867"/>
            </a:xfrm>
            <a:prstGeom prst="rect">
              <a:avLst/>
            </a:prstGeom>
          </p:spPr>
        </p:pic>
        <p:pic>
          <p:nvPicPr>
            <p:cNvPr id="40" name="object 40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02992" y="3252296"/>
              <a:ext cx="214859" cy="214867"/>
            </a:xfrm>
            <a:prstGeom prst="rect">
              <a:avLst/>
            </a:prstGeom>
          </p:spPr>
        </p:pic>
        <p:pic>
          <p:nvPicPr>
            <p:cNvPr id="41" name="object 41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81173" y="1672796"/>
              <a:ext cx="2979198" cy="1702481"/>
            </a:xfrm>
            <a:prstGeom prst="rect">
              <a:avLst/>
            </a:prstGeom>
          </p:spPr>
        </p:pic>
      </p:grpSp>
      <p:pic>
        <p:nvPicPr>
          <p:cNvPr id="42" name="object 42" descr="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6292950" y="1448326"/>
            <a:ext cx="2551204" cy="1469486"/>
          </a:xfrm>
          <a:prstGeom prst="rect">
            <a:avLst/>
          </a:prstGeom>
        </p:spPr>
      </p:pic>
      <p:grpSp>
        <p:nvGrpSpPr>
          <p:cNvPr id="43" name="object 43" descr=""/>
          <p:cNvGrpSpPr/>
          <p:nvPr/>
        </p:nvGrpSpPr>
        <p:grpSpPr>
          <a:xfrm>
            <a:off x="4744170" y="1687902"/>
            <a:ext cx="1525905" cy="234315"/>
            <a:chOff x="4744170" y="1687902"/>
            <a:chExt cx="1525905" cy="234315"/>
          </a:xfrm>
        </p:grpSpPr>
        <p:sp>
          <p:nvSpPr>
            <p:cNvPr id="44" name="object 44" descr=""/>
            <p:cNvSpPr/>
            <p:nvPr/>
          </p:nvSpPr>
          <p:spPr>
            <a:xfrm>
              <a:off x="4748933" y="1692664"/>
              <a:ext cx="1485265" cy="208915"/>
            </a:xfrm>
            <a:custGeom>
              <a:avLst/>
              <a:gdLst/>
              <a:ahLst/>
              <a:cxnLst/>
              <a:rect l="l" t="t" r="r" b="b"/>
              <a:pathLst>
                <a:path w="1485264" h="208914">
                  <a:moveTo>
                    <a:pt x="0" y="0"/>
                  </a:moveTo>
                  <a:lnTo>
                    <a:pt x="73571" y="680"/>
                  </a:lnTo>
                  <a:lnTo>
                    <a:pt x="142410" y="2660"/>
                  </a:lnTo>
                  <a:lnTo>
                    <a:pt x="206855" y="5846"/>
                  </a:lnTo>
                  <a:lnTo>
                    <a:pt x="267245" y="10146"/>
                  </a:lnTo>
                  <a:lnTo>
                    <a:pt x="323916" y="15466"/>
                  </a:lnTo>
                  <a:lnTo>
                    <a:pt x="377207" y="21715"/>
                  </a:lnTo>
                  <a:lnTo>
                    <a:pt x="427457" y="28798"/>
                  </a:lnTo>
                  <a:lnTo>
                    <a:pt x="475002" y="36625"/>
                  </a:lnTo>
                  <a:lnTo>
                    <a:pt x="520181" y="45100"/>
                  </a:lnTo>
                  <a:lnTo>
                    <a:pt x="563333" y="54133"/>
                  </a:lnTo>
                  <a:lnTo>
                    <a:pt x="604794" y="63629"/>
                  </a:lnTo>
                  <a:lnTo>
                    <a:pt x="644903" y="73497"/>
                  </a:lnTo>
                  <a:lnTo>
                    <a:pt x="683999" y="83643"/>
                  </a:lnTo>
                  <a:lnTo>
                    <a:pt x="722418" y="93975"/>
                  </a:lnTo>
                  <a:lnTo>
                    <a:pt x="760499" y="104399"/>
                  </a:lnTo>
                  <a:lnTo>
                    <a:pt x="808141" y="117419"/>
                  </a:lnTo>
                  <a:lnTo>
                    <a:pt x="856442" y="130258"/>
                  </a:lnTo>
                  <a:lnTo>
                    <a:pt x="906064" y="142734"/>
                  </a:lnTo>
                  <a:lnTo>
                    <a:pt x="957666" y="154666"/>
                  </a:lnTo>
                  <a:lnTo>
                    <a:pt x="1011909" y="165873"/>
                  </a:lnTo>
                  <a:lnTo>
                    <a:pt x="1069452" y="176174"/>
                  </a:lnTo>
                  <a:lnTo>
                    <a:pt x="1115174" y="183197"/>
                  </a:lnTo>
                  <a:lnTo>
                    <a:pt x="1163401" y="189530"/>
                  </a:lnTo>
                  <a:lnTo>
                    <a:pt x="1214414" y="195100"/>
                  </a:lnTo>
                  <a:lnTo>
                    <a:pt x="1268490" y="199828"/>
                  </a:lnTo>
                  <a:lnTo>
                    <a:pt x="1325908" y="203638"/>
                  </a:lnTo>
                  <a:lnTo>
                    <a:pt x="1386946" y="206455"/>
                  </a:lnTo>
                  <a:lnTo>
                    <a:pt x="1435269" y="207869"/>
                  </a:lnTo>
                  <a:lnTo>
                    <a:pt x="1468760" y="208461"/>
                  </a:lnTo>
                  <a:lnTo>
                    <a:pt x="1484900" y="208637"/>
                  </a:lnTo>
                </a:path>
              </a:pathLst>
            </a:custGeom>
            <a:ln w="9524">
              <a:solidFill>
                <a:srgbClr val="E9483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 descr=""/>
            <p:cNvSpPr/>
            <p:nvPr/>
          </p:nvSpPr>
          <p:spPr>
            <a:xfrm>
              <a:off x="6233795" y="1885665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>
                  <a:moveTo>
                    <a:pt x="31375" y="15777"/>
                  </a:moveTo>
                  <a:lnTo>
                    <a:pt x="31336" y="24431"/>
                  </a:lnTo>
                  <a:lnTo>
                    <a:pt x="24289" y="31414"/>
                  </a:lnTo>
                  <a:lnTo>
                    <a:pt x="15636" y="31375"/>
                  </a:lnTo>
                  <a:lnTo>
                    <a:pt x="6983" y="31336"/>
                  </a:lnTo>
                  <a:lnTo>
                    <a:pt x="0" y="24290"/>
                  </a:lnTo>
                  <a:lnTo>
                    <a:pt x="38" y="15636"/>
                  </a:lnTo>
                  <a:lnTo>
                    <a:pt x="77" y="6983"/>
                  </a:lnTo>
                  <a:lnTo>
                    <a:pt x="7124" y="0"/>
                  </a:lnTo>
                  <a:lnTo>
                    <a:pt x="15777" y="38"/>
                  </a:lnTo>
                  <a:lnTo>
                    <a:pt x="24431" y="77"/>
                  </a:lnTo>
                  <a:lnTo>
                    <a:pt x="31414" y="7124"/>
                  </a:lnTo>
                  <a:lnTo>
                    <a:pt x="31375" y="15777"/>
                  </a:lnTo>
                  <a:close/>
                </a:path>
              </a:pathLst>
            </a:custGeom>
            <a:ln w="9524">
              <a:solidFill>
                <a:srgbClr val="E9483E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46" name="object 46" descr=""/>
          <p:cNvGrpSpPr/>
          <p:nvPr/>
        </p:nvGrpSpPr>
        <p:grpSpPr>
          <a:xfrm>
            <a:off x="3569650" y="1618720"/>
            <a:ext cx="2466975" cy="3320415"/>
            <a:chOff x="3569650" y="1618720"/>
            <a:chExt cx="2466975" cy="3320415"/>
          </a:xfrm>
        </p:grpSpPr>
        <p:pic>
          <p:nvPicPr>
            <p:cNvPr id="47" name="object 47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569650" y="3648525"/>
              <a:ext cx="1979801" cy="1290251"/>
            </a:xfrm>
            <a:prstGeom prst="rect">
              <a:avLst/>
            </a:prstGeom>
          </p:spPr>
        </p:pic>
        <p:pic>
          <p:nvPicPr>
            <p:cNvPr id="48" name="object 48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293049" y="1687902"/>
              <a:ext cx="743120" cy="2069770"/>
            </a:xfrm>
            <a:prstGeom prst="rect">
              <a:avLst/>
            </a:prstGeom>
          </p:spPr>
        </p:pic>
        <p:sp>
          <p:nvSpPr>
            <p:cNvPr id="49" name="object 49" descr=""/>
            <p:cNvSpPr/>
            <p:nvPr/>
          </p:nvSpPr>
          <p:spPr>
            <a:xfrm>
              <a:off x="5549083" y="1618720"/>
              <a:ext cx="325755" cy="152400"/>
            </a:xfrm>
            <a:custGeom>
              <a:avLst/>
              <a:gdLst/>
              <a:ahLst/>
              <a:cxnLst/>
              <a:rect l="l" t="t" r="r" b="b"/>
              <a:pathLst>
                <a:path w="325754" h="152400">
                  <a:moveTo>
                    <a:pt x="325372" y="152399"/>
                  </a:moveTo>
                  <a:lnTo>
                    <a:pt x="0" y="152399"/>
                  </a:lnTo>
                  <a:lnTo>
                    <a:pt x="0" y="0"/>
                  </a:lnTo>
                  <a:lnTo>
                    <a:pt x="325372" y="0"/>
                  </a:lnTo>
                  <a:lnTo>
                    <a:pt x="325372" y="152399"/>
                  </a:lnTo>
                  <a:close/>
                </a:path>
              </a:pathLst>
            </a:custGeom>
            <a:solidFill>
              <a:srgbClr val="E9483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 descr=""/>
            <p:cNvSpPr/>
            <p:nvPr/>
          </p:nvSpPr>
          <p:spPr>
            <a:xfrm>
              <a:off x="5555632" y="1654618"/>
              <a:ext cx="316865" cy="87630"/>
            </a:xfrm>
            <a:custGeom>
              <a:avLst/>
              <a:gdLst/>
              <a:ahLst/>
              <a:cxnLst/>
              <a:rect l="l" t="t" r="r" b="b"/>
              <a:pathLst>
                <a:path w="316864" h="87630">
                  <a:moveTo>
                    <a:pt x="41969" y="87510"/>
                  </a:moveTo>
                  <a:lnTo>
                    <a:pt x="6507" y="68460"/>
                  </a:lnTo>
                  <a:lnTo>
                    <a:pt x="0" y="43755"/>
                  </a:lnTo>
                  <a:lnTo>
                    <a:pt x="725" y="34649"/>
                  </a:lnTo>
                  <a:lnTo>
                    <a:pt x="25077" y="3088"/>
                  </a:lnTo>
                  <a:lnTo>
                    <a:pt x="41969" y="0"/>
                  </a:lnTo>
                  <a:lnTo>
                    <a:pt x="50834" y="781"/>
                  </a:lnTo>
                  <a:lnTo>
                    <a:pt x="58824" y="3125"/>
                  </a:lnTo>
                  <a:lnTo>
                    <a:pt x="65940" y="7032"/>
                  </a:lnTo>
                  <a:lnTo>
                    <a:pt x="68615" y="9376"/>
                  </a:lnTo>
                  <a:lnTo>
                    <a:pt x="32841" y="9376"/>
                  </a:lnTo>
                  <a:lnTo>
                    <a:pt x="25350" y="12501"/>
                  </a:lnTo>
                  <a:lnTo>
                    <a:pt x="10864" y="43755"/>
                  </a:lnTo>
                  <a:lnTo>
                    <a:pt x="11394" y="51001"/>
                  </a:lnTo>
                  <a:lnTo>
                    <a:pt x="32642" y="78134"/>
                  </a:lnTo>
                  <a:lnTo>
                    <a:pt x="68713" y="78134"/>
                  </a:lnTo>
                  <a:lnTo>
                    <a:pt x="65884" y="80562"/>
                  </a:lnTo>
                  <a:lnTo>
                    <a:pt x="58749" y="84422"/>
                  </a:lnTo>
                  <a:lnTo>
                    <a:pt x="50778" y="86738"/>
                  </a:lnTo>
                  <a:lnTo>
                    <a:pt x="41969" y="87510"/>
                  </a:lnTo>
                  <a:close/>
                </a:path>
                <a:path w="316864" h="87630">
                  <a:moveTo>
                    <a:pt x="68713" y="78134"/>
                  </a:moveTo>
                  <a:lnTo>
                    <a:pt x="51196" y="78134"/>
                  </a:lnTo>
                  <a:lnTo>
                    <a:pt x="58687" y="74910"/>
                  </a:lnTo>
                  <a:lnTo>
                    <a:pt x="64442" y="68460"/>
                  </a:lnTo>
                  <a:lnTo>
                    <a:pt x="68219" y="63289"/>
                  </a:lnTo>
                  <a:lnTo>
                    <a:pt x="70916" y="57447"/>
                  </a:lnTo>
                  <a:lnTo>
                    <a:pt x="72535" y="50936"/>
                  </a:lnTo>
                  <a:lnTo>
                    <a:pt x="73074" y="43755"/>
                  </a:lnTo>
                  <a:lnTo>
                    <a:pt x="72535" y="36518"/>
                  </a:lnTo>
                  <a:lnTo>
                    <a:pt x="51196" y="9376"/>
                  </a:lnTo>
                  <a:lnTo>
                    <a:pt x="68615" y="9376"/>
                  </a:lnTo>
                  <a:lnTo>
                    <a:pt x="83939" y="43755"/>
                  </a:lnTo>
                  <a:lnTo>
                    <a:pt x="83204" y="52861"/>
                  </a:lnTo>
                  <a:lnTo>
                    <a:pt x="80999" y="61131"/>
                  </a:lnTo>
                  <a:lnTo>
                    <a:pt x="77289" y="68609"/>
                  </a:lnTo>
                  <a:lnTo>
                    <a:pt x="72181" y="75158"/>
                  </a:lnTo>
                  <a:lnTo>
                    <a:pt x="68713" y="78134"/>
                  </a:lnTo>
                  <a:close/>
                </a:path>
                <a:path w="316864" h="87630">
                  <a:moveTo>
                    <a:pt x="118994" y="34676"/>
                  </a:moveTo>
                  <a:lnTo>
                    <a:pt x="109618" y="34676"/>
                  </a:lnTo>
                  <a:lnTo>
                    <a:pt x="115273" y="27136"/>
                  </a:lnTo>
                  <a:lnTo>
                    <a:pt x="122070" y="23366"/>
                  </a:lnTo>
                  <a:lnTo>
                    <a:pt x="130007" y="23366"/>
                  </a:lnTo>
                  <a:lnTo>
                    <a:pt x="130007" y="32891"/>
                  </a:lnTo>
                  <a:lnTo>
                    <a:pt x="123409" y="32891"/>
                  </a:lnTo>
                  <a:lnTo>
                    <a:pt x="120234" y="33932"/>
                  </a:lnTo>
                  <a:lnTo>
                    <a:pt x="118994" y="34676"/>
                  </a:lnTo>
                  <a:close/>
                </a:path>
                <a:path w="316864" h="87630">
                  <a:moveTo>
                    <a:pt x="109618" y="86022"/>
                  </a:moveTo>
                  <a:lnTo>
                    <a:pt x="100093" y="86022"/>
                  </a:lnTo>
                  <a:lnTo>
                    <a:pt x="100093" y="24705"/>
                  </a:lnTo>
                  <a:lnTo>
                    <a:pt x="109618" y="24705"/>
                  </a:lnTo>
                  <a:lnTo>
                    <a:pt x="109618" y="34676"/>
                  </a:lnTo>
                  <a:lnTo>
                    <a:pt x="118994" y="34676"/>
                  </a:lnTo>
                  <a:lnTo>
                    <a:pt x="116762" y="36016"/>
                  </a:lnTo>
                  <a:lnTo>
                    <a:pt x="113289" y="38000"/>
                  </a:lnTo>
                  <a:lnTo>
                    <a:pt x="110908" y="40183"/>
                  </a:lnTo>
                  <a:lnTo>
                    <a:pt x="109618" y="42564"/>
                  </a:lnTo>
                  <a:lnTo>
                    <a:pt x="109618" y="86022"/>
                  </a:lnTo>
                  <a:close/>
                </a:path>
                <a:path w="316864" h="87630">
                  <a:moveTo>
                    <a:pt x="130007" y="33188"/>
                  </a:moveTo>
                  <a:lnTo>
                    <a:pt x="126287" y="32891"/>
                  </a:lnTo>
                  <a:lnTo>
                    <a:pt x="130007" y="32891"/>
                  </a:lnTo>
                  <a:lnTo>
                    <a:pt x="130007" y="33188"/>
                  </a:lnTo>
                  <a:close/>
                </a:path>
                <a:path w="316864" h="87630">
                  <a:moveTo>
                    <a:pt x="195862" y="33932"/>
                  </a:moveTo>
                  <a:lnTo>
                    <a:pt x="186486" y="33932"/>
                  </a:lnTo>
                  <a:lnTo>
                    <a:pt x="186486" y="1339"/>
                  </a:lnTo>
                  <a:lnTo>
                    <a:pt x="195862" y="1339"/>
                  </a:lnTo>
                  <a:lnTo>
                    <a:pt x="195862" y="33932"/>
                  </a:lnTo>
                  <a:close/>
                </a:path>
                <a:path w="316864" h="87630">
                  <a:moveTo>
                    <a:pt x="170016" y="87510"/>
                  </a:moveTo>
                  <a:lnTo>
                    <a:pt x="157514" y="87510"/>
                  </a:lnTo>
                  <a:lnTo>
                    <a:pt x="150916" y="84633"/>
                  </a:lnTo>
                  <a:lnTo>
                    <a:pt x="145856" y="78878"/>
                  </a:lnTo>
                  <a:lnTo>
                    <a:pt x="140895" y="73025"/>
                  </a:lnTo>
                  <a:lnTo>
                    <a:pt x="138414" y="65186"/>
                  </a:lnTo>
                  <a:lnTo>
                    <a:pt x="138414" y="45541"/>
                  </a:lnTo>
                  <a:lnTo>
                    <a:pt x="140945" y="37752"/>
                  </a:lnTo>
                  <a:lnTo>
                    <a:pt x="146005" y="31998"/>
                  </a:lnTo>
                  <a:lnTo>
                    <a:pt x="151065" y="26144"/>
                  </a:lnTo>
                  <a:lnTo>
                    <a:pt x="157613" y="23217"/>
                  </a:lnTo>
                  <a:lnTo>
                    <a:pt x="169817" y="23217"/>
                  </a:lnTo>
                  <a:lnTo>
                    <a:pt x="173687" y="24159"/>
                  </a:lnTo>
                  <a:lnTo>
                    <a:pt x="177259" y="26044"/>
                  </a:lnTo>
                  <a:lnTo>
                    <a:pt x="180930" y="27930"/>
                  </a:lnTo>
                  <a:lnTo>
                    <a:pt x="184005" y="30559"/>
                  </a:lnTo>
                  <a:lnTo>
                    <a:pt x="184844" y="31700"/>
                  </a:lnTo>
                  <a:lnTo>
                    <a:pt x="162078" y="31700"/>
                  </a:lnTo>
                  <a:lnTo>
                    <a:pt x="157316" y="33883"/>
                  </a:lnTo>
                  <a:lnTo>
                    <a:pt x="153744" y="38248"/>
                  </a:lnTo>
                  <a:lnTo>
                    <a:pt x="150172" y="42515"/>
                  </a:lnTo>
                  <a:lnTo>
                    <a:pt x="148386" y="48220"/>
                  </a:lnTo>
                  <a:lnTo>
                    <a:pt x="148386" y="62408"/>
                  </a:lnTo>
                  <a:lnTo>
                    <a:pt x="150122" y="68113"/>
                  </a:lnTo>
                  <a:lnTo>
                    <a:pt x="153595" y="72479"/>
                  </a:lnTo>
                  <a:lnTo>
                    <a:pt x="157167" y="76844"/>
                  </a:lnTo>
                  <a:lnTo>
                    <a:pt x="161979" y="79027"/>
                  </a:lnTo>
                  <a:lnTo>
                    <a:pt x="184873" y="79027"/>
                  </a:lnTo>
                  <a:lnTo>
                    <a:pt x="184105" y="80019"/>
                  </a:lnTo>
                  <a:lnTo>
                    <a:pt x="181128" y="82550"/>
                  </a:lnTo>
                  <a:lnTo>
                    <a:pt x="173984" y="86518"/>
                  </a:lnTo>
                  <a:lnTo>
                    <a:pt x="170016" y="87510"/>
                  </a:lnTo>
                  <a:close/>
                </a:path>
                <a:path w="316864" h="87630">
                  <a:moveTo>
                    <a:pt x="184873" y="79027"/>
                  </a:moveTo>
                  <a:lnTo>
                    <a:pt x="171802" y="79027"/>
                  </a:lnTo>
                  <a:lnTo>
                    <a:pt x="175373" y="78134"/>
                  </a:lnTo>
                  <a:lnTo>
                    <a:pt x="178747" y="76348"/>
                  </a:lnTo>
                  <a:lnTo>
                    <a:pt x="182120" y="74463"/>
                  </a:lnTo>
                  <a:lnTo>
                    <a:pt x="184700" y="72132"/>
                  </a:lnTo>
                  <a:lnTo>
                    <a:pt x="186486" y="69353"/>
                  </a:lnTo>
                  <a:lnTo>
                    <a:pt x="186486" y="41523"/>
                  </a:lnTo>
                  <a:lnTo>
                    <a:pt x="184700" y="38844"/>
                  </a:lnTo>
                  <a:lnTo>
                    <a:pt x="182120" y="36562"/>
                  </a:lnTo>
                  <a:lnTo>
                    <a:pt x="178747" y="34676"/>
                  </a:lnTo>
                  <a:lnTo>
                    <a:pt x="175373" y="32692"/>
                  </a:lnTo>
                  <a:lnTo>
                    <a:pt x="171802" y="31700"/>
                  </a:lnTo>
                  <a:lnTo>
                    <a:pt x="184844" y="31700"/>
                  </a:lnTo>
                  <a:lnTo>
                    <a:pt x="186486" y="33932"/>
                  </a:lnTo>
                  <a:lnTo>
                    <a:pt x="195862" y="33932"/>
                  </a:lnTo>
                  <a:lnTo>
                    <a:pt x="195862" y="76944"/>
                  </a:lnTo>
                  <a:lnTo>
                    <a:pt x="186486" y="76944"/>
                  </a:lnTo>
                  <a:lnTo>
                    <a:pt x="184873" y="79027"/>
                  </a:lnTo>
                  <a:close/>
                </a:path>
                <a:path w="316864" h="87630">
                  <a:moveTo>
                    <a:pt x="195862" y="86022"/>
                  </a:moveTo>
                  <a:lnTo>
                    <a:pt x="186486" y="86022"/>
                  </a:lnTo>
                  <a:lnTo>
                    <a:pt x="186486" y="76944"/>
                  </a:lnTo>
                  <a:lnTo>
                    <a:pt x="195862" y="76944"/>
                  </a:lnTo>
                  <a:lnTo>
                    <a:pt x="195862" y="86022"/>
                  </a:lnTo>
                  <a:close/>
                </a:path>
                <a:path w="316864" h="87630">
                  <a:moveTo>
                    <a:pt x="242665" y="87510"/>
                  </a:moveTo>
                  <a:lnTo>
                    <a:pt x="233437" y="87510"/>
                  </a:lnTo>
                  <a:lnTo>
                    <a:pt x="225897" y="84534"/>
                  </a:lnTo>
                  <a:lnTo>
                    <a:pt x="220043" y="78581"/>
                  </a:lnTo>
                  <a:lnTo>
                    <a:pt x="214288" y="72528"/>
                  </a:lnTo>
                  <a:lnTo>
                    <a:pt x="211411" y="64789"/>
                  </a:lnTo>
                  <a:lnTo>
                    <a:pt x="211411" y="46235"/>
                  </a:lnTo>
                  <a:lnTo>
                    <a:pt x="214288" y="38596"/>
                  </a:lnTo>
                  <a:lnTo>
                    <a:pt x="225797" y="26292"/>
                  </a:lnTo>
                  <a:lnTo>
                    <a:pt x="232991" y="23217"/>
                  </a:lnTo>
                  <a:lnTo>
                    <a:pt x="250453" y="23217"/>
                  </a:lnTo>
                  <a:lnTo>
                    <a:pt x="257547" y="26292"/>
                  </a:lnTo>
                  <a:lnTo>
                    <a:pt x="261739" y="31105"/>
                  </a:lnTo>
                  <a:lnTo>
                    <a:pt x="235819" y="31105"/>
                  </a:lnTo>
                  <a:lnTo>
                    <a:pt x="231106" y="33089"/>
                  </a:lnTo>
                  <a:lnTo>
                    <a:pt x="223565" y="41026"/>
                  </a:lnTo>
                  <a:lnTo>
                    <a:pt x="221581" y="45839"/>
                  </a:lnTo>
                  <a:lnTo>
                    <a:pt x="221382" y="51494"/>
                  </a:lnTo>
                  <a:lnTo>
                    <a:pt x="271091" y="51494"/>
                  </a:lnTo>
                  <a:lnTo>
                    <a:pt x="271091" y="58489"/>
                  </a:lnTo>
                  <a:lnTo>
                    <a:pt x="221382" y="58489"/>
                  </a:lnTo>
                  <a:lnTo>
                    <a:pt x="221779" y="64740"/>
                  </a:lnTo>
                  <a:lnTo>
                    <a:pt x="224061" y="69849"/>
                  </a:lnTo>
                  <a:lnTo>
                    <a:pt x="228228" y="73818"/>
                  </a:lnTo>
                  <a:lnTo>
                    <a:pt x="232396" y="77688"/>
                  </a:lnTo>
                  <a:lnTo>
                    <a:pt x="237505" y="79623"/>
                  </a:lnTo>
                  <a:lnTo>
                    <a:pt x="265243" y="79623"/>
                  </a:lnTo>
                  <a:lnTo>
                    <a:pt x="262031" y="82236"/>
                  </a:lnTo>
                  <a:lnTo>
                    <a:pt x="256282" y="85166"/>
                  </a:lnTo>
                  <a:lnTo>
                    <a:pt x="249827" y="86924"/>
                  </a:lnTo>
                  <a:lnTo>
                    <a:pt x="242665" y="87510"/>
                  </a:lnTo>
                  <a:close/>
                </a:path>
                <a:path w="316864" h="87630">
                  <a:moveTo>
                    <a:pt x="271091" y="51494"/>
                  </a:moveTo>
                  <a:lnTo>
                    <a:pt x="261715" y="51494"/>
                  </a:lnTo>
                  <a:lnTo>
                    <a:pt x="261715" y="45839"/>
                  </a:lnTo>
                  <a:lnTo>
                    <a:pt x="259830" y="41026"/>
                  </a:lnTo>
                  <a:lnTo>
                    <a:pt x="256059" y="37058"/>
                  </a:lnTo>
                  <a:lnTo>
                    <a:pt x="252388" y="33089"/>
                  </a:lnTo>
                  <a:lnTo>
                    <a:pt x="247526" y="31105"/>
                  </a:lnTo>
                  <a:lnTo>
                    <a:pt x="261739" y="31105"/>
                  </a:lnTo>
                  <a:lnTo>
                    <a:pt x="262905" y="32444"/>
                  </a:lnTo>
                  <a:lnTo>
                    <a:pt x="268362" y="38496"/>
                  </a:lnTo>
                  <a:lnTo>
                    <a:pt x="271039" y="46235"/>
                  </a:lnTo>
                  <a:lnTo>
                    <a:pt x="271091" y="51494"/>
                  </a:lnTo>
                  <a:close/>
                </a:path>
                <a:path w="316864" h="87630">
                  <a:moveTo>
                    <a:pt x="265243" y="79623"/>
                  </a:moveTo>
                  <a:lnTo>
                    <a:pt x="250999" y="79623"/>
                  </a:lnTo>
                  <a:lnTo>
                    <a:pt x="257299" y="77043"/>
                  </a:lnTo>
                  <a:lnTo>
                    <a:pt x="262459" y="71883"/>
                  </a:lnTo>
                  <a:lnTo>
                    <a:pt x="267072" y="78134"/>
                  </a:lnTo>
                  <a:lnTo>
                    <a:pt x="265243" y="79623"/>
                  </a:lnTo>
                  <a:close/>
                </a:path>
                <a:path w="316864" h="87630">
                  <a:moveTo>
                    <a:pt x="305357" y="34676"/>
                  </a:moveTo>
                  <a:lnTo>
                    <a:pt x="295980" y="34676"/>
                  </a:lnTo>
                  <a:lnTo>
                    <a:pt x="301636" y="27136"/>
                  </a:lnTo>
                  <a:lnTo>
                    <a:pt x="308432" y="23366"/>
                  </a:lnTo>
                  <a:lnTo>
                    <a:pt x="316370" y="23366"/>
                  </a:lnTo>
                  <a:lnTo>
                    <a:pt x="316370" y="32891"/>
                  </a:lnTo>
                  <a:lnTo>
                    <a:pt x="309772" y="32891"/>
                  </a:lnTo>
                  <a:lnTo>
                    <a:pt x="306597" y="33932"/>
                  </a:lnTo>
                  <a:lnTo>
                    <a:pt x="305357" y="34676"/>
                  </a:lnTo>
                  <a:close/>
                </a:path>
                <a:path w="316864" h="87630">
                  <a:moveTo>
                    <a:pt x="295980" y="86022"/>
                  </a:moveTo>
                  <a:lnTo>
                    <a:pt x="286455" y="86022"/>
                  </a:lnTo>
                  <a:lnTo>
                    <a:pt x="286455" y="24705"/>
                  </a:lnTo>
                  <a:lnTo>
                    <a:pt x="295980" y="24705"/>
                  </a:lnTo>
                  <a:lnTo>
                    <a:pt x="295980" y="34676"/>
                  </a:lnTo>
                  <a:lnTo>
                    <a:pt x="305357" y="34676"/>
                  </a:lnTo>
                  <a:lnTo>
                    <a:pt x="303124" y="36016"/>
                  </a:lnTo>
                  <a:lnTo>
                    <a:pt x="299651" y="38000"/>
                  </a:lnTo>
                  <a:lnTo>
                    <a:pt x="297270" y="40183"/>
                  </a:lnTo>
                  <a:lnTo>
                    <a:pt x="295980" y="42564"/>
                  </a:lnTo>
                  <a:lnTo>
                    <a:pt x="295980" y="86022"/>
                  </a:lnTo>
                  <a:close/>
                </a:path>
                <a:path w="316864" h="87630">
                  <a:moveTo>
                    <a:pt x="316370" y="33188"/>
                  </a:moveTo>
                  <a:lnTo>
                    <a:pt x="312649" y="32891"/>
                  </a:lnTo>
                  <a:lnTo>
                    <a:pt x="316370" y="32891"/>
                  </a:lnTo>
                  <a:lnTo>
                    <a:pt x="316370" y="3318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 descr=""/>
            <p:cNvSpPr/>
            <p:nvPr/>
          </p:nvSpPr>
          <p:spPr>
            <a:xfrm>
              <a:off x="5387413" y="1771120"/>
              <a:ext cx="648970" cy="152400"/>
            </a:xfrm>
            <a:custGeom>
              <a:avLst/>
              <a:gdLst/>
              <a:ahLst/>
              <a:cxnLst/>
              <a:rect l="l" t="t" r="r" b="b"/>
              <a:pathLst>
                <a:path w="648970" h="152400">
                  <a:moveTo>
                    <a:pt x="648713" y="152399"/>
                  </a:moveTo>
                  <a:lnTo>
                    <a:pt x="0" y="152399"/>
                  </a:lnTo>
                  <a:lnTo>
                    <a:pt x="0" y="0"/>
                  </a:lnTo>
                  <a:lnTo>
                    <a:pt x="648713" y="0"/>
                  </a:lnTo>
                  <a:lnTo>
                    <a:pt x="648713" y="152399"/>
                  </a:lnTo>
                  <a:close/>
                </a:path>
              </a:pathLst>
            </a:custGeom>
            <a:solidFill>
              <a:srgbClr val="E9483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 descr=""/>
            <p:cNvSpPr/>
            <p:nvPr/>
          </p:nvSpPr>
          <p:spPr>
            <a:xfrm>
              <a:off x="5391580" y="1810143"/>
              <a:ext cx="635635" cy="107950"/>
            </a:xfrm>
            <a:custGeom>
              <a:avLst/>
              <a:gdLst/>
              <a:ahLst/>
              <a:cxnLst/>
              <a:rect l="l" t="t" r="r" b="b"/>
              <a:pathLst>
                <a:path w="635635" h="107950">
                  <a:moveTo>
                    <a:pt x="46007" y="76646"/>
                  </a:moveTo>
                  <a:lnTo>
                    <a:pt x="29914" y="76646"/>
                  </a:lnTo>
                  <a:lnTo>
                    <a:pt x="33486" y="75654"/>
                  </a:lnTo>
                  <a:lnTo>
                    <a:pt x="35867" y="73669"/>
                  </a:lnTo>
                  <a:lnTo>
                    <a:pt x="38348" y="71685"/>
                  </a:lnTo>
                  <a:lnTo>
                    <a:pt x="39588" y="69155"/>
                  </a:lnTo>
                  <a:lnTo>
                    <a:pt x="39588" y="63400"/>
                  </a:lnTo>
                  <a:lnTo>
                    <a:pt x="38248" y="61317"/>
                  </a:lnTo>
                  <a:lnTo>
                    <a:pt x="35569" y="59828"/>
                  </a:lnTo>
                  <a:lnTo>
                    <a:pt x="32990" y="58241"/>
                  </a:lnTo>
                  <a:lnTo>
                    <a:pt x="28029" y="56554"/>
                  </a:lnTo>
                  <a:lnTo>
                    <a:pt x="20687" y="54768"/>
                  </a:lnTo>
                  <a:lnTo>
                    <a:pt x="14535" y="53578"/>
                  </a:lnTo>
                  <a:lnTo>
                    <a:pt x="9822" y="51593"/>
                  </a:lnTo>
                  <a:lnTo>
                    <a:pt x="3274" y="46037"/>
                  </a:lnTo>
                  <a:lnTo>
                    <a:pt x="1637" y="42316"/>
                  </a:lnTo>
                  <a:lnTo>
                    <a:pt x="1661" y="32444"/>
                  </a:lnTo>
                  <a:lnTo>
                    <a:pt x="3720" y="28277"/>
                  </a:lnTo>
                  <a:lnTo>
                    <a:pt x="12055" y="21728"/>
                  </a:lnTo>
                  <a:lnTo>
                    <a:pt x="17611" y="20091"/>
                  </a:lnTo>
                  <a:lnTo>
                    <a:pt x="33783" y="20091"/>
                  </a:lnTo>
                  <a:lnTo>
                    <a:pt x="41324" y="23018"/>
                  </a:lnTo>
                  <a:lnTo>
                    <a:pt x="46136" y="27830"/>
                  </a:lnTo>
                  <a:lnTo>
                    <a:pt x="20290" y="27830"/>
                  </a:lnTo>
                  <a:lnTo>
                    <a:pt x="16966" y="28773"/>
                  </a:lnTo>
                  <a:lnTo>
                    <a:pt x="14585" y="30658"/>
                  </a:lnTo>
                  <a:lnTo>
                    <a:pt x="12203" y="32444"/>
                  </a:lnTo>
                  <a:lnTo>
                    <a:pt x="11013" y="34726"/>
                  </a:lnTo>
                  <a:lnTo>
                    <a:pt x="11013" y="39885"/>
                  </a:lnTo>
                  <a:lnTo>
                    <a:pt x="12352" y="41820"/>
                  </a:lnTo>
                  <a:lnTo>
                    <a:pt x="15031" y="43308"/>
                  </a:lnTo>
                  <a:lnTo>
                    <a:pt x="17710" y="44698"/>
                  </a:lnTo>
                  <a:lnTo>
                    <a:pt x="22671" y="46186"/>
                  </a:lnTo>
                  <a:lnTo>
                    <a:pt x="36165" y="49162"/>
                  </a:lnTo>
                  <a:lnTo>
                    <a:pt x="40878" y="51345"/>
                  </a:lnTo>
                  <a:lnTo>
                    <a:pt x="44053" y="54322"/>
                  </a:lnTo>
                  <a:lnTo>
                    <a:pt x="47327" y="57199"/>
                  </a:lnTo>
                  <a:lnTo>
                    <a:pt x="48964" y="61069"/>
                  </a:lnTo>
                  <a:lnTo>
                    <a:pt x="48915" y="71685"/>
                  </a:lnTo>
                  <a:lnTo>
                    <a:pt x="46732" y="76100"/>
                  </a:lnTo>
                  <a:lnTo>
                    <a:pt x="46007" y="76646"/>
                  </a:lnTo>
                  <a:close/>
                </a:path>
                <a:path w="635635" h="107950">
                  <a:moveTo>
                    <a:pt x="42862" y="35569"/>
                  </a:moveTo>
                  <a:lnTo>
                    <a:pt x="40977" y="33387"/>
                  </a:lnTo>
                  <a:lnTo>
                    <a:pt x="38447" y="31551"/>
                  </a:lnTo>
                  <a:lnTo>
                    <a:pt x="32097" y="28575"/>
                  </a:lnTo>
                  <a:lnTo>
                    <a:pt x="28525" y="27830"/>
                  </a:lnTo>
                  <a:lnTo>
                    <a:pt x="46136" y="27830"/>
                  </a:lnTo>
                  <a:lnTo>
                    <a:pt x="47178" y="28872"/>
                  </a:lnTo>
                  <a:lnTo>
                    <a:pt x="42862" y="35569"/>
                  </a:lnTo>
                  <a:close/>
                </a:path>
                <a:path w="635635" h="107950">
                  <a:moveTo>
                    <a:pt x="32047" y="84385"/>
                  </a:moveTo>
                  <a:lnTo>
                    <a:pt x="24705" y="84385"/>
                  </a:lnTo>
                  <a:lnTo>
                    <a:pt x="17357" y="83780"/>
                  </a:lnTo>
                  <a:lnTo>
                    <a:pt x="10790" y="81967"/>
                  </a:lnTo>
                  <a:lnTo>
                    <a:pt x="5004" y="78944"/>
                  </a:lnTo>
                  <a:lnTo>
                    <a:pt x="0" y="74711"/>
                  </a:lnTo>
                  <a:lnTo>
                    <a:pt x="4911" y="67865"/>
                  </a:lnTo>
                  <a:lnTo>
                    <a:pt x="6994" y="70246"/>
                  </a:lnTo>
                  <a:lnTo>
                    <a:pt x="9822" y="72330"/>
                  </a:lnTo>
                  <a:lnTo>
                    <a:pt x="13394" y="74116"/>
                  </a:lnTo>
                  <a:lnTo>
                    <a:pt x="16966" y="75803"/>
                  </a:lnTo>
                  <a:lnTo>
                    <a:pt x="20885" y="76646"/>
                  </a:lnTo>
                  <a:lnTo>
                    <a:pt x="46007" y="76646"/>
                  </a:lnTo>
                  <a:lnTo>
                    <a:pt x="37901" y="82748"/>
                  </a:lnTo>
                  <a:lnTo>
                    <a:pt x="32047" y="84385"/>
                  </a:lnTo>
                  <a:close/>
                </a:path>
                <a:path w="635635" h="107950">
                  <a:moveTo>
                    <a:pt x="92071" y="84385"/>
                  </a:moveTo>
                  <a:lnTo>
                    <a:pt x="82844" y="84385"/>
                  </a:lnTo>
                  <a:lnTo>
                    <a:pt x="75303" y="81408"/>
                  </a:lnTo>
                  <a:lnTo>
                    <a:pt x="69449" y="75455"/>
                  </a:lnTo>
                  <a:lnTo>
                    <a:pt x="63694" y="69403"/>
                  </a:lnTo>
                  <a:lnTo>
                    <a:pt x="60817" y="61664"/>
                  </a:lnTo>
                  <a:lnTo>
                    <a:pt x="60817" y="43110"/>
                  </a:lnTo>
                  <a:lnTo>
                    <a:pt x="63694" y="35470"/>
                  </a:lnTo>
                  <a:lnTo>
                    <a:pt x="75204" y="23167"/>
                  </a:lnTo>
                  <a:lnTo>
                    <a:pt x="82397" y="20091"/>
                  </a:lnTo>
                  <a:lnTo>
                    <a:pt x="99860" y="20091"/>
                  </a:lnTo>
                  <a:lnTo>
                    <a:pt x="106954" y="23167"/>
                  </a:lnTo>
                  <a:lnTo>
                    <a:pt x="111145" y="27979"/>
                  </a:lnTo>
                  <a:lnTo>
                    <a:pt x="85225" y="27979"/>
                  </a:lnTo>
                  <a:lnTo>
                    <a:pt x="80512" y="29964"/>
                  </a:lnTo>
                  <a:lnTo>
                    <a:pt x="72971" y="37901"/>
                  </a:lnTo>
                  <a:lnTo>
                    <a:pt x="70987" y="42713"/>
                  </a:lnTo>
                  <a:lnTo>
                    <a:pt x="70789" y="48369"/>
                  </a:lnTo>
                  <a:lnTo>
                    <a:pt x="120497" y="48369"/>
                  </a:lnTo>
                  <a:lnTo>
                    <a:pt x="120497" y="55364"/>
                  </a:lnTo>
                  <a:lnTo>
                    <a:pt x="70789" y="55364"/>
                  </a:lnTo>
                  <a:lnTo>
                    <a:pt x="71186" y="61614"/>
                  </a:lnTo>
                  <a:lnTo>
                    <a:pt x="73468" y="66724"/>
                  </a:lnTo>
                  <a:lnTo>
                    <a:pt x="77635" y="70693"/>
                  </a:lnTo>
                  <a:lnTo>
                    <a:pt x="81802" y="74562"/>
                  </a:lnTo>
                  <a:lnTo>
                    <a:pt x="86912" y="76497"/>
                  </a:lnTo>
                  <a:lnTo>
                    <a:pt x="114650" y="76497"/>
                  </a:lnTo>
                  <a:lnTo>
                    <a:pt x="111437" y="79111"/>
                  </a:lnTo>
                  <a:lnTo>
                    <a:pt x="105689" y="82041"/>
                  </a:lnTo>
                  <a:lnTo>
                    <a:pt x="99233" y="83799"/>
                  </a:lnTo>
                  <a:lnTo>
                    <a:pt x="92071" y="84385"/>
                  </a:lnTo>
                  <a:close/>
                </a:path>
                <a:path w="635635" h="107950">
                  <a:moveTo>
                    <a:pt x="120497" y="48369"/>
                  </a:moveTo>
                  <a:lnTo>
                    <a:pt x="111121" y="48369"/>
                  </a:lnTo>
                  <a:lnTo>
                    <a:pt x="111121" y="42713"/>
                  </a:lnTo>
                  <a:lnTo>
                    <a:pt x="109236" y="37901"/>
                  </a:lnTo>
                  <a:lnTo>
                    <a:pt x="105466" y="33932"/>
                  </a:lnTo>
                  <a:lnTo>
                    <a:pt x="101794" y="29964"/>
                  </a:lnTo>
                  <a:lnTo>
                    <a:pt x="96933" y="27979"/>
                  </a:lnTo>
                  <a:lnTo>
                    <a:pt x="111145" y="27979"/>
                  </a:lnTo>
                  <a:lnTo>
                    <a:pt x="112312" y="29319"/>
                  </a:lnTo>
                  <a:lnTo>
                    <a:pt x="117769" y="35371"/>
                  </a:lnTo>
                  <a:lnTo>
                    <a:pt x="120446" y="43110"/>
                  </a:lnTo>
                  <a:lnTo>
                    <a:pt x="120497" y="48369"/>
                  </a:lnTo>
                  <a:close/>
                </a:path>
                <a:path w="635635" h="107950">
                  <a:moveTo>
                    <a:pt x="114650" y="76497"/>
                  </a:moveTo>
                  <a:lnTo>
                    <a:pt x="100405" y="76497"/>
                  </a:lnTo>
                  <a:lnTo>
                    <a:pt x="106706" y="73918"/>
                  </a:lnTo>
                  <a:lnTo>
                    <a:pt x="111865" y="68758"/>
                  </a:lnTo>
                  <a:lnTo>
                    <a:pt x="116479" y="75009"/>
                  </a:lnTo>
                  <a:lnTo>
                    <a:pt x="114650" y="76497"/>
                  </a:lnTo>
                  <a:close/>
                </a:path>
                <a:path w="635635" h="107950">
                  <a:moveTo>
                    <a:pt x="167860" y="84385"/>
                  </a:moveTo>
                  <a:lnTo>
                    <a:pt x="150993" y="84385"/>
                  </a:lnTo>
                  <a:lnTo>
                    <a:pt x="144395" y="81508"/>
                  </a:lnTo>
                  <a:lnTo>
                    <a:pt x="139434" y="75753"/>
                  </a:lnTo>
                  <a:lnTo>
                    <a:pt x="134473" y="69899"/>
                  </a:lnTo>
                  <a:lnTo>
                    <a:pt x="131992" y="62061"/>
                  </a:lnTo>
                  <a:lnTo>
                    <a:pt x="131992" y="42217"/>
                  </a:lnTo>
                  <a:lnTo>
                    <a:pt x="134473" y="34379"/>
                  </a:lnTo>
                  <a:lnTo>
                    <a:pt x="144494" y="22969"/>
                  </a:lnTo>
                  <a:lnTo>
                    <a:pt x="151092" y="20091"/>
                  </a:lnTo>
                  <a:lnTo>
                    <a:pt x="163494" y="20091"/>
                  </a:lnTo>
                  <a:lnTo>
                    <a:pt x="167413" y="21083"/>
                  </a:lnTo>
                  <a:lnTo>
                    <a:pt x="170985" y="23068"/>
                  </a:lnTo>
                  <a:lnTo>
                    <a:pt x="174656" y="25052"/>
                  </a:lnTo>
                  <a:lnTo>
                    <a:pt x="177583" y="27582"/>
                  </a:lnTo>
                  <a:lnTo>
                    <a:pt x="178287" y="28575"/>
                  </a:lnTo>
                  <a:lnTo>
                    <a:pt x="155507" y="28575"/>
                  </a:lnTo>
                  <a:lnTo>
                    <a:pt x="150745" y="30757"/>
                  </a:lnTo>
                  <a:lnTo>
                    <a:pt x="147173" y="35123"/>
                  </a:lnTo>
                  <a:lnTo>
                    <a:pt x="143700" y="39489"/>
                  </a:lnTo>
                  <a:lnTo>
                    <a:pt x="141964" y="45194"/>
                  </a:lnTo>
                  <a:lnTo>
                    <a:pt x="141964" y="59183"/>
                  </a:lnTo>
                  <a:lnTo>
                    <a:pt x="143700" y="64889"/>
                  </a:lnTo>
                  <a:lnTo>
                    <a:pt x="147173" y="69353"/>
                  </a:lnTo>
                  <a:lnTo>
                    <a:pt x="150745" y="73719"/>
                  </a:lnTo>
                  <a:lnTo>
                    <a:pt x="155507" y="75902"/>
                  </a:lnTo>
                  <a:lnTo>
                    <a:pt x="178185" y="75902"/>
                  </a:lnTo>
                  <a:lnTo>
                    <a:pt x="174706" y="80813"/>
                  </a:lnTo>
                  <a:lnTo>
                    <a:pt x="167860" y="84385"/>
                  </a:lnTo>
                  <a:close/>
                </a:path>
                <a:path w="635635" h="107950">
                  <a:moveTo>
                    <a:pt x="189291" y="30658"/>
                  </a:moveTo>
                  <a:lnTo>
                    <a:pt x="179766" y="30658"/>
                  </a:lnTo>
                  <a:lnTo>
                    <a:pt x="179766" y="21580"/>
                  </a:lnTo>
                  <a:lnTo>
                    <a:pt x="189291" y="21580"/>
                  </a:lnTo>
                  <a:lnTo>
                    <a:pt x="189291" y="30658"/>
                  </a:lnTo>
                  <a:close/>
                </a:path>
                <a:path w="635635" h="107950">
                  <a:moveTo>
                    <a:pt x="178185" y="75902"/>
                  </a:moveTo>
                  <a:lnTo>
                    <a:pt x="164933" y="75902"/>
                  </a:lnTo>
                  <a:lnTo>
                    <a:pt x="168455" y="74959"/>
                  </a:lnTo>
                  <a:lnTo>
                    <a:pt x="175599" y="71189"/>
                  </a:lnTo>
                  <a:lnTo>
                    <a:pt x="178179" y="68857"/>
                  </a:lnTo>
                  <a:lnTo>
                    <a:pt x="179766" y="66079"/>
                  </a:lnTo>
                  <a:lnTo>
                    <a:pt x="179766" y="38397"/>
                  </a:lnTo>
                  <a:lnTo>
                    <a:pt x="178278" y="35718"/>
                  </a:lnTo>
                  <a:lnTo>
                    <a:pt x="175847" y="33436"/>
                  </a:lnTo>
                  <a:lnTo>
                    <a:pt x="172474" y="31551"/>
                  </a:lnTo>
                  <a:lnTo>
                    <a:pt x="169100" y="29567"/>
                  </a:lnTo>
                  <a:lnTo>
                    <a:pt x="165429" y="28575"/>
                  </a:lnTo>
                  <a:lnTo>
                    <a:pt x="178287" y="28575"/>
                  </a:lnTo>
                  <a:lnTo>
                    <a:pt x="179766" y="30658"/>
                  </a:lnTo>
                  <a:lnTo>
                    <a:pt x="189291" y="30658"/>
                  </a:lnTo>
                  <a:lnTo>
                    <a:pt x="189291" y="73669"/>
                  </a:lnTo>
                  <a:lnTo>
                    <a:pt x="179766" y="73669"/>
                  </a:lnTo>
                  <a:lnTo>
                    <a:pt x="178185" y="75902"/>
                  </a:lnTo>
                  <a:close/>
                </a:path>
                <a:path w="635635" h="107950">
                  <a:moveTo>
                    <a:pt x="189291" y="106263"/>
                  </a:moveTo>
                  <a:lnTo>
                    <a:pt x="179766" y="106263"/>
                  </a:lnTo>
                  <a:lnTo>
                    <a:pt x="179766" y="73669"/>
                  </a:lnTo>
                  <a:lnTo>
                    <a:pt x="189291" y="73669"/>
                  </a:lnTo>
                  <a:lnTo>
                    <a:pt x="189291" y="106263"/>
                  </a:lnTo>
                  <a:close/>
                </a:path>
                <a:path w="635635" h="107950">
                  <a:moveTo>
                    <a:pt x="232538" y="84385"/>
                  </a:moveTo>
                  <a:lnTo>
                    <a:pt x="227974" y="84385"/>
                  </a:lnTo>
                  <a:lnTo>
                    <a:pt x="219444" y="83167"/>
                  </a:lnTo>
                  <a:lnTo>
                    <a:pt x="213351" y="79511"/>
                  </a:lnTo>
                  <a:lnTo>
                    <a:pt x="209696" y="73418"/>
                  </a:lnTo>
                  <a:lnTo>
                    <a:pt x="208477" y="64889"/>
                  </a:lnTo>
                  <a:lnTo>
                    <a:pt x="208477" y="21580"/>
                  </a:lnTo>
                  <a:lnTo>
                    <a:pt x="218002" y="21580"/>
                  </a:lnTo>
                  <a:lnTo>
                    <a:pt x="218002" y="66774"/>
                  </a:lnTo>
                  <a:lnTo>
                    <a:pt x="219094" y="70346"/>
                  </a:lnTo>
                  <a:lnTo>
                    <a:pt x="221276" y="72628"/>
                  </a:lnTo>
                  <a:lnTo>
                    <a:pt x="223459" y="74810"/>
                  </a:lnTo>
                  <a:lnTo>
                    <a:pt x="226932" y="75902"/>
                  </a:lnTo>
                  <a:lnTo>
                    <a:pt x="248396" y="75902"/>
                  </a:lnTo>
                  <a:lnTo>
                    <a:pt x="247470" y="76944"/>
                  </a:lnTo>
                  <a:lnTo>
                    <a:pt x="244345" y="79325"/>
                  </a:lnTo>
                  <a:lnTo>
                    <a:pt x="240475" y="81408"/>
                  </a:lnTo>
                  <a:lnTo>
                    <a:pt x="236705" y="83393"/>
                  </a:lnTo>
                  <a:lnTo>
                    <a:pt x="232538" y="84385"/>
                  </a:lnTo>
                  <a:close/>
                </a:path>
                <a:path w="635635" h="107950">
                  <a:moveTo>
                    <a:pt x="248396" y="75902"/>
                  </a:moveTo>
                  <a:lnTo>
                    <a:pt x="235465" y="75902"/>
                  </a:lnTo>
                  <a:lnTo>
                    <a:pt x="238987" y="75009"/>
                  </a:lnTo>
                  <a:lnTo>
                    <a:pt x="242261" y="73223"/>
                  </a:lnTo>
                  <a:lnTo>
                    <a:pt x="245535" y="71338"/>
                  </a:lnTo>
                  <a:lnTo>
                    <a:pt x="248065" y="69155"/>
                  </a:lnTo>
                  <a:lnTo>
                    <a:pt x="249780" y="66774"/>
                  </a:lnTo>
                  <a:lnTo>
                    <a:pt x="249851" y="21580"/>
                  </a:lnTo>
                  <a:lnTo>
                    <a:pt x="259376" y="21580"/>
                  </a:lnTo>
                  <a:lnTo>
                    <a:pt x="259376" y="74265"/>
                  </a:lnTo>
                  <a:lnTo>
                    <a:pt x="249851" y="74265"/>
                  </a:lnTo>
                  <a:lnTo>
                    <a:pt x="248396" y="75902"/>
                  </a:lnTo>
                  <a:close/>
                </a:path>
                <a:path w="635635" h="107950">
                  <a:moveTo>
                    <a:pt x="259376" y="82897"/>
                  </a:moveTo>
                  <a:lnTo>
                    <a:pt x="249851" y="82897"/>
                  </a:lnTo>
                  <a:lnTo>
                    <a:pt x="249851" y="74265"/>
                  </a:lnTo>
                  <a:lnTo>
                    <a:pt x="259376" y="74265"/>
                  </a:lnTo>
                  <a:lnTo>
                    <a:pt x="259376" y="82897"/>
                  </a:lnTo>
                  <a:close/>
                </a:path>
                <a:path w="635635" h="107950">
                  <a:moveTo>
                    <a:pt x="306109" y="84385"/>
                  </a:moveTo>
                  <a:lnTo>
                    <a:pt x="296881" y="84385"/>
                  </a:lnTo>
                  <a:lnTo>
                    <a:pt x="289341" y="81408"/>
                  </a:lnTo>
                  <a:lnTo>
                    <a:pt x="283487" y="75455"/>
                  </a:lnTo>
                  <a:lnTo>
                    <a:pt x="277732" y="69403"/>
                  </a:lnTo>
                  <a:lnTo>
                    <a:pt x="274855" y="61664"/>
                  </a:lnTo>
                  <a:lnTo>
                    <a:pt x="274855" y="43110"/>
                  </a:lnTo>
                  <a:lnTo>
                    <a:pt x="277732" y="35470"/>
                  </a:lnTo>
                  <a:lnTo>
                    <a:pt x="289241" y="23167"/>
                  </a:lnTo>
                  <a:lnTo>
                    <a:pt x="296435" y="20091"/>
                  </a:lnTo>
                  <a:lnTo>
                    <a:pt x="313897" y="20091"/>
                  </a:lnTo>
                  <a:lnTo>
                    <a:pt x="320991" y="23167"/>
                  </a:lnTo>
                  <a:lnTo>
                    <a:pt x="325183" y="27979"/>
                  </a:lnTo>
                  <a:lnTo>
                    <a:pt x="299262" y="27979"/>
                  </a:lnTo>
                  <a:lnTo>
                    <a:pt x="294550" y="29964"/>
                  </a:lnTo>
                  <a:lnTo>
                    <a:pt x="287009" y="37901"/>
                  </a:lnTo>
                  <a:lnTo>
                    <a:pt x="285025" y="42713"/>
                  </a:lnTo>
                  <a:lnTo>
                    <a:pt x="284826" y="48369"/>
                  </a:lnTo>
                  <a:lnTo>
                    <a:pt x="334535" y="48369"/>
                  </a:lnTo>
                  <a:lnTo>
                    <a:pt x="334535" y="55364"/>
                  </a:lnTo>
                  <a:lnTo>
                    <a:pt x="284826" y="55364"/>
                  </a:lnTo>
                  <a:lnTo>
                    <a:pt x="285223" y="61614"/>
                  </a:lnTo>
                  <a:lnTo>
                    <a:pt x="287505" y="66724"/>
                  </a:lnTo>
                  <a:lnTo>
                    <a:pt x="291672" y="70693"/>
                  </a:lnTo>
                  <a:lnTo>
                    <a:pt x="295839" y="74562"/>
                  </a:lnTo>
                  <a:lnTo>
                    <a:pt x="300949" y="76497"/>
                  </a:lnTo>
                  <a:lnTo>
                    <a:pt x="328687" y="76497"/>
                  </a:lnTo>
                  <a:lnTo>
                    <a:pt x="325475" y="79111"/>
                  </a:lnTo>
                  <a:lnTo>
                    <a:pt x="319726" y="82041"/>
                  </a:lnTo>
                  <a:lnTo>
                    <a:pt x="313271" y="83799"/>
                  </a:lnTo>
                  <a:lnTo>
                    <a:pt x="306109" y="84385"/>
                  </a:lnTo>
                  <a:close/>
                </a:path>
                <a:path w="635635" h="107950">
                  <a:moveTo>
                    <a:pt x="334535" y="48369"/>
                  </a:moveTo>
                  <a:lnTo>
                    <a:pt x="325159" y="48369"/>
                  </a:lnTo>
                  <a:lnTo>
                    <a:pt x="325159" y="42713"/>
                  </a:lnTo>
                  <a:lnTo>
                    <a:pt x="323273" y="37901"/>
                  </a:lnTo>
                  <a:lnTo>
                    <a:pt x="319503" y="33932"/>
                  </a:lnTo>
                  <a:lnTo>
                    <a:pt x="315832" y="29964"/>
                  </a:lnTo>
                  <a:lnTo>
                    <a:pt x="310970" y="27979"/>
                  </a:lnTo>
                  <a:lnTo>
                    <a:pt x="325183" y="27979"/>
                  </a:lnTo>
                  <a:lnTo>
                    <a:pt x="326349" y="29319"/>
                  </a:lnTo>
                  <a:lnTo>
                    <a:pt x="331806" y="35371"/>
                  </a:lnTo>
                  <a:lnTo>
                    <a:pt x="334483" y="43110"/>
                  </a:lnTo>
                  <a:lnTo>
                    <a:pt x="334535" y="48369"/>
                  </a:lnTo>
                  <a:close/>
                </a:path>
                <a:path w="635635" h="107950">
                  <a:moveTo>
                    <a:pt x="328687" y="76497"/>
                  </a:moveTo>
                  <a:lnTo>
                    <a:pt x="314443" y="76497"/>
                  </a:lnTo>
                  <a:lnTo>
                    <a:pt x="320743" y="73918"/>
                  </a:lnTo>
                  <a:lnTo>
                    <a:pt x="325903" y="68758"/>
                  </a:lnTo>
                  <a:lnTo>
                    <a:pt x="330516" y="75009"/>
                  </a:lnTo>
                  <a:lnTo>
                    <a:pt x="328687" y="76497"/>
                  </a:lnTo>
                  <a:close/>
                </a:path>
                <a:path w="635635" h="107950">
                  <a:moveTo>
                    <a:pt x="368660" y="30509"/>
                  </a:moveTo>
                  <a:lnTo>
                    <a:pt x="359424" y="30509"/>
                  </a:lnTo>
                  <a:lnTo>
                    <a:pt x="362004" y="27433"/>
                  </a:lnTo>
                  <a:lnTo>
                    <a:pt x="365229" y="24953"/>
                  </a:lnTo>
                  <a:lnTo>
                    <a:pt x="369098" y="23068"/>
                  </a:lnTo>
                  <a:lnTo>
                    <a:pt x="372968" y="21083"/>
                  </a:lnTo>
                  <a:lnTo>
                    <a:pt x="377036" y="20091"/>
                  </a:lnTo>
                  <a:lnTo>
                    <a:pt x="381302" y="20091"/>
                  </a:lnTo>
                  <a:lnTo>
                    <a:pt x="389832" y="21328"/>
                  </a:lnTo>
                  <a:lnTo>
                    <a:pt x="395924" y="25040"/>
                  </a:lnTo>
                  <a:lnTo>
                    <a:pt x="398013" y="28575"/>
                  </a:lnTo>
                  <a:lnTo>
                    <a:pt x="374010" y="28575"/>
                  </a:lnTo>
                  <a:lnTo>
                    <a:pt x="370487" y="29517"/>
                  </a:lnTo>
                  <a:lnTo>
                    <a:pt x="368660" y="30509"/>
                  </a:lnTo>
                  <a:close/>
                </a:path>
                <a:path w="635635" h="107950">
                  <a:moveTo>
                    <a:pt x="359424" y="82897"/>
                  </a:moveTo>
                  <a:lnTo>
                    <a:pt x="349899" y="82897"/>
                  </a:lnTo>
                  <a:lnTo>
                    <a:pt x="349899" y="21580"/>
                  </a:lnTo>
                  <a:lnTo>
                    <a:pt x="359424" y="21580"/>
                  </a:lnTo>
                  <a:lnTo>
                    <a:pt x="359424" y="30509"/>
                  </a:lnTo>
                  <a:lnTo>
                    <a:pt x="368660" y="30509"/>
                  </a:lnTo>
                  <a:lnTo>
                    <a:pt x="367015" y="31402"/>
                  </a:lnTo>
                  <a:lnTo>
                    <a:pt x="363641" y="33287"/>
                  </a:lnTo>
                  <a:lnTo>
                    <a:pt x="361111" y="35520"/>
                  </a:lnTo>
                  <a:lnTo>
                    <a:pt x="359424" y="38100"/>
                  </a:lnTo>
                  <a:lnTo>
                    <a:pt x="359424" y="82897"/>
                  </a:lnTo>
                  <a:close/>
                </a:path>
                <a:path w="635635" h="107950">
                  <a:moveTo>
                    <a:pt x="400799" y="82897"/>
                  </a:moveTo>
                  <a:lnTo>
                    <a:pt x="391274" y="82897"/>
                  </a:lnTo>
                  <a:lnTo>
                    <a:pt x="391274" y="37355"/>
                  </a:lnTo>
                  <a:lnTo>
                    <a:pt x="390033" y="33684"/>
                  </a:lnTo>
                  <a:lnTo>
                    <a:pt x="387553" y="31700"/>
                  </a:lnTo>
                  <a:lnTo>
                    <a:pt x="385072" y="29616"/>
                  </a:lnTo>
                  <a:lnTo>
                    <a:pt x="381749" y="28575"/>
                  </a:lnTo>
                  <a:lnTo>
                    <a:pt x="398013" y="28575"/>
                  </a:lnTo>
                  <a:lnTo>
                    <a:pt x="399580" y="31225"/>
                  </a:lnTo>
                  <a:lnTo>
                    <a:pt x="400799" y="39885"/>
                  </a:lnTo>
                  <a:lnTo>
                    <a:pt x="400799" y="82897"/>
                  </a:lnTo>
                  <a:close/>
                </a:path>
                <a:path w="635635" h="107950">
                  <a:moveTo>
                    <a:pt x="456361" y="84385"/>
                  </a:moveTo>
                  <a:lnTo>
                    <a:pt x="437907" y="84385"/>
                  </a:lnTo>
                  <a:lnTo>
                    <a:pt x="430515" y="81359"/>
                  </a:lnTo>
                  <a:lnTo>
                    <a:pt x="424760" y="75307"/>
                  </a:lnTo>
                  <a:lnTo>
                    <a:pt x="419105" y="69155"/>
                  </a:lnTo>
                  <a:lnTo>
                    <a:pt x="416277" y="61466"/>
                  </a:lnTo>
                  <a:lnTo>
                    <a:pt x="416277" y="43011"/>
                  </a:lnTo>
                  <a:lnTo>
                    <a:pt x="419105" y="35371"/>
                  </a:lnTo>
                  <a:lnTo>
                    <a:pt x="430515" y="23167"/>
                  </a:lnTo>
                  <a:lnTo>
                    <a:pt x="437907" y="20091"/>
                  </a:lnTo>
                  <a:lnTo>
                    <a:pt x="456361" y="20091"/>
                  </a:lnTo>
                  <a:lnTo>
                    <a:pt x="463852" y="23614"/>
                  </a:lnTo>
                  <a:lnTo>
                    <a:pt x="467765" y="28575"/>
                  </a:lnTo>
                  <a:lnTo>
                    <a:pt x="441131" y="28575"/>
                  </a:lnTo>
                  <a:lnTo>
                    <a:pt x="436021" y="30757"/>
                  </a:lnTo>
                  <a:lnTo>
                    <a:pt x="432053" y="35123"/>
                  </a:lnTo>
                  <a:lnTo>
                    <a:pt x="428183" y="39489"/>
                  </a:lnTo>
                  <a:lnTo>
                    <a:pt x="426248" y="45194"/>
                  </a:lnTo>
                  <a:lnTo>
                    <a:pt x="426248" y="59283"/>
                  </a:lnTo>
                  <a:lnTo>
                    <a:pt x="428183" y="64988"/>
                  </a:lnTo>
                  <a:lnTo>
                    <a:pt x="435922" y="73719"/>
                  </a:lnTo>
                  <a:lnTo>
                    <a:pt x="441032" y="75902"/>
                  </a:lnTo>
                  <a:lnTo>
                    <a:pt x="467765" y="75902"/>
                  </a:lnTo>
                  <a:lnTo>
                    <a:pt x="463852" y="80863"/>
                  </a:lnTo>
                  <a:lnTo>
                    <a:pt x="456361" y="84385"/>
                  </a:lnTo>
                  <a:close/>
                </a:path>
                <a:path w="635635" h="107950">
                  <a:moveTo>
                    <a:pt x="463009" y="36611"/>
                  </a:moveTo>
                  <a:lnTo>
                    <a:pt x="459139" y="31253"/>
                  </a:lnTo>
                  <a:lnTo>
                    <a:pt x="453930" y="28575"/>
                  </a:lnTo>
                  <a:lnTo>
                    <a:pt x="467765" y="28575"/>
                  </a:lnTo>
                  <a:lnTo>
                    <a:pt x="469408" y="30658"/>
                  </a:lnTo>
                  <a:lnTo>
                    <a:pt x="463009" y="36611"/>
                  </a:lnTo>
                  <a:close/>
                </a:path>
                <a:path w="635635" h="107950">
                  <a:moveTo>
                    <a:pt x="467765" y="75902"/>
                  </a:moveTo>
                  <a:lnTo>
                    <a:pt x="453831" y="75902"/>
                  </a:lnTo>
                  <a:lnTo>
                    <a:pt x="459040" y="73223"/>
                  </a:lnTo>
                  <a:lnTo>
                    <a:pt x="463009" y="67865"/>
                  </a:lnTo>
                  <a:lnTo>
                    <a:pt x="469408" y="73818"/>
                  </a:lnTo>
                  <a:lnTo>
                    <a:pt x="467765" y="75902"/>
                  </a:lnTo>
                  <a:close/>
                </a:path>
                <a:path w="635635" h="107950">
                  <a:moveTo>
                    <a:pt x="489138" y="12799"/>
                  </a:moveTo>
                  <a:lnTo>
                    <a:pt x="485666" y="12799"/>
                  </a:lnTo>
                  <a:lnTo>
                    <a:pt x="484128" y="12203"/>
                  </a:lnTo>
                  <a:lnTo>
                    <a:pt x="482838" y="11013"/>
                  </a:lnTo>
                  <a:lnTo>
                    <a:pt x="481647" y="9723"/>
                  </a:lnTo>
                  <a:lnTo>
                    <a:pt x="481052" y="8185"/>
                  </a:lnTo>
                  <a:lnTo>
                    <a:pt x="481052" y="4712"/>
                  </a:lnTo>
                  <a:lnTo>
                    <a:pt x="481647" y="3224"/>
                  </a:lnTo>
                  <a:lnTo>
                    <a:pt x="482838" y="1934"/>
                  </a:lnTo>
                  <a:lnTo>
                    <a:pt x="484128" y="644"/>
                  </a:lnTo>
                  <a:lnTo>
                    <a:pt x="485666" y="0"/>
                  </a:lnTo>
                  <a:lnTo>
                    <a:pt x="489138" y="0"/>
                  </a:lnTo>
                  <a:lnTo>
                    <a:pt x="490626" y="644"/>
                  </a:lnTo>
                  <a:lnTo>
                    <a:pt x="493206" y="3224"/>
                  </a:lnTo>
                  <a:lnTo>
                    <a:pt x="493851" y="4712"/>
                  </a:lnTo>
                  <a:lnTo>
                    <a:pt x="493851" y="8185"/>
                  </a:lnTo>
                  <a:lnTo>
                    <a:pt x="493206" y="9723"/>
                  </a:lnTo>
                  <a:lnTo>
                    <a:pt x="491916" y="11013"/>
                  </a:lnTo>
                  <a:lnTo>
                    <a:pt x="490626" y="12203"/>
                  </a:lnTo>
                  <a:lnTo>
                    <a:pt x="489138" y="12799"/>
                  </a:lnTo>
                  <a:close/>
                </a:path>
                <a:path w="635635" h="107950">
                  <a:moveTo>
                    <a:pt x="492214" y="82897"/>
                  </a:moveTo>
                  <a:lnTo>
                    <a:pt x="482689" y="82897"/>
                  </a:lnTo>
                  <a:lnTo>
                    <a:pt x="482689" y="21580"/>
                  </a:lnTo>
                  <a:lnTo>
                    <a:pt x="492214" y="21580"/>
                  </a:lnTo>
                  <a:lnTo>
                    <a:pt x="492214" y="82897"/>
                  </a:lnTo>
                  <a:close/>
                </a:path>
                <a:path w="635635" h="107950">
                  <a:moveTo>
                    <a:pt x="530013" y="30509"/>
                  </a:moveTo>
                  <a:lnTo>
                    <a:pt x="520778" y="30509"/>
                  </a:lnTo>
                  <a:lnTo>
                    <a:pt x="523357" y="27433"/>
                  </a:lnTo>
                  <a:lnTo>
                    <a:pt x="526582" y="24953"/>
                  </a:lnTo>
                  <a:lnTo>
                    <a:pt x="530451" y="23068"/>
                  </a:lnTo>
                  <a:lnTo>
                    <a:pt x="534321" y="21083"/>
                  </a:lnTo>
                  <a:lnTo>
                    <a:pt x="538389" y="20091"/>
                  </a:lnTo>
                  <a:lnTo>
                    <a:pt x="542655" y="20091"/>
                  </a:lnTo>
                  <a:lnTo>
                    <a:pt x="551185" y="21328"/>
                  </a:lnTo>
                  <a:lnTo>
                    <a:pt x="557278" y="25040"/>
                  </a:lnTo>
                  <a:lnTo>
                    <a:pt x="559367" y="28575"/>
                  </a:lnTo>
                  <a:lnTo>
                    <a:pt x="535363" y="28575"/>
                  </a:lnTo>
                  <a:lnTo>
                    <a:pt x="531841" y="29517"/>
                  </a:lnTo>
                  <a:lnTo>
                    <a:pt x="530013" y="30509"/>
                  </a:lnTo>
                  <a:close/>
                </a:path>
                <a:path w="635635" h="107950">
                  <a:moveTo>
                    <a:pt x="520778" y="82897"/>
                  </a:moveTo>
                  <a:lnTo>
                    <a:pt x="511253" y="82897"/>
                  </a:lnTo>
                  <a:lnTo>
                    <a:pt x="511253" y="21580"/>
                  </a:lnTo>
                  <a:lnTo>
                    <a:pt x="520778" y="21580"/>
                  </a:lnTo>
                  <a:lnTo>
                    <a:pt x="520778" y="30509"/>
                  </a:lnTo>
                  <a:lnTo>
                    <a:pt x="530013" y="30509"/>
                  </a:lnTo>
                  <a:lnTo>
                    <a:pt x="528368" y="31402"/>
                  </a:lnTo>
                  <a:lnTo>
                    <a:pt x="524994" y="33287"/>
                  </a:lnTo>
                  <a:lnTo>
                    <a:pt x="522464" y="35520"/>
                  </a:lnTo>
                  <a:lnTo>
                    <a:pt x="520778" y="38100"/>
                  </a:lnTo>
                  <a:lnTo>
                    <a:pt x="520778" y="82897"/>
                  </a:lnTo>
                  <a:close/>
                </a:path>
                <a:path w="635635" h="107950">
                  <a:moveTo>
                    <a:pt x="562152" y="82897"/>
                  </a:moveTo>
                  <a:lnTo>
                    <a:pt x="552627" y="82897"/>
                  </a:lnTo>
                  <a:lnTo>
                    <a:pt x="552627" y="37355"/>
                  </a:lnTo>
                  <a:lnTo>
                    <a:pt x="551387" y="33684"/>
                  </a:lnTo>
                  <a:lnTo>
                    <a:pt x="548906" y="31700"/>
                  </a:lnTo>
                  <a:lnTo>
                    <a:pt x="546426" y="29616"/>
                  </a:lnTo>
                  <a:lnTo>
                    <a:pt x="543102" y="28575"/>
                  </a:lnTo>
                  <a:lnTo>
                    <a:pt x="559367" y="28575"/>
                  </a:lnTo>
                  <a:lnTo>
                    <a:pt x="560933" y="31225"/>
                  </a:lnTo>
                  <a:lnTo>
                    <a:pt x="562152" y="39885"/>
                  </a:lnTo>
                  <a:lnTo>
                    <a:pt x="562152" y="82897"/>
                  </a:lnTo>
                  <a:close/>
                </a:path>
                <a:path w="635635" h="107950">
                  <a:moveTo>
                    <a:pt x="609231" y="83641"/>
                  </a:moveTo>
                  <a:lnTo>
                    <a:pt x="596630" y="83641"/>
                  </a:lnTo>
                  <a:lnTo>
                    <a:pt x="590032" y="80714"/>
                  </a:lnTo>
                  <a:lnTo>
                    <a:pt x="580111" y="69006"/>
                  </a:lnTo>
                  <a:lnTo>
                    <a:pt x="577630" y="61366"/>
                  </a:lnTo>
                  <a:lnTo>
                    <a:pt x="577630" y="42118"/>
                  </a:lnTo>
                  <a:lnTo>
                    <a:pt x="580160" y="34379"/>
                  </a:lnTo>
                  <a:lnTo>
                    <a:pt x="585220" y="28723"/>
                  </a:lnTo>
                  <a:lnTo>
                    <a:pt x="590280" y="22969"/>
                  </a:lnTo>
                  <a:lnTo>
                    <a:pt x="596829" y="20091"/>
                  </a:lnTo>
                  <a:lnTo>
                    <a:pt x="613398" y="20091"/>
                  </a:lnTo>
                  <a:lnTo>
                    <a:pt x="620294" y="23663"/>
                  </a:lnTo>
                  <a:lnTo>
                    <a:pt x="623909" y="28575"/>
                  </a:lnTo>
                  <a:lnTo>
                    <a:pt x="601195" y="28575"/>
                  </a:lnTo>
                  <a:lnTo>
                    <a:pt x="596382" y="30757"/>
                  </a:lnTo>
                  <a:lnTo>
                    <a:pt x="589338" y="39389"/>
                  </a:lnTo>
                  <a:lnTo>
                    <a:pt x="587602" y="44995"/>
                  </a:lnTo>
                  <a:lnTo>
                    <a:pt x="587602" y="58985"/>
                  </a:lnTo>
                  <a:lnTo>
                    <a:pt x="589388" y="64641"/>
                  </a:lnTo>
                  <a:lnTo>
                    <a:pt x="593045" y="69006"/>
                  </a:lnTo>
                  <a:lnTo>
                    <a:pt x="596630" y="73173"/>
                  </a:lnTo>
                  <a:lnTo>
                    <a:pt x="601393" y="75307"/>
                  </a:lnTo>
                  <a:lnTo>
                    <a:pt x="623676" y="75307"/>
                  </a:lnTo>
                  <a:lnTo>
                    <a:pt x="623271" y="75852"/>
                  </a:lnTo>
                  <a:lnTo>
                    <a:pt x="620344" y="78432"/>
                  </a:lnTo>
                  <a:lnTo>
                    <a:pt x="613200" y="82599"/>
                  </a:lnTo>
                  <a:lnTo>
                    <a:pt x="609231" y="83641"/>
                  </a:lnTo>
                  <a:close/>
                </a:path>
                <a:path w="635635" h="107950">
                  <a:moveTo>
                    <a:pt x="635078" y="30807"/>
                  </a:moveTo>
                  <a:lnTo>
                    <a:pt x="625553" y="30807"/>
                  </a:lnTo>
                  <a:lnTo>
                    <a:pt x="625553" y="21580"/>
                  </a:lnTo>
                  <a:lnTo>
                    <a:pt x="635078" y="21580"/>
                  </a:lnTo>
                  <a:lnTo>
                    <a:pt x="635078" y="30807"/>
                  </a:lnTo>
                  <a:close/>
                </a:path>
                <a:path w="635635" h="107950">
                  <a:moveTo>
                    <a:pt x="623676" y="75307"/>
                  </a:moveTo>
                  <a:lnTo>
                    <a:pt x="610720" y="75307"/>
                  </a:lnTo>
                  <a:lnTo>
                    <a:pt x="614143" y="74364"/>
                  </a:lnTo>
                  <a:lnTo>
                    <a:pt x="617516" y="72479"/>
                  </a:lnTo>
                  <a:lnTo>
                    <a:pt x="620989" y="70594"/>
                  </a:lnTo>
                  <a:lnTo>
                    <a:pt x="623668" y="68163"/>
                  </a:lnTo>
                  <a:lnTo>
                    <a:pt x="625553" y="65186"/>
                  </a:lnTo>
                  <a:lnTo>
                    <a:pt x="625553" y="38397"/>
                  </a:lnTo>
                  <a:lnTo>
                    <a:pt x="623668" y="35520"/>
                  </a:lnTo>
                  <a:lnTo>
                    <a:pt x="620989" y="33188"/>
                  </a:lnTo>
                  <a:lnTo>
                    <a:pt x="617516" y="31402"/>
                  </a:lnTo>
                  <a:lnTo>
                    <a:pt x="614043" y="29517"/>
                  </a:lnTo>
                  <a:lnTo>
                    <a:pt x="610620" y="28575"/>
                  </a:lnTo>
                  <a:lnTo>
                    <a:pt x="623909" y="28575"/>
                  </a:lnTo>
                  <a:lnTo>
                    <a:pt x="625553" y="30807"/>
                  </a:lnTo>
                  <a:lnTo>
                    <a:pt x="635078" y="30807"/>
                  </a:lnTo>
                  <a:lnTo>
                    <a:pt x="635078" y="72776"/>
                  </a:lnTo>
                  <a:lnTo>
                    <a:pt x="625553" y="72776"/>
                  </a:lnTo>
                  <a:lnTo>
                    <a:pt x="623676" y="75307"/>
                  </a:lnTo>
                  <a:close/>
                </a:path>
                <a:path w="635635" h="107950">
                  <a:moveTo>
                    <a:pt x="628516" y="99863"/>
                  </a:moveTo>
                  <a:lnTo>
                    <a:pt x="612109" y="99863"/>
                  </a:lnTo>
                  <a:lnTo>
                    <a:pt x="616970" y="98226"/>
                  </a:lnTo>
                  <a:lnTo>
                    <a:pt x="620344" y="94952"/>
                  </a:lnTo>
                  <a:lnTo>
                    <a:pt x="623816" y="91777"/>
                  </a:lnTo>
                  <a:lnTo>
                    <a:pt x="625553" y="87312"/>
                  </a:lnTo>
                  <a:lnTo>
                    <a:pt x="625553" y="72776"/>
                  </a:lnTo>
                  <a:lnTo>
                    <a:pt x="635078" y="72776"/>
                  </a:lnTo>
                  <a:lnTo>
                    <a:pt x="635078" y="89743"/>
                  </a:lnTo>
                  <a:lnTo>
                    <a:pt x="632498" y="96341"/>
                  </a:lnTo>
                  <a:lnTo>
                    <a:pt x="628516" y="99863"/>
                  </a:lnTo>
                  <a:close/>
                </a:path>
                <a:path w="635635" h="107950">
                  <a:moveTo>
                    <a:pt x="615085" y="107751"/>
                  </a:moveTo>
                  <a:lnTo>
                    <a:pt x="600599" y="107751"/>
                  </a:lnTo>
                  <a:lnTo>
                    <a:pt x="596085" y="107106"/>
                  </a:lnTo>
                  <a:lnTo>
                    <a:pt x="592215" y="105816"/>
                  </a:lnTo>
                  <a:lnTo>
                    <a:pt x="588445" y="104626"/>
                  </a:lnTo>
                  <a:lnTo>
                    <a:pt x="584724" y="102244"/>
                  </a:lnTo>
                  <a:lnTo>
                    <a:pt x="581053" y="98673"/>
                  </a:lnTo>
                  <a:lnTo>
                    <a:pt x="585964" y="91529"/>
                  </a:lnTo>
                  <a:lnTo>
                    <a:pt x="588445" y="94605"/>
                  </a:lnTo>
                  <a:lnTo>
                    <a:pt x="591273" y="96738"/>
                  </a:lnTo>
                  <a:lnTo>
                    <a:pt x="594448" y="97928"/>
                  </a:lnTo>
                  <a:lnTo>
                    <a:pt x="597623" y="99218"/>
                  </a:lnTo>
                  <a:lnTo>
                    <a:pt x="601393" y="99863"/>
                  </a:lnTo>
                  <a:lnTo>
                    <a:pt x="628516" y="99863"/>
                  </a:lnTo>
                  <a:lnTo>
                    <a:pt x="622279" y="105469"/>
                  </a:lnTo>
                  <a:lnTo>
                    <a:pt x="615085" y="10775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3" name="object 53" descr=""/>
          <p:cNvGrpSpPr/>
          <p:nvPr/>
        </p:nvGrpSpPr>
        <p:grpSpPr>
          <a:xfrm>
            <a:off x="4744170" y="1687902"/>
            <a:ext cx="4109085" cy="2921635"/>
            <a:chOff x="4744170" y="1687902"/>
            <a:chExt cx="4109085" cy="2921635"/>
          </a:xfrm>
        </p:grpSpPr>
        <p:pic>
          <p:nvPicPr>
            <p:cNvPr id="54" name="object 54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292950" y="2991225"/>
              <a:ext cx="2560148" cy="1618114"/>
            </a:xfrm>
            <a:prstGeom prst="rect">
              <a:avLst/>
            </a:prstGeom>
          </p:spPr>
        </p:pic>
        <p:sp>
          <p:nvSpPr>
            <p:cNvPr id="55" name="object 55" descr=""/>
            <p:cNvSpPr/>
            <p:nvPr/>
          </p:nvSpPr>
          <p:spPr>
            <a:xfrm>
              <a:off x="4748933" y="1692664"/>
              <a:ext cx="1508125" cy="2106295"/>
            </a:xfrm>
            <a:custGeom>
              <a:avLst/>
              <a:gdLst/>
              <a:ahLst/>
              <a:cxnLst/>
              <a:rect l="l" t="t" r="r" b="b"/>
              <a:pathLst>
                <a:path w="1508125" h="2106295">
                  <a:moveTo>
                    <a:pt x="0" y="0"/>
                  </a:moveTo>
                  <a:lnTo>
                    <a:pt x="74681" y="6868"/>
                  </a:lnTo>
                  <a:lnTo>
                    <a:pt x="144558" y="26851"/>
                  </a:lnTo>
                  <a:lnTo>
                    <a:pt x="209974" y="59009"/>
                  </a:lnTo>
                  <a:lnTo>
                    <a:pt x="271274" y="102408"/>
                  </a:lnTo>
                  <a:lnTo>
                    <a:pt x="300486" y="128030"/>
                  </a:lnTo>
                  <a:lnTo>
                    <a:pt x="328799" y="156111"/>
                  </a:lnTo>
                  <a:lnTo>
                    <a:pt x="356253" y="186533"/>
                  </a:lnTo>
                  <a:lnTo>
                    <a:pt x="382893" y="219179"/>
                  </a:lnTo>
                  <a:lnTo>
                    <a:pt x="408760" y="253934"/>
                  </a:lnTo>
                  <a:lnTo>
                    <a:pt x="433899" y="290678"/>
                  </a:lnTo>
                  <a:lnTo>
                    <a:pt x="458351" y="329296"/>
                  </a:lnTo>
                  <a:lnTo>
                    <a:pt x="482161" y="369671"/>
                  </a:lnTo>
                  <a:lnTo>
                    <a:pt x="505369" y="411684"/>
                  </a:lnTo>
                  <a:lnTo>
                    <a:pt x="528021" y="455219"/>
                  </a:lnTo>
                  <a:lnTo>
                    <a:pt x="550158" y="500160"/>
                  </a:lnTo>
                  <a:lnTo>
                    <a:pt x="571823" y="546388"/>
                  </a:lnTo>
                  <a:lnTo>
                    <a:pt x="593059" y="593788"/>
                  </a:lnTo>
                  <a:lnTo>
                    <a:pt x="613910" y="642241"/>
                  </a:lnTo>
                  <a:lnTo>
                    <a:pt x="634418" y="691630"/>
                  </a:lnTo>
                  <a:lnTo>
                    <a:pt x="654625" y="741839"/>
                  </a:lnTo>
                  <a:lnTo>
                    <a:pt x="674576" y="792751"/>
                  </a:lnTo>
                  <a:lnTo>
                    <a:pt x="694312" y="844248"/>
                  </a:lnTo>
                  <a:lnTo>
                    <a:pt x="713877" y="896214"/>
                  </a:lnTo>
                  <a:lnTo>
                    <a:pt x="733313" y="948531"/>
                  </a:lnTo>
                  <a:lnTo>
                    <a:pt x="752664" y="1001082"/>
                  </a:lnTo>
                  <a:lnTo>
                    <a:pt x="771972" y="1053749"/>
                  </a:lnTo>
                  <a:lnTo>
                    <a:pt x="790073" y="1103128"/>
                  </a:lnTo>
                  <a:lnTo>
                    <a:pt x="808210" y="1152410"/>
                  </a:lnTo>
                  <a:lnTo>
                    <a:pt x="826417" y="1201499"/>
                  </a:lnTo>
                  <a:lnTo>
                    <a:pt x="844731" y="1250299"/>
                  </a:lnTo>
                  <a:lnTo>
                    <a:pt x="863186" y="1298712"/>
                  </a:lnTo>
                  <a:lnTo>
                    <a:pt x="881818" y="1346644"/>
                  </a:lnTo>
                  <a:lnTo>
                    <a:pt x="900662" y="1393996"/>
                  </a:lnTo>
                  <a:lnTo>
                    <a:pt x="919754" y="1440673"/>
                  </a:lnTo>
                  <a:lnTo>
                    <a:pt x="939129" y="1486579"/>
                  </a:lnTo>
                  <a:lnTo>
                    <a:pt x="958822" y="1531616"/>
                  </a:lnTo>
                  <a:lnTo>
                    <a:pt x="978869" y="1575688"/>
                  </a:lnTo>
                  <a:lnTo>
                    <a:pt x="999304" y="1618699"/>
                  </a:lnTo>
                  <a:lnTo>
                    <a:pt x="1020164" y="1660553"/>
                  </a:lnTo>
                  <a:lnTo>
                    <a:pt x="1041483" y="1701152"/>
                  </a:lnTo>
                  <a:lnTo>
                    <a:pt x="1063298" y="1740401"/>
                  </a:lnTo>
                  <a:lnTo>
                    <a:pt x="1085642" y="1778202"/>
                  </a:lnTo>
                  <a:lnTo>
                    <a:pt x="1116320" y="1826187"/>
                  </a:lnTo>
                  <a:lnTo>
                    <a:pt x="1148088" y="1871198"/>
                  </a:lnTo>
                  <a:lnTo>
                    <a:pt x="1181029" y="1913008"/>
                  </a:lnTo>
                  <a:lnTo>
                    <a:pt x="1215226" y="1951388"/>
                  </a:lnTo>
                  <a:lnTo>
                    <a:pt x="1250764" y="1986109"/>
                  </a:lnTo>
                  <a:lnTo>
                    <a:pt x="1287726" y="2016943"/>
                  </a:lnTo>
                  <a:lnTo>
                    <a:pt x="1346024" y="2055404"/>
                  </a:lnTo>
                  <a:lnTo>
                    <a:pt x="1407996" y="2083831"/>
                  </a:lnTo>
                  <a:lnTo>
                    <a:pt x="1457058" y="2098103"/>
                  </a:lnTo>
                  <a:lnTo>
                    <a:pt x="1491061" y="2104080"/>
                  </a:lnTo>
                  <a:lnTo>
                    <a:pt x="1493940" y="2104457"/>
                  </a:lnTo>
                  <a:lnTo>
                    <a:pt x="1496829" y="2104804"/>
                  </a:lnTo>
                  <a:lnTo>
                    <a:pt x="1499729" y="2105119"/>
                  </a:lnTo>
                  <a:lnTo>
                    <a:pt x="1501180" y="2105277"/>
                  </a:lnTo>
                  <a:lnTo>
                    <a:pt x="1502633" y="2105426"/>
                  </a:lnTo>
                  <a:lnTo>
                    <a:pt x="1504089" y="2105568"/>
                  </a:lnTo>
                  <a:lnTo>
                    <a:pt x="1508034" y="2105932"/>
                  </a:lnTo>
                </a:path>
              </a:pathLst>
            </a:custGeom>
            <a:ln w="9524">
              <a:solidFill>
                <a:srgbClr val="E9483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 descr=""/>
            <p:cNvSpPr/>
            <p:nvPr/>
          </p:nvSpPr>
          <p:spPr>
            <a:xfrm>
              <a:off x="6256591" y="3783248"/>
              <a:ext cx="32384" cy="32384"/>
            </a:xfrm>
            <a:custGeom>
              <a:avLst/>
              <a:gdLst/>
              <a:ahLst/>
              <a:cxnLst/>
              <a:rect l="l" t="t" r="r" b="b"/>
              <a:pathLst>
                <a:path w="32385" h="32385">
                  <a:moveTo>
                    <a:pt x="31683" y="16709"/>
                  </a:moveTo>
                  <a:lnTo>
                    <a:pt x="31307" y="25354"/>
                  </a:lnTo>
                  <a:lnTo>
                    <a:pt x="23994" y="32058"/>
                  </a:lnTo>
                  <a:lnTo>
                    <a:pt x="15349" y="31683"/>
                  </a:lnTo>
                  <a:lnTo>
                    <a:pt x="6703" y="31307"/>
                  </a:lnTo>
                  <a:lnTo>
                    <a:pt x="0" y="23994"/>
                  </a:lnTo>
                  <a:lnTo>
                    <a:pt x="375" y="15348"/>
                  </a:lnTo>
                  <a:lnTo>
                    <a:pt x="751" y="6703"/>
                  </a:lnTo>
                  <a:lnTo>
                    <a:pt x="8064" y="0"/>
                  </a:lnTo>
                  <a:lnTo>
                    <a:pt x="16709" y="375"/>
                  </a:lnTo>
                  <a:lnTo>
                    <a:pt x="25355" y="750"/>
                  </a:lnTo>
                  <a:lnTo>
                    <a:pt x="32058" y="8063"/>
                  </a:lnTo>
                  <a:lnTo>
                    <a:pt x="31683" y="16709"/>
                  </a:lnTo>
                  <a:close/>
                </a:path>
              </a:pathLst>
            </a:custGeom>
            <a:ln w="9524">
              <a:solidFill>
                <a:srgbClr val="E9483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 descr=""/>
            <p:cNvSpPr/>
            <p:nvPr/>
          </p:nvSpPr>
          <p:spPr>
            <a:xfrm>
              <a:off x="5147765" y="2620281"/>
              <a:ext cx="539750" cy="152400"/>
            </a:xfrm>
            <a:custGeom>
              <a:avLst/>
              <a:gdLst/>
              <a:ahLst/>
              <a:cxnLst/>
              <a:rect l="l" t="t" r="r" b="b"/>
              <a:pathLst>
                <a:path w="539750" h="152400">
                  <a:moveTo>
                    <a:pt x="539410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539410" y="0"/>
                  </a:lnTo>
                  <a:lnTo>
                    <a:pt x="539410" y="152400"/>
                  </a:lnTo>
                  <a:close/>
                </a:path>
              </a:pathLst>
            </a:custGeom>
            <a:solidFill>
              <a:srgbClr val="E9483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" name="object 58" descr=""/>
            <p:cNvSpPr/>
            <p:nvPr/>
          </p:nvSpPr>
          <p:spPr>
            <a:xfrm>
              <a:off x="5148956" y="2657518"/>
              <a:ext cx="537845" cy="109855"/>
            </a:xfrm>
            <a:custGeom>
              <a:avLst/>
              <a:gdLst/>
              <a:ahLst/>
              <a:cxnLst/>
              <a:rect l="l" t="t" r="r" b="b"/>
              <a:pathLst>
                <a:path w="537845" h="109855">
                  <a:moveTo>
                    <a:pt x="12055" y="84683"/>
                  </a:moveTo>
                  <a:lnTo>
                    <a:pt x="0" y="84683"/>
                  </a:lnTo>
                  <a:lnTo>
                    <a:pt x="33932" y="0"/>
                  </a:lnTo>
                  <a:lnTo>
                    <a:pt x="47029" y="0"/>
                  </a:lnTo>
                  <a:lnTo>
                    <a:pt x="51421" y="10864"/>
                  </a:lnTo>
                  <a:lnTo>
                    <a:pt x="40630" y="10864"/>
                  </a:lnTo>
                  <a:lnTo>
                    <a:pt x="22621" y="56554"/>
                  </a:lnTo>
                  <a:lnTo>
                    <a:pt x="69890" y="56554"/>
                  </a:lnTo>
                  <a:lnTo>
                    <a:pt x="73680" y="65930"/>
                  </a:lnTo>
                  <a:lnTo>
                    <a:pt x="19496" y="65930"/>
                  </a:lnTo>
                  <a:lnTo>
                    <a:pt x="12055" y="84683"/>
                  </a:lnTo>
                  <a:close/>
                </a:path>
                <a:path w="537845" h="109855">
                  <a:moveTo>
                    <a:pt x="69890" y="56554"/>
                  </a:moveTo>
                  <a:lnTo>
                    <a:pt x="58489" y="56554"/>
                  </a:lnTo>
                  <a:lnTo>
                    <a:pt x="40630" y="10864"/>
                  </a:lnTo>
                  <a:lnTo>
                    <a:pt x="51421" y="10864"/>
                  </a:lnTo>
                  <a:lnTo>
                    <a:pt x="69890" y="56554"/>
                  </a:lnTo>
                  <a:close/>
                </a:path>
                <a:path w="537845" h="109855">
                  <a:moveTo>
                    <a:pt x="81260" y="84683"/>
                  </a:moveTo>
                  <a:lnTo>
                    <a:pt x="69205" y="84683"/>
                  </a:lnTo>
                  <a:lnTo>
                    <a:pt x="61614" y="65930"/>
                  </a:lnTo>
                  <a:lnTo>
                    <a:pt x="73680" y="65930"/>
                  </a:lnTo>
                  <a:lnTo>
                    <a:pt x="81260" y="84683"/>
                  </a:lnTo>
                  <a:close/>
                </a:path>
                <a:path w="537845" h="109855">
                  <a:moveTo>
                    <a:pt x="132516" y="78432"/>
                  </a:moveTo>
                  <a:lnTo>
                    <a:pt x="116424" y="78432"/>
                  </a:lnTo>
                  <a:lnTo>
                    <a:pt x="119995" y="77440"/>
                  </a:lnTo>
                  <a:lnTo>
                    <a:pt x="122377" y="75455"/>
                  </a:lnTo>
                  <a:lnTo>
                    <a:pt x="124857" y="73471"/>
                  </a:lnTo>
                  <a:lnTo>
                    <a:pt x="126097" y="70941"/>
                  </a:lnTo>
                  <a:lnTo>
                    <a:pt x="126097" y="65186"/>
                  </a:lnTo>
                  <a:lnTo>
                    <a:pt x="124758" y="63103"/>
                  </a:lnTo>
                  <a:lnTo>
                    <a:pt x="122079" y="61614"/>
                  </a:lnTo>
                  <a:lnTo>
                    <a:pt x="119499" y="60027"/>
                  </a:lnTo>
                  <a:lnTo>
                    <a:pt x="114538" y="58340"/>
                  </a:lnTo>
                  <a:lnTo>
                    <a:pt x="107196" y="56554"/>
                  </a:lnTo>
                  <a:lnTo>
                    <a:pt x="101045" y="55364"/>
                  </a:lnTo>
                  <a:lnTo>
                    <a:pt x="96332" y="53379"/>
                  </a:lnTo>
                  <a:lnTo>
                    <a:pt x="89783" y="47823"/>
                  </a:lnTo>
                  <a:lnTo>
                    <a:pt x="88146" y="44102"/>
                  </a:lnTo>
                  <a:lnTo>
                    <a:pt x="88171" y="34230"/>
                  </a:lnTo>
                  <a:lnTo>
                    <a:pt x="90230" y="30063"/>
                  </a:lnTo>
                  <a:lnTo>
                    <a:pt x="98564" y="23514"/>
                  </a:lnTo>
                  <a:lnTo>
                    <a:pt x="104120" y="21877"/>
                  </a:lnTo>
                  <a:lnTo>
                    <a:pt x="120293" y="21877"/>
                  </a:lnTo>
                  <a:lnTo>
                    <a:pt x="127834" y="24804"/>
                  </a:lnTo>
                  <a:lnTo>
                    <a:pt x="132646" y="29616"/>
                  </a:lnTo>
                  <a:lnTo>
                    <a:pt x="106799" y="29616"/>
                  </a:lnTo>
                  <a:lnTo>
                    <a:pt x="103475" y="30559"/>
                  </a:lnTo>
                  <a:lnTo>
                    <a:pt x="101094" y="32444"/>
                  </a:lnTo>
                  <a:lnTo>
                    <a:pt x="98713" y="34230"/>
                  </a:lnTo>
                  <a:lnTo>
                    <a:pt x="97522" y="36512"/>
                  </a:lnTo>
                  <a:lnTo>
                    <a:pt x="97522" y="41671"/>
                  </a:lnTo>
                  <a:lnTo>
                    <a:pt x="98862" y="43606"/>
                  </a:lnTo>
                  <a:lnTo>
                    <a:pt x="101541" y="45094"/>
                  </a:lnTo>
                  <a:lnTo>
                    <a:pt x="104220" y="46484"/>
                  </a:lnTo>
                  <a:lnTo>
                    <a:pt x="109181" y="47972"/>
                  </a:lnTo>
                  <a:lnTo>
                    <a:pt x="122674" y="50948"/>
                  </a:lnTo>
                  <a:lnTo>
                    <a:pt x="127387" y="53131"/>
                  </a:lnTo>
                  <a:lnTo>
                    <a:pt x="130562" y="56108"/>
                  </a:lnTo>
                  <a:lnTo>
                    <a:pt x="133836" y="58985"/>
                  </a:lnTo>
                  <a:lnTo>
                    <a:pt x="135474" y="62855"/>
                  </a:lnTo>
                  <a:lnTo>
                    <a:pt x="135424" y="73471"/>
                  </a:lnTo>
                  <a:lnTo>
                    <a:pt x="133241" y="77886"/>
                  </a:lnTo>
                  <a:lnTo>
                    <a:pt x="132516" y="78432"/>
                  </a:lnTo>
                  <a:close/>
                </a:path>
                <a:path w="537845" h="109855">
                  <a:moveTo>
                    <a:pt x="129372" y="37355"/>
                  </a:moveTo>
                  <a:lnTo>
                    <a:pt x="127486" y="35173"/>
                  </a:lnTo>
                  <a:lnTo>
                    <a:pt x="124956" y="33337"/>
                  </a:lnTo>
                  <a:lnTo>
                    <a:pt x="118606" y="30360"/>
                  </a:lnTo>
                  <a:lnTo>
                    <a:pt x="115034" y="29616"/>
                  </a:lnTo>
                  <a:lnTo>
                    <a:pt x="132646" y="29616"/>
                  </a:lnTo>
                  <a:lnTo>
                    <a:pt x="133688" y="30658"/>
                  </a:lnTo>
                  <a:lnTo>
                    <a:pt x="129372" y="37355"/>
                  </a:lnTo>
                  <a:close/>
                </a:path>
                <a:path w="537845" h="109855">
                  <a:moveTo>
                    <a:pt x="118557" y="86171"/>
                  </a:moveTo>
                  <a:lnTo>
                    <a:pt x="111215" y="86171"/>
                  </a:lnTo>
                  <a:lnTo>
                    <a:pt x="103866" y="85566"/>
                  </a:lnTo>
                  <a:lnTo>
                    <a:pt x="97299" y="83753"/>
                  </a:lnTo>
                  <a:lnTo>
                    <a:pt x="91513" y="80729"/>
                  </a:lnTo>
                  <a:lnTo>
                    <a:pt x="86509" y="76497"/>
                  </a:lnTo>
                  <a:lnTo>
                    <a:pt x="91420" y="69651"/>
                  </a:lnTo>
                  <a:lnTo>
                    <a:pt x="93504" y="72032"/>
                  </a:lnTo>
                  <a:lnTo>
                    <a:pt x="96332" y="74116"/>
                  </a:lnTo>
                  <a:lnTo>
                    <a:pt x="99904" y="75902"/>
                  </a:lnTo>
                  <a:lnTo>
                    <a:pt x="103475" y="77589"/>
                  </a:lnTo>
                  <a:lnTo>
                    <a:pt x="107395" y="78432"/>
                  </a:lnTo>
                  <a:lnTo>
                    <a:pt x="132516" y="78432"/>
                  </a:lnTo>
                  <a:lnTo>
                    <a:pt x="124411" y="84534"/>
                  </a:lnTo>
                  <a:lnTo>
                    <a:pt x="118557" y="86171"/>
                  </a:lnTo>
                  <a:close/>
                </a:path>
                <a:path w="537845" h="109855">
                  <a:moveTo>
                    <a:pt x="191548" y="78432"/>
                  </a:moveTo>
                  <a:lnTo>
                    <a:pt x="175455" y="78432"/>
                  </a:lnTo>
                  <a:lnTo>
                    <a:pt x="179027" y="77440"/>
                  </a:lnTo>
                  <a:lnTo>
                    <a:pt x="181408" y="75455"/>
                  </a:lnTo>
                  <a:lnTo>
                    <a:pt x="183889" y="73471"/>
                  </a:lnTo>
                  <a:lnTo>
                    <a:pt x="185129" y="70941"/>
                  </a:lnTo>
                  <a:lnTo>
                    <a:pt x="185129" y="65186"/>
                  </a:lnTo>
                  <a:lnTo>
                    <a:pt x="183790" y="63103"/>
                  </a:lnTo>
                  <a:lnTo>
                    <a:pt x="181111" y="61614"/>
                  </a:lnTo>
                  <a:lnTo>
                    <a:pt x="178531" y="60027"/>
                  </a:lnTo>
                  <a:lnTo>
                    <a:pt x="173570" y="58340"/>
                  </a:lnTo>
                  <a:lnTo>
                    <a:pt x="166228" y="56554"/>
                  </a:lnTo>
                  <a:lnTo>
                    <a:pt x="160076" y="55364"/>
                  </a:lnTo>
                  <a:lnTo>
                    <a:pt x="155363" y="53379"/>
                  </a:lnTo>
                  <a:lnTo>
                    <a:pt x="148815" y="47823"/>
                  </a:lnTo>
                  <a:lnTo>
                    <a:pt x="147178" y="44102"/>
                  </a:lnTo>
                  <a:lnTo>
                    <a:pt x="147202" y="34230"/>
                  </a:lnTo>
                  <a:lnTo>
                    <a:pt x="149261" y="30063"/>
                  </a:lnTo>
                  <a:lnTo>
                    <a:pt x="157596" y="23514"/>
                  </a:lnTo>
                  <a:lnTo>
                    <a:pt x="163152" y="21877"/>
                  </a:lnTo>
                  <a:lnTo>
                    <a:pt x="179325" y="21877"/>
                  </a:lnTo>
                  <a:lnTo>
                    <a:pt x="186865" y="24804"/>
                  </a:lnTo>
                  <a:lnTo>
                    <a:pt x="191677" y="29616"/>
                  </a:lnTo>
                  <a:lnTo>
                    <a:pt x="165831" y="29616"/>
                  </a:lnTo>
                  <a:lnTo>
                    <a:pt x="162507" y="30559"/>
                  </a:lnTo>
                  <a:lnTo>
                    <a:pt x="160126" y="32444"/>
                  </a:lnTo>
                  <a:lnTo>
                    <a:pt x="157745" y="34230"/>
                  </a:lnTo>
                  <a:lnTo>
                    <a:pt x="156554" y="36512"/>
                  </a:lnTo>
                  <a:lnTo>
                    <a:pt x="156554" y="41671"/>
                  </a:lnTo>
                  <a:lnTo>
                    <a:pt x="157894" y="43606"/>
                  </a:lnTo>
                  <a:lnTo>
                    <a:pt x="160572" y="45094"/>
                  </a:lnTo>
                  <a:lnTo>
                    <a:pt x="163251" y="46484"/>
                  </a:lnTo>
                  <a:lnTo>
                    <a:pt x="168212" y="47972"/>
                  </a:lnTo>
                  <a:lnTo>
                    <a:pt x="181706" y="50948"/>
                  </a:lnTo>
                  <a:lnTo>
                    <a:pt x="186419" y="53131"/>
                  </a:lnTo>
                  <a:lnTo>
                    <a:pt x="189594" y="56108"/>
                  </a:lnTo>
                  <a:lnTo>
                    <a:pt x="192868" y="58985"/>
                  </a:lnTo>
                  <a:lnTo>
                    <a:pt x="194505" y="62855"/>
                  </a:lnTo>
                  <a:lnTo>
                    <a:pt x="194456" y="73471"/>
                  </a:lnTo>
                  <a:lnTo>
                    <a:pt x="192273" y="77886"/>
                  </a:lnTo>
                  <a:lnTo>
                    <a:pt x="191548" y="78432"/>
                  </a:lnTo>
                  <a:close/>
                </a:path>
                <a:path w="537845" h="109855">
                  <a:moveTo>
                    <a:pt x="188403" y="37355"/>
                  </a:moveTo>
                  <a:lnTo>
                    <a:pt x="186518" y="35173"/>
                  </a:lnTo>
                  <a:lnTo>
                    <a:pt x="183988" y="33337"/>
                  </a:lnTo>
                  <a:lnTo>
                    <a:pt x="177638" y="30360"/>
                  </a:lnTo>
                  <a:lnTo>
                    <a:pt x="174066" y="29616"/>
                  </a:lnTo>
                  <a:lnTo>
                    <a:pt x="191677" y="29616"/>
                  </a:lnTo>
                  <a:lnTo>
                    <a:pt x="192719" y="30658"/>
                  </a:lnTo>
                  <a:lnTo>
                    <a:pt x="188403" y="37355"/>
                  </a:lnTo>
                  <a:close/>
                </a:path>
                <a:path w="537845" h="109855">
                  <a:moveTo>
                    <a:pt x="177588" y="86171"/>
                  </a:moveTo>
                  <a:lnTo>
                    <a:pt x="170246" y="86171"/>
                  </a:lnTo>
                  <a:lnTo>
                    <a:pt x="162898" y="85566"/>
                  </a:lnTo>
                  <a:lnTo>
                    <a:pt x="156331" y="83753"/>
                  </a:lnTo>
                  <a:lnTo>
                    <a:pt x="150545" y="80729"/>
                  </a:lnTo>
                  <a:lnTo>
                    <a:pt x="145541" y="76497"/>
                  </a:lnTo>
                  <a:lnTo>
                    <a:pt x="150452" y="69651"/>
                  </a:lnTo>
                  <a:lnTo>
                    <a:pt x="152536" y="72032"/>
                  </a:lnTo>
                  <a:lnTo>
                    <a:pt x="155363" y="74116"/>
                  </a:lnTo>
                  <a:lnTo>
                    <a:pt x="158935" y="75902"/>
                  </a:lnTo>
                  <a:lnTo>
                    <a:pt x="162507" y="77589"/>
                  </a:lnTo>
                  <a:lnTo>
                    <a:pt x="166426" y="78432"/>
                  </a:lnTo>
                  <a:lnTo>
                    <a:pt x="191548" y="78432"/>
                  </a:lnTo>
                  <a:lnTo>
                    <a:pt x="183442" y="84534"/>
                  </a:lnTo>
                  <a:lnTo>
                    <a:pt x="177588" y="86171"/>
                  </a:lnTo>
                  <a:close/>
                </a:path>
                <a:path w="537845" h="109855">
                  <a:moveTo>
                    <a:pt x="237612" y="86171"/>
                  </a:moveTo>
                  <a:lnTo>
                    <a:pt x="228385" y="86171"/>
                  </a:lnTo>
                  <a:lnTo>
                    <a:pt x="220844" y="83194"/>
                  </a:lnTo>
                  <a:lnTo>
                    <a:pt x="214990" y="77241"/>
                  </a:lnTo>
                  <a:lnTo>
                    <a:pt x="209236" y="71189"/>
                  </a:lnTo>
                  <a:lnTo>
                    <a:pt x="206358" y="63450"/>
                  </a:lnTo>
                  <a:lnTo>
                    <a:pt x="206358" y="44896"/>
                  </a:lnTo>
                  <a:lnTo>
                    <a:pt x="209236" y="37256"/>
                  </a:lnTo>
                  <a:lnTo>
                    <a:pt x="220745" y="24953"/>
                  </a:lnTo>
                  <a:lnTo>
                    <a:pt x="227939" y="21877"/>
                  </a:lnTo>
                  <a:lnTo>
                    <a:pt x="245401" y="21877"/>
                  </a:lnTo>
                  <a:lnTo>
                    <a:pt x="252495" y="24953"/>
                  </a:lnTo>
                  <a:lnTo>
                    <a:pt x="256686" y="29765"/>
                  </a:lnTo>
                  <a:lnTo>
                    <a:pt x="230766" y="29765"/>
                  </a:lnTo>
                  <a:lnTo>
                    <a:pt x="226053" y="31750"/>
                  </a:lnTo>
                  <a:lnTo>
                    <a:pt x="218513" y="39687"/>
                  </a:lnTo>
                  <a:lnTo>
                    <a:pt x="216528" y="44499"/>
                  </a:lnTo>
                  <a:lnTo>
                    <a:pt x="216330" y="50155"/>
                  </a:lnTo>
                  <a:lnTo>
                    <a:pt x="266039" y="50155"/>
                  </a:lnTo>
                  <a:lnTo>
                    <a:pt x="266039" y="57150"/>
                  </a:lnTo>
                  <a:lnTo>
                    <a:pt x="216330" y="57150"/>
                  </a:lnTo>
                  <a:lnTo>
                    <a:pt x="216727" y="63400"/>
                  </a:lnTo>
                  <a:lnTo>
                    <a:pt x="219009" y="68510"/>
                  </a:lnTo>
                  <a:lnTo>
                    <a:pt x="223176" y="72479"/>
                  </a:lnTo>
                  <a:lnTo>
                    <a:pt x="227343" y="76348"/>
                  </a:lnTo>
                  <a:lnTo>
                    <a:pt x="232453" y="78283"/>
                  </a:lnTo>
                  <a:lnTo>
                    <a:pt x="260191" y="78283"/>
                  </a:lnTo>
                  <a:lnTo>
                    <a:pt x="256979" y="80897"/>
                  </a:lnTo>
                  <a:lnTo>
                    <a:pt x="251230" y="83827"/>
                  </a:lnTo>
                  <a:lnTo>
                    <a:pt x="244775" y="85585"/>
                  </a:lnTo>
                  <a:lnTo>
                    <a:pt x="237612" y="86171"/>
                  </a:lnTo>
                  <a:close/>
                </a:path>
                <a:path w="537845" h="109855">
                  <a:moveTo>
                    <a:pt x="266039" y="50155"/>
                  </a:moveTo>
                  <a:lnTo>
                    <a:pt x="256662" y="50155"/>
                  </a:lnTo>
                  <a:lnTo>
                    <a:pt x="256662" y="44499"/>
                  </a:lnTo>
                  <a:lnTo>
                    <a:pt x="254777" y="39687"/>
                  </a:lnTo>
                  <a:lnTo>
                    <a:pt x="251007" y="35718"/>
                  </a:lnTo>
                  <a:lnTo>
                    <a:pt x="247336" y="31750"/>
                  </a:lnTo>
                  <a:lnTo>
                    <a:pt x="242474" y="29765"/>
                  </a:lnTo>
                  <a:lnTo>
                    <a:pt x="256686" y="29765"/>
                  </a:lnTo>
                  <a:lnTo>
                    <a:pt x="257853" y="31105"/>
                  </a:lnTo>
                  <a:lnTo>
                    <a:pt x="263310" y="37157"/>
                  </a:lnTo>
                  <a:lnTo>
                    <a:pt x="265987" y="44896"/>
                  </a:lnTo>
                  <a:lnTo>
                    <a:pt x="266039" y="50155"/>
                  </a:lnTo>
                  <a:close/>
                </a:path>
                <a:path w="537845" h="109855">
                  <a:moveTo>
                    <a:pt x="260191" y="78283"/>
                  </a:moveTo>
                  <a:lnTo>
                    <a:pt x="245947" y="78283"/>
                  </a:lnTo>
                  <a:lnTo>
                    <a:pt x="252247" y="75703"/>
                  </a:lnTo>
                  <a:lnTo>
                    <a:pt x="257406" y="70544"/>
                  </a:lnTo>
                  <a:lnTo>
                    <a:pt x="262020" y="76795"/>
                  </a:lnTo>
                  <a:lnTo>
                    <a:pt x="260191" y="78283"/>
                  </a:lnTo>
                  <a:close/>
                </a:path>
                <a:path w="537845" h="109855">
                  <a:moveTo>
                    <a:pt x="299486" y="32295"/>
                  </a:moveTo>
                  <a:lnTo>
                    <a:pt x="290928" y="32295"/>
                  </a:lnTo>
                  <a:lnTo>
                    <a:pt x="292317" y="29815"/>
                  </a:lnTo>
                  <a:lnTo>
                    <a:pt x="294996" y="27483"/>
                  </a:lnTo>
                  <a:lnTo>
                    <a:pt x="298965" y="25300"/>
                  </a:lnTo>
                  <a:lnTo>
                    <a:pt x="303033" y="23018"/>
                  </a:lnTo>
                  <a:lnTo>
                    <a:pt x="306952" y="21877"/>
                  </a:lnTo>
                  <a:lnTo>
                    <a:pt x="315485" y="21877"/>
                  </a:lnTo>
                  <a:lnTo>
                    <a:pt x="319205" y="22969"/>
                  </a:lnTo>
                  <a:lnTo>
                    <a:pt x="324563" y="27334"/>
                  </a:lnTo>
                  <a:lnTo>
                    <a:pt x="326349" y="30063"/>
                  </a:lnTo>
                  <a:lnTo>
                    <a:pt x="326430" y="30360"/>
                  </a:lnTo>
                  <a:lnTo>
                    <a:pt x="303926" y="30360"/>
                  </a:lnTo>
                  <a:lnTo>
                    <a:pt x="300900" y="31353"/>
                  </a:lnTo>
                  <a:lnTo>
                    <a:pt x="299486" y="32295"/>
                  </a:lnTo>
                  <a:close/>
                </a:path>
                <a:path w="537845" h="109855">
                  <a:moveTo>
                    <a:pt x="334449" y="33337"/>
                  </a:moveTo>
                  <a:lnTo>
                    <a:pt x="327242" y="33337"/>
                  </a:lnTo>
                  <a:lnTo>
                    <a:pt x="329326" y="29964"/>
                  </a:lnTo>
                  <a:lnTo>
                    <a:pt x="332302" y="27235"/>
                  </a:lnTo>
                  <a:lnTo>
                    <a:pt x="336172" y="25151"/>
                  </a:lnTo>
                  <a:lnTo>
                    <a:pt x="340141" y="22969"/>
                  </a:lnTo>
                  <a:lnTo>
                    <a:pt x="344010" y="21877"/>
                  </a:lnTo>
                  <a:lnTo>
                    <a:pt x="359191" y="21877"/>
                  </a:lnTo>
                  <a:lnTo>
                    <a:pt x="364896" y="28029"/>
                  </a:lnTo>
                  <a:lnTo>
                    <a:pt x="364896" y="30360"/>
                  </a:lnTo>
                  <a:lnTo>
                    <a:pt x="340885" y="30360"/>
                  </a:lnTo>
                  <a:lnTo>
                    <a:pt x="337759" y="31303"/>
                  </a:lnTo>
                  <a:lnTo>
                    <a:pt x="334449" y="33337"/>
                  </a:lnTo>
                  <a:close/>
                </a:path>
                <a:path w="537845" h="109855">
                  <a:moveTo>
                    <a:pt x="290928" y="84683"/>
                  </a:moveTo>
                  <a:lnTo>
                    <a:pt x="281403" y="84683"/>
                  </a:lnTo>
                  <a:lnTo>
                    <a:pt x="281403" y="23366"/>
                  </a:lnTo>
                  <a:lnTo>
                    <a:pt x="290928" y="23366"/>
                  </a:lnTo>
                  <a:lnTo>
                    <a:pt x="290928" y="32295"/>
                  </a:lnTo>
                  <a:lnTo>
                    <a:pt x="299486" y="32295"/>
                  </a:lnTo>
                  <a:lnTo>
                    <a:pt x="297923" y="33337"/>
                  </a:lnTo>
                  <a:lnTo>
                    <a:pt x="294946" y="35222"/>
                  </a:lnTo>
                  <a:lnTo>
                    <a:pt x="292615" y="37405"/>
                  </a:lnTo>
                  <a:lnTo>
                    <a:pt x="291029" y="39737"/>
                  </a:lnTo>
                  <a:lnTo>
                    <a:pt x="290928" y="84683"/>
                  </a:lnTo>
                  <a:close/>
                </a:path>
                <a:path w="537845" h="109855">
                  <a:moveTo>
                    <a:pt x="327838" y="84683"/>
                  </a:moveTo>
                  <a:lnTo>
                    <a:pt x="318313" y="84683"/>
                  </a:lnTo>
                  <a:lnTo>
                    <a:pt x="318313" y="34577"/>
                  </a:lnTo>
                  <a:lnTo>
                    <a:pt x="314542" y="30360"/>
                  </a:lnTo>
                  <a:lnTo>
                    <a:pt x="326430" y="30360"/>
                  </a:lnTo>
                  <a:lnTo>
                    <a:pt x="327242" y="33337"/>
                  </a:lnTo>
                  <a:lnTo>
                    <a:pt x="334449" y="33337"/>
                  </a:lnTo>
                  <a:lnTo>
                    <a:pt x="331707" y="35073"/>
                  </a:lnTo>
                  <a:lnTo>
                    <a:pt x="329425" y="37256"/>
                  </a:lnTo>
                  <a:lnTo>
                    <a:pt x="327838" y="39737"/>
                  </a:lnTo>
                  <a:lnTo>
                    <a:pt x="327838" y="84683"/>
                  </a:lnTo>
                  <a:close/>
                </a:path>
                <a:path w="537845" h="109855">
                  <a:moveTo>
                    <a:pt x="364896" y="84683"/>
                  </a:moveTo>
                  <a:lnTo>
                    <a:pt x="355371" y="84683"/>
                  </a:lnTo>
                  <a:lnTo>
                    <a:pt x="355371" y="34577"/>
                  </a:lnTo>
                  <a:lnTo>
                    <a:pt x="351600" y="30360"/>
                  </a:lnTo>
                  <a:lnTo>
                    <a:pt x="364896" y="30360"/>
                  </a:lnTo>
                  <a:lnTo>
                    <a:pt x="364896" y="84683"/>
                  </a:lnTo>
                  <a:close/>
                </a:path>
                <a:path w="537845" h="109855">
                  <a:moveTo>
                    <a:pt x="393504" y="84683"/>
                  </a:moveTo>
                  <a:lnTo>
                    <a:pt x="383979" y="84683"/>
                  </a:lnTo>
                  <a:lnTo>
                    <a:pt x="383979" y="0"/>
                  </a:lnTo>
                  <a:lnTo>
                    <a:pt x="393504" y="0"/>
                  </a:lnTo>
                  <a:lnTo>
                    <a:pt x="393504" y="32593"/>
                  </a:lnTo>
                  <a:lnTo>
                    <a:pt x="402210" y="32593"/>
                  </a:lnTo>
                  <a:lnTo>
                    <a:pt x="397671" y="35222"/>
                  </a:lnTo>
                  <a:lnTo>
                    <a:pt x="395190" y="37504"/>
                  </a:lnTo>
                  <a:lnTo>
                    <a:pt x="393504" y="40183"/>
                  </a:lnTo>
                  <a:lnTo>
                    <a:pt x="393504" y="68014"/>
                  </a:lnTo>
                  <a:lnTo>
                    <a:pt x="395190" y="70792"/>
                  </a:lnTo>
                  <a:lnTo>
                    <a:pt x="397671" y="73124"/>
                  </a:lnTo>
                  <a:lnTo>
                    <a:pt x="400945" y="75009"/>
                  </a:lnTo>
                  <a:lnTo>
                    <a:pt x="402070" y="75604"/>
                  </a:lnTo>
                  <a:lnTo>
                    <a:pt x="393504" y="75604"/>
                  </a:lnTo>
                  <a:lnTo>
                    <a:pt x="393504" y="84683"/>
                  </a:lnTo>
                  <a:close/>
                </a:path>
                <a:path w="537845" h="109855">
                  <a:moveTo>
                    <a:pt x="402210" y="32593"/>
                  </a:moveTo>
                  <a:lnTo>
                    <a:pt x="393504" y="32593"/>
                  </a:lnTo>
                  <a:lnTo>
                    <a:pt x="398762" y="25449"/>
                  </a:lnTo>
                  <a:lnTo>
                    <a:pt x="405658" y="21877"/>
                  </a:lnTo>
                  <a:lnTo>
                    <a:pt x="422327" y="21877"/>
                  </a:lnTo>
                  <a:lnTo>
                    <a:pt x="428875" y="24854"/>
                  </a:lnTo>
                  <a:lnTo>
                    <a:pt x="433464" y="30360"/>
                  </a:lnTo>
                  <a:lnTo>
                    <a:pt x="407940" y="30360"/>
                  </a:lnTo>
                  <a:lnTo>
                    <a:pt x="404319" y="31353"/>
                  </a:lnTo>
                  <a:lnTo>
                    <a:pt x="402210" y="32593"/>
                  </a:lnTo>
                  <a:close/>
                </a:path>
                <a:path w="537845" h="109855">
                  <a:moveTo>
                    <a:pt x="433714" y="77688"/>
                  </a:moveTo>
                  <a:lnTo>
                    <a:pt x="417763" y="77688"/>
                  </a:lnTo>
                  <a:lnTo>
                    <a:pt x="422525" y="75505"/>
                  </a:lnTo>
                  <a:lnTo>
                    <a:pt x="426097" y="71139"/>
                  </a:lnTo>
                  <a:lnTo>
                    <a:pt x="429768" y="66774"/>
                  </a:lnTo>
                  <a:lnTo>
                    <a:pt x="431604" y="61069"/>
                  </a:lnTo>
                  <a:lnTo>
                    <a:pt x="431604" y="46980"/>
                  </a:lnTo>
                  <a:lnTo>
                    <a:pt x="429818" y="41274"/>
                  </a:lnTo>
                  <a:lnTo>
                    <a:pt x="422674" y="32543"/>
                  </a:lnTo>
                  <a:lnTo>
                    <a:pt x="417862" y="30360"/>
                  </a:lnTo>
                  <a:lnTo>
                    <a:pt x="433464" y="30360"/>
                  </a:lnTo>
                  <a:lnTo>
                    <a:pt x="438896" y="36661"/>
                  </a:lnTo>
                  <a:lnTo>
                    <a:pt x="441426" y="44400"/>
                  </a:lnTo>
                  <a:lnTo>
                    <a:pt x="441426" y="63847"/>
                  </a:lnTo>
                  <a:lnTo>
                    <a:pt x="438896" y="71685"/>
                  </a:lnTo>
                  <a:lnTo>
                    <a:pt x="433714" y="77688"/>
                  </a:lnTo>
                  <a:close/>
                </a:path>
                <a:path w="537845" h="109855">
                  <a:moveTo>
                    <a:pt x="422327" y="86171"/>
                  </a:moveTo>
                  <a:lnTo>
                    <a:pt x="409825" y="86171"/>
                  </a:lnTo>
                  <a:lnTo>
                    <a:pt x="405856" y="85179"/>
                  </a:lnTo>
                  <a:lnTo>
                    <a:pt x="398713" y="81210"/>
                  </a:lnTo>
                  <a:lnTo>
                    <a:pt x="395786" y="78680"/>
                  </a:lnTo>
                  <a:lnTo>
                    <a:pt x="393504" y="75604"/>
                  </a:lnTo>
                  <a:lnTo>
                    <a:pt x="402070" y="75604"/>
                  </a:lnTo>
                  <a:lnTo>
                    <a:pt x="404319" y="76795"/>
                  </a:lnTo>
                  <a:lnTo>
                    <a:pt x="407940" y="77688"/>
                  </a:lnTo>
                  <a:lnTo>
                    <a:pt x="433714" y="77688"/>
                  </a:lnTo>
                  <a:lnTo>
                    <a:pt x="428875" y="83294"/>
                  </a:lnTo>
                  <a:lnTo>
                    <a:pt x="422327" y="86171"/>
                  </a:lnTo>
                  <a:close/>
                </a:path>
                <a:path w="537845" h="109855">
                  <a:moveTo>
                    <a:pt x="466500" y="84683"/>
                  </a:moveTo>
                  <a:lnTo>
                    <a:pt x="456975" y="84683"/>
                  </a:lnTo>
                  <a:lnTo>
                    <a:pt x="456975" y="0"/>
                  </a:lnTo>
                  <a:lnTo>
                    <a:pt x="466500" y="0"/>
                  </a:lnTo>
                  <a:lnTo>
                    <a:pt x="466500" y="84683"/>
                  </a:lnTo>
                  <a:close/>
                </a:path>
                <a:path w="537845" h="109855">
                  <a:moveTo>
                    <a:pt x="505494" y="101054"/>
                  </a:moveTo>
                  <a:lnTo>
                    <a:pt x="490896" y="101054"/>
                  </a:lnTo>
                  <a:lnTo>
                    <a:pt x="492633" y="100607"/>
                  </a:lnTo>
                  <a:lnTo>
                    <a:pt x="494022" y="99714"/>
                  </a:lnTo>
                  <a:lnTo>
                    <a:pt x="495510" y="98821"/>
                  </a:lnTo>
                  <a:lnTo>
                    <a:pt x="496850" y="97135"/>
                  </a:lnTo>
                  <a:lnTo>
                    <a:pt x="498040" y="94654"/>
                  </a:lnTo>
                  <a:lnTo>
                    <a:pt x="502059" y="85278"/>
                  </a:lnTo>
                  <a:lnTo>
                    <a:pt x="476460" y="23366"/>
                  </a:lnTo>
                  <a:lnTo>
                    <a:pt x="486729" y="23366"/>
                  </a:lnTo>
                  <a:lnTo>
                    <a:pt x="507119" y="73669"/>
                  </a:lnTo>
                  <a:lnTo>
                    <a:pt x="516885" y="73669"/>
                  </a:lnTo>
                  <a:lnTo>
                    <a:pt x="505494" y="101054"/>
                  </a:lnTo>
                  <a:close/>
                </a:path>
                <a:path w="537845" h="109855">
                  <a:moveTo>
                    <a:pt x="516885" y="73669"/>
                  </a:moveTo>
                  <a:lnTo>
                    <a:pt x="507119" y="73669"/>
                  </a:lnTo>
                  <a:lnTo>
                    <a:pt x="527359" y="23366"/>
                  </a:lnTo>
                  <a:lnTo>
                    <a:pt x="537777" y="23366"/>
                  </a:lnTo>
                  <a:lnTo>
                    <a:pt x="516885" y="73669"/>
                  </a:lnTo>
                  <a:close/>
                </a:path>
                <a:path w="537845" h="109855">
                  <a:moveTo>
                    <a:pt x="489111" y="109537"/>
                  </a:moveTo>
                  <a:lnTo>
                    <a:pt x="486630" y="109537"/>
                  </a:lnTo>
                  <a:lnTo>
                    <a:pt x="484298" y="109239"/>
                  </a:lnTo>
                  <a:lnTo>
                    <a:pt x="482116" y="108644"/>
                  </a:lnTo>
                  <a:lnTo>
                    <a:pt x="483604" y="100012"/>
                  </a:lnTo>
                  <a:lnTo>
                    <a:pt x="484993" y="100707"/>
                  </a:lnTo>
                  <a:lnTo>
                    <a:pt x="486729" y="101054"/>
                  </a:lnTo>
                  <a:lnTo>
                    <a:pt x="505494" y="101054"/>
                  </a:lnTo>
                  <a:lnTo>
                    <a:pt x="503745" y="105221"/>
                  </a:lnTo>
                  <a:lnTo>
                    <a:pt x="497743" y="109339"/>
                  </a:lnTo>
                  <a:lnTo>
                    <a:pt x="489111" y="10953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" name="object 59" descr=""/>
            <p:cNvSpPr/>
            <p:nvPr/>
          </p:nvSpPr>
          <p:spPr>
            <a:xfrm>
              <a:off x="5267733" y="2772681"/>
              <a:ext cx="299720" cy="152400"/>
            </a:xfrm>
            <a:custGeom>
              <a:avLst/>
              <a:gdLst/>
              <a:ahLst/>
              <a:cxnLst/>
              <a:rect l="l" t="t" r="r" b="b"/>
              <a:pathLst>
                <a:path w="299720" h="152400">
                  <a:moveTo>
                    <a:pt x="299474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299474" y="0"/>
                  </a:lnTo>
                  <a:lnTo>
                    <a:pt x="299474" y="152400"/>
                  </a:lnTo>
                  <a:close/>
                </a:path>
              </a:pathLst>
            </a:custGeom>
            <a:solidFill>
              <a:srgbClr val="E9483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" name="object 60" descr=""/>
            <p:cNvSpPr/>
            <p:nvPr/>
          </p:nvSpPr>
          <p:spPr>
            <a:xfrm>
              <a:off x="5271900" y="2816466"/>
              <a:ext cx="289560" cy="101600"/>
            </a:xfrm>
            <a:custGeom>
              <a:avLst/>
              <a:gdLst/>
              <a:ahLst/>
              <a:cxnLst/>
              <a:rect l="l" t="t" r="r" b="b"/>
              <a:pathLst>
                <a:path w="289560" h="101600">
                  <a:moveTo>
                    <a:pt x="46007" y="71883"/>
                  </a:moveTo>
                  <a:lnTo>
                    <a:pt x="29914" y="71883"/>
                  </a:lnTo>
                  <a:lnTo>
                    <a:pt x="33486" y="70891"/>
                  </a:lnTo>
                  <a:lnTo>
                    <a:pt x="35867" y="68907"/>
                  </a:lnTo>
                  <a:lnTo>
                    <a:pt x="38348" y="66923"/>
                  </a:lnTo>
                  <a:lnTo>
                    <a:pt x="39588" y="64393"/>
                  </a:lnTo>
                  <a:lnTo>
                    <a:pt x="39588" y="58638"/>
                  </a:lnTo>
                  <a:lnTo>
                    <a:pt x="38248" y="56554"/>
                  </a:lnTo>
                  <a:lnTo>
                    <a:pt x="35569" y="55066"/>
                  </a:lnTo>
                  <a:lnTo>
                    <a:pt x="32990" y="53478"/>
                  </a:lnTo>
                  <a:lnTo>
                    <a:pt x="28029" y="51792"/>
                  </a:lnTo>
                  <a:lnTo>
                    <a:pt x="20687" y="50006"/>
                  </a:lnTo>
                  <a:lnTo>
                    <a:pt x="14535" y="48815"/>
                  </a:lnTo>
                  <a:lnTo>
                    <a:pt x="9822" y="46831"/>
                  </a:lnTo>
                  <a:lnTo>
                    <a:pt x="3274" y="41274"/>
                  </a:lnTo>
                  <a:lnTo>
                    <a:pt x="1637" y="37554"/>
                  </a:lnTo>
                  <a:lnTo>
                    <a:pt x="1661" y="27682"/>
                  </a:lnTo>
                  <a:lnTo>
                    <a:pt x="3720" y="23514"/>
                  </a:lnTo>
                  <a:lnTo>
                    <a:pt x="12055" y="16966"/>
                  </a:lnTo>
                  <a:lnTo>
                    <a:pt x="17611" y="15329"/>
                  </a:lnTo>
                  <a:lnTo>
                    <a:pt x="33783" y="15329"/>
                  </a:lnTo>
                  <a:lnTo>
                    <a:pt x="41324" y="18256"/>
                  </a:lnTo>
                  <a:lnTo>
                    <a:pt x="46136" y="23068"/>
                  </a:lnTo>
                  <a:lnTo>
                    <a:pt x="20290" y="23068"/>
                  </a:lnTo>
                  <a:lnTo>
                    <a:pt x="16966" y="24010"/>
                  </a:lnTo>
                  <a:lnTo>
                    <a:pt x="14585" y="25896"/>
                  </a:lnTo>
                  <a:lnTo>
                    <a:pt x="12203" y="27682"/>
                  </a:lnTo>
                  <a:lnTo>
                    <a:pt x="11013" y="29964"/>
                  </a:lnTo>
                  <a:lnTo>
                    <a:pt x="11013" y="35123"/>
                  </a:lnTo>
                  <a:lnTo>
                    <a:pt x="12352" y="37058"/>
                  </a:lnTo>
                  <a:lnTo>
                    <a:pt x="15031" y="38546"/>
                  </a:lnTo>
                  <a:lnTo>
                    <a:pt x="17710" y="39935"/>
                  </a:lnTo>
                  <a:lnTo>
                    <a:pt x="22671" y="41423"/>
                  </a:lnTo>
                  <a:lnTo>
                    <a:pt x="36165" y="44400"/>
                  </a:lnTo>
                  <a:lnTo>
                    <a:pt x="40878" y="46583"/>
                  </a:lnTo>
                  <a:lnTo>
                    <a:pt x="44053" y="49559"/>
                  </a:lnTo>
                  <a:lnTo>
                    <a:pt x="47327" y="52437"/>
                  </a:lnTo>
                  <a:lnTo>
                    <a:pt x="48964" y="56306"/>
                  </a:lnTo>
                  <a:lnTo>
                    <a:pt x="48915" y="66923"/>
                  </a:lnTo>
                  <a:lnTo>
                    <a:pt x="46732" y="71338"/>
                  </a:lnTo>
                  <a:lnTo>
                    <a:pt x="46007" y="71883"/>
                  </a:lnTo>
                  <a:close/>
                </a:path>
                <a:path w="289560" h="101600">
                  <a:moveTo>
                    <a:pt x="42862" y="30807"/>
                  </a:moveTo>
                  <a:lnTo>
                    <a:pt x="40977" y="28624"/>
                  </a:lnTo>
                  <a:lnTo>
                    <a:pt x="38447" y="26789"/>
                  </a:lnTo>
                  <a:lnTo>
                    <a:pt x="32097" y="23812"/>
                  </a:lnTo>
                  <a:lnTo>
                    <a:pt x="28525" y="23068"/>
                  </a:lnTo>
                  <a:lnTo>
                    <a:pt x="46136" y="23068"/>
                  </a:lnTo>
                  <a:lnTo>
                    <a:pt x="47178" y="24110"/>
                  </a:lnTo>
                  <a:lnTo>
                    <a:pt x="42862" y="30807"/>
                  </a:lnTo>
                  <a:close/>
                </a:path>
                <a:path w="289560" h="101600">
                  <a:moveTo>
                    <a:pt x="32047" y="79623"/>
                  </a:moveTo>
                  <a:lnTo>
                    <a:pt x="24705" y="79623"/>
                  </a:lnTo>
                  <a:lnTo>
                    <a:pt x="17357" y="79018"/>
                  </a:lnTo>
                  <a:lnTo>
                    <a:pt x="10790" y="77204"/>
                  </a:lnTo>
                  <a:lnTo>
                    <a:pt x="5004" y="74181"/>
                  </a:lnTo>
                  <a:lnTo>
                    <a:pt x="0" y="69949"/>
                  </a:lnTo>
                  <a:lnTo>
                    <a:pt x="4911" y="63103"/>
                  </a:lnTo>
                  <a:lnTo>
                    <a:pt x="6994" y="65484"/>
                  </a:lnTo>
                  <a:lnTo>
                    <a:pt x="9822" y="67567"/>
                  </a:lnTo>
                  <a:lnTo>
                    <a:pt x="13394" y="69353"/>
                  </a:lnTo>
                  <a:lnTo>
                    <a:pt x="16966" y="71040"/>
                  </a:lnTo>
                  <a:lnTo>
                    <a:pt x="20885" y="71883"/>
                  </a:lnTo>
                  <a:lnTo>
                    <a:pt x="46007" y="71883"/>
                  </a:lnTo>
                  <a:lnTo>
                    <a:pt x="37901" y="77985"/>
                  </a:lnTo>
                  <a:lnTo>
                    <a:pt x="32047" y="79623"/>
                  </a:lnTo>
                  <a:close/>
                </a:path>
                <a:path w="289560" h="101600">
                  <a:moveTo>
                    <a:pt x="75849" y="16817"/>
                  </a:moveTo>
                  <a:lnTo>
                    <a:pt x="66324" y="16817"/>
                  </a:lnTo>
                  <a:lnTo>
                    <a:pt x="66324" y="0"/>
                  </a:lnTo>
                  <a:lnTo>
                    <a:pt x="75849" y="0"/>
                  </a:lnTo>
                  <a:lnTo>
                    <a:pt x="75849" y="16817"/>
                  </a:lnTo>
                  <a:close/>
                </a:path>
                <a:path w="289560" h="101600">
                  <a:moveTo>
                    <a:pt x="88202" y="25151"/>
                  </a:moveTo>
                  <a:lnTo>
                    <a:pt x="56203" y="25151"/>
                  </a:lnTo>
                  <a:lnTo>
                    <a:pt x="56203" y="16817"/>
                  </a:lnTo>
                  <a:lnTo>
                    <a:pt x="88202" y="16817"/>
                  </a:lnTo>
                  <a:lnTo>
                    <a:pt x="88202" y="25151"/>
                  </a:lnTo>
                  <a:close/>
                </a:path>
                <a:path w="289560" h="101600">
                  <a:moveTo>
                    <a:pt x="84828" y="79623"/>
                  </a:moveTo>
                  <a:lnTo>
                    <a:pt x="70838" y="79623"/>
                  </a:lnTo>
                  <a:lnTo>
                    <a:pt x="66324" y="74860"/>
                  </a:lnTo>
                  <a:lnTo>
                    <a:pt x="66324" y="25151"/>
                  </a:lnTo>
                  <a:lnTo>
                    <a:pt x="75849" y="25151"/>
                  </a:lnTo>
                  <a:lnTo>
                    <a:pt x="75849" y="65533"/>
                  </a:lnTo>
                  <a:lnTo>
                    <a:pt x="76345" y="67419"/>
                  </a:lnTo>
                  <a:lnTo>
                    <a:pt x="78329" y="70395"/>
                  </a:lnTo>
                  <a:lnTo>
                    <a:pt x="79917" y="71139"/>
                  </a:lnTo>
                  <a:lnTo>
                    <a:pt x="89501" y="71139"/>
                  </a:lnTo>
                  <a:lnTo>
                    <a:pt x="91327" y="75753"/>
                  </a:lnTo>
                  <a:lnTo>
                    <a:pt x="88648" y="78333"/>
                  </a:lnTo>
                  <a:lnTo>
                    <a:pt x="84828" y="79623"/>
                  </a:lnTo>
                  <a:close/>
                </a:path>
                <a:path w="289560" h="101600">
                  <a:moveTo>
                    <a:pt x="89501" y="71139"/>
                  </a:moveTo>
                  <a:lnTo>
                    <a:pt x="84679" y="71139"/>
                  </a:lnTo>
                  <a:lnTo>
                    <a:pt x="86812" y="70296"/>
                  </a:lnTo>
                  <a:lnTo>
                    <a:pt x="88499" y="68609"/>
                  </a:lnTo>
                  <a:lnTo>
                    <a:pt x="89501" y="71139"/>
                  </a:lnTo>
                  <a:close/>
                </a:path>
                <a:path w="289560" h="101600">
                  <a:moveTo>
                    <a:pt x="129394" y="79623"/>
                  </a:moveTo>
                  <a:lnTo>
                    <a:pt x="120167" y="79623"/>
                  </a:lnTo>
                  <a:lnTo>
                    <a:pt x="112626" y="76646"/>
                  </a:lnTo>
                  <a:lnTo>
                    <a:pt x="106772" y="70693"/>
                  </a:lnTo>
                  <a:lnTo>
                    <a:pt x="101018" y="64641"/>
                  </a:lnTo>
                  <a:lnTo>
                    <a:pt x="98140" y="56901"/>
                  </a:lnTo>
                  <a:lnTo>
                    <a:pt x="98140" y="38348"/>
                  </a:lnTo>
                  <a:lnTo>
                    <a:pt x="101018" y="30708"/>
                  </a:lnTo>
                  <a:lnTo>
                    <a:pt x="112527" y="18405"/>
                  </a:lnTo>
                  <a:lnTo>
                    <a:pt x="119721" y="15329"/>
                  </a:lnTo>
                  <a:lnTo>
                    <a:pt x="137183" y="15329"/>
                  </a:lnTo>
                  <a:lnTo>
                    <a:pt x="144277" y="18405"/>
                  </a:lnTo>
                  <a:lnTo>
                    <a:pt x="148468" y="23217"/>
                  </a:lnTo>
                  <a:lnTo>
                    <a:pt x="122548" y="23217"/>
                  </a:lnTo>
                  <a:lnTo>
                    <a:pt x="117835" y="25201"/>
                  </a:lnTo>
                  <a:lnTo>
                    <a:pt x="110295" y="33139"/>
                  </a:lnTo>
                  <a:lnTo>
                    <a:pt x="108310" y="37951"/>
                  </a:lnTo>
                  <a:lnTo>
                    <a:pt x="108112" y="43606"/>
                  </a:lnTo>
                  <a:lnTo>
                    <a:pt x="157821" y="43606"/>
                  </a:lnTo>
                  <a:lnTo>
                    <a:pt x="157821" y="50601"/>
                  </a:lnTo>
                  <a:lnTo>
                    <a:pt x="108112" y="50601"/>
                  </a:lnTo>
                  <a:lnTo>
                    <a:pt x="108509" y="56852"/>
                  </a:lnTo>
                  <a:lnTo>
                    <a:pt x="110791" y="61962"/>
                  </a:lnTo>
                  <a:lnTo>
                    <a:pt x="114958" y="65930"/>
                  </a:lnTo>
                  <a:lnTo>
                    <a:pt x="119125" y="69800"/>
                  </a:lnTo>
                  <a:lnTo>
                    <a:pt x="124235" y="71735"/>
                  </a:lnTo>
                  <a:lnTo>
                    <a:pt x="151973" y="71735"/>
                  </a:lnTo>
                  <a:lnTo>
                    <a:pt x="148761" y="74348"/>
                  </a:lnTo>
                  <a:lnTo>
                    <a:pt x="143012" y="77279"/>
                  </a:lnTo>
                  <a:lnTo>
                    <a:pt x="136557" y="79037"/>
                  </a:lnTo>
                  <a:lnTo>
                    <a:pt x="129394" y="79623"/>
                  </a:lnTo>
                  <a:close/>
                </a:path>
                <a:path w="289560" h="101600">
                  <a:moveTo>
                    <a:pt x="157821" y="43606"/>
                  </a:moveTo>
                  <a:lnTo>
                    <a:pt x="148444" y="43606"/>
                  </a:lnTo>
                  <a:lnTo>
                    <a:pt x="148444" y="37951"/>
                  </a:lnTo>
                  <a:lnTo>
                    <a:pt x="146559" y="33139"/>
                  </a:lnTo>
                  <a:lnTo>
                    <a:pt x="142789" y="29170"/>
                  </a:lnTo>
                  <a:lnTo>
                    <a:pt x="139118" y="25201"/>
                  </a:lnTo>
                  <a:lnTo>
                    <a:pt x="134256" y="23217"/>
                  </a:lnTo>
                  <a:lnTo>
                    <a:pt x="148468" y="23217"/>
                  </a:lnTo>
                  <a:lnTo>
                    <a:pt x="149635" y="24556"/>
                  </a:lnTo>
                  <a:lnTo>
                    <a:pt x="155092" y="30608"/>
                  </a:lnTo>
                  <a:lnTo>
                    <a:pt x="157769" y="38348"/>
                  </a:lnTo>
                  <a:lnTo>
                    <a:pt x="157821" y="43606"/>
                  </a:lnTo>
                  <a:close/>
                </a:path>
                <a:path w="289560" h="101600">
                  <a:moveTo>
                    <a:pt x="151973" y="71735"/>
                  </a:moveTo>
                  <a:lnTo>
                    <a:pt x="137729" y="71735"/>
                  </a:lnTo>
                  <a:lnTo>
                    <a:pt x="144029" y="69155"/>
                  </a:lnTo>
                  <a:lnTo>
                    <a:pt x="149188" y="63996"/>
                  </a:lnTo>
                  <a:lnTo>
                    <a:pt x="153802" y="70246"/>
                  </a:lnTo>
                  <a:lnTo>
                    <a:pt x="151973" y="71735"/>
                  </a:lnTo>
                  <a:close/>
                </a:path>
                <a:path w="289560" h="101600">
                  <a:moveTo>
                    <a:pt x="191483" y="25896"/>
                  </a:moveTo>
                  <a:lnTo>
                    <a:pt x="182710" y="25896"/>
                  </a:lnTo>
                  <a:lnTo>
                    <a:pt x="184893" y="22820"/>
                  </a:lnTo>
                  <a:lnTo>
                    <a:pt x="187770" y="20290"/>
                  </a:lnTo>
                  <a:lnTo>
                    <a:pt x="191342" y="18305"/>
                  </a:lnTo>
                  <a:lnTo>
                    <a:pt x="195013" y="16321"/>
                  </a:lnTo>
                  <a:lnTo>
                    <a:pt x="199032" y="15329"/>
                  </a:lnTo>
                  <a:lnTo>
                    <a:pt x="211632" y="15329"/>
                  </a:lnTo>
                  <a:lnTo>
                    <a:pt x="218231" y="18206"/>
                  </a:lnTo>
                  <a:lnTo>
                    <a:pt x="223063" y="23812"/>
                  </a:lnTo>
                  <a:lnTo>
                    <a:pt x="197146" y="23812"/>
                  </a:lnTo>
                  <a:lnTo>
                    <a:pt x="193525" y="24755"/>
                  </a:lnTo>
                  <a:lnTo>
                    <a:pt x="191483" y="25896"/>
                  </a:lnTo>
                  <a:close/>
                </a:path>
                <a:path w="289560" h="101600">
                  <a:moveTo>
                    <a:pt x="182710" y="101500"/>
                  </a:moveTo>
                  <a:lnTo>
                    <a:pt x="173185" y="101500"/>
                  </a:lnTo>
                  <a:lnTo>
                    <a:pt x="173185" y="16817"/>
                  </a:lnTo>
                  <a:lnTo>
                    <a:pt x="182710" y="16817"/>
                  </a:lnTo>
                  <a:lnTo>
                    <a:pt x="182710" y="25896"/>
                  </a:lnTo>
                  <a:lnTo>
                    <a:pt x="191483" y="25896"/>
                  </a:lnTo>
                  <a:lnTo>
                    <a:pt x="190152" y="26640"/>
                  </a:lnTo>
                  <a:lnTo>
                    <a:pt x="186877" y="28525"/>
                  </a:lnTo>
                  <a:lnTo>
                    <a:pt x="184397" y="30857"/>
                  </a:lnTo>
                  <a:lnTo>
                    <a:pt x="182710" y="33635"/>
                  </a:lnTo>
                  <a:lnTo>
                    <a:pt x="182710" y="61317"/>
                  </a:lnTo>
                  <a:lnTo>
                    <a:pt x="184397" y="63996"/>
                  </a:lnTo>
                  <a:lnTo>
                    <a:pt x="186877" y="66327"/>
                  </a:lnTo>
                  <a:lnTo>
                    <a:pt x="190152" y="68312"/>
                  </a:lnTo>
                  <a:lnTo>
                    <a:pt x="191217" y="68907"/>
                  </a:lnTo>
                  <a:lnTo>
                    <a:pt x="182710" y="68907"/>
                  </a:lnTo>
                  <a:lnTo>
                    <a:pt x="182710" y="101500"/>
                  </a:lnTo>
                  <a:close/>
                </a:path>
                <a:path w="289560" h="101600">
                  <a:moveTo>
                    <a:pt x="223073" y="71139"/>
                  </a:moveTo>
                  <a:lnTo>
                    <a:pt x="206870" y="71139"/>
                  </a:lnTo>
                  <a:lnTo>
                    <a:pt x="211583" y="69006"/>
                  </a:lnTo>
                  <a:lnTo>
                    <a:pt x="218826" y="60374"/>
                  </a:lnTo>
                  <a:lnTo>
                    <a:pt x="220661" y="54619"/>
                  </a:lnTo>
                  <a:lnTo>
                    <a:pt x="220661" y="40431"/>
                  </a:lnTo>
                  <a:lnTo>
                    <a:pt x="218875" y="34726"/>
                  </a:lnTo>
                  <a:lnTo>
                    <a:pt x="211732" y="25995"/>
                  </a:lnTo>
                  <a:lnTo>
                    <a:pt x="206969" y="23812"/>
                  </a:lnTo>
                  <a:lnTo>
                    <a:pt x="223063" y="23812"/>
                  </a:lnTo>
                  <a:lnTo>
                    <a:pt x="228152" y="29716"/>
                  </a:lnTo>
                  <a:lnTo>
                    <a:pt x="230633" y="37554"/>
                  </a:lnTo>
                  <a:lnTo>
                    <a:pt x="230633" y="57298"/>
                  </a:lnTo>
                  <a:lnTo>
                    <a:pt x="228152" y="65137"/>
                  </a:lnTo>
                  <a:lnTo>
                    <a:pt x="223073" y="71139"/>
                  </a:lnTo>
                  <a:close/>
                </a:path>
                <a:path w="289560" h="101600">
                  <a:moveTo>
                    <a:pt x="211732" y="79623"/>
                  </a:moveTo>
                  <a:lnTo>
                    <a:pt x="194666" y="79623"/>
                  </a:lnTo>
                  <a:lnTo>
                    <a:pt x="187770" y="76051"/>
                  </a:lnTo>
                  <a:lnTo>
                    <a:pt x="182710" y="68907"/>
                  </a:lnTo>
                  <a:lnTo>
                    <a:pt x="191217" y="68907"/>
                  </a:lnTo>
                  <a:lnTo>
                    <a:pt x="193525" y="70197"/>
                  </a:lnTo>
                  <a:lnTo>
                    <a:pt x="197146" y="71139"/>
                  </a:lnTo>
                  <a:lnTo>
                    <a:pt x="223073" y="71139"/>
                  </a:lnTo>
                  <a:lnTo>
                    <a:pt x="218330" y="76745"/>
                  </a:lnTo>
                  <a:lnTo>
                    <a:pt x="211732" y="79623"/>
                  </a:lnTo>
                  <a:close/>
                </a:path>
                <a:path w="289560" h="101600">
                  <a:moveTo>
                    <a:pt x="286450" y="71883"/>
                  </a:moveTo>
                  <a:lnTo>
                    <a:pt x="270357" y="71883"/>
                  </a:lnTo>
                  <a:lnTo>
                    <a:pt x="273929" y="70891"/>
                  </a:lnTo>
                  <a:lnTo>
                    <a:pt x="276310" y="68907"/>
                  </a:lnTo>
                  <a:lnTo>
                    <a:pt x="278791" y="66923"/>
                  </a:lnTo>
                  <a:lnTo>
                    <a:pt x="280031" y="64393"/>
                  </a:lnTo>
                  <a:lnTo>
                    <a:pt x="280031" y="58638"/>
                  </a:lnTo>
                  <a:lnTo>
                    <a:pt x="278692" y="56554"/>
                  </a:lnTo>
                  <a:lnTo>
                    <a:pt x="276013" y="55066"/>
                  </a:lnTo>
                  <a:lnTo>
                    <a:pt x="273433" y="53478"/>
                  </a:lnTo>
                  <a:lnTo>
                    <a:pt x="268472" y="51792"/>
                  </a:lnTo>
                  <a:lnTo>
                    <a:pt x="261130" y="50006"/>
                  </a:lnTo>
                  <a:lnTo>
                    <a:pt x="254978" y="48815"/>
                  </a:lnTo>
                  <a:lnTo>
                    <a:pt x="250265" y="46831"/>
                  </a:lnTo>
                  <a:lnTo>
                    <a:pt x="243717" y="41274"/>
                  </a:lnTo>
                  <a:lnTo>
                    <a:pt x="242080" y="37554"/>
                  </a:lnTo>
                  <a:lnTo>
                    <a:pt x="242104" y="27682"/>
                  </a:lnTo>
                  <a:lnTo>
                    <a:pt x="244163" y="23514"/>
                  </a:lnTo>
                  <a:lnTo>
                    <a:pt x="252498" y="16966"/>
                  </a:lnTo>
                  <a:lnTo>
                    <a:pt x="258054" y="15329"/>
                  </a:lnTo>
                  <a:lnTo>
                    <a:pt x="274227" y="15329"/>
                  </a:lnTo>
                  <a:lnTo>
                    <a:pt x="281767" y="18256"/>
                  </a:lnTo>
                  <a:lnTo>
                    <a:pt x="286579" y="23068"/>
                  </a:lnTo>
                  <a:lnTo>
                    <a:pt x="260733" y="23068"/>
                  </a:lnTo>
                  <a:lnTo>
                    <a:pt x="257409" y="24010"/>
                  </a:lnTo>
                  <a:lnTo>
                    <a:pt x="255028" y="25896"/>
                  </a:lnTo>
                  <a:lnTo>
                    <a:pt x="252647" y="27682"/>
                  </a:lnTo>
                  <a:lnTo>
                    <a:pt x="251456" y="29964"/>
                  </a:lnTo>
                  <a:lnTo>
                    <a:pt x="251456" y="35123"/>
                  </a:lnTo>
                  <a:lnTo>
                    <a:pt x="252795" y="37058"/>
                  </a:lnTo>
                  <a:lnTo>
                    <a:pt x="255474" y="38546"/>
                  </a:lnTo>
                  <a:lnTo>
                    <a:pt x="258153" y="39935"/>
                  </a:lnTo>
                  <a:lnTo>
                    <a:pt x="263114" y="41423"/>
                  </a:lnTo>
                  <a:lnTo>
                    <a:pt x="276608" y="44400"/>
                  </a:lnTo>
                  <a:lnTo>
                    <a:pt x="281321" y="46583"/>
                  </a:lnTo>
                  <a:lnTo>
                    <a:pt x="284496" y="49559"/>
                  </a:lnTo>
                  <a:lnTo>
                    <a:pt x="287770" y="52437"/>
                  </a:lnTo>
                  <a:lnTo>
                    <a:pt x="289407" y="56306"/>
                  </a:lnTo>
                  <a:lnTo>
                    <a:pt x="289358" y="66923"/>
                  </a:lnTo>
                  <a:lnTo>
                    <a:pt x="287175" y="71338"/>
                  </a:lnTo>
                  <a:lnTo>
                    <a:pt x="286450" y="71883"/>
                  </a:lnTo>
                  <a:close/>
                </a:path>
                <a:path w="289560" h="101600">
                  <a:moveTo>
                    <a:pt x="283305" y="30807"/>
                  </a:moveTo>
                  <a:lnTo>
                    <a:pt x="281420" y="28624"/>
                  </a:lnTo>
                  <a:lnTo>
                    <a:pt x="278890" y="26789"/>
                  </a:lnTo>
                  <a:lnTo>
                    <a:pt x="272540" y="23812"/>
                  </a:lnTo>
                  <a:lnTo>
                    <a:pt x="268968" y="23068"/>
                  </a:lnTo>
                  <a:lnTo>
                    <a:pt x="286579" y="23068"/>
                  </a:lnTo>
                  <a:lnTo>
                    <a:pt x="287621" y="24110"/>
                  </a:lnTo>
                  <a:lnTo>
                    <a:pt x="283305" y="30807"/>
                  </a:lnTo>
                  <a:close/>
                </a:path>
                <a:path w="289560" h="101600">
                  <a:moveTo>
                    <a:pt x="272490" y="79623"/>
                  </a:moveTo>
                  <a:lnTo>
                    <a:pt x="265148" y="79623"/>
                  </a:lnTo>
                  <a:lnTo>
                    <a:pt x="257800" y="79018"/>
                  </a:lnTo>
                  <a:lnTo>
                    <a:pt x="251233" y="77204"/>
                  </a:lnTo>
                  <a:lnTo>
                    <a:pt x="245447" y="74181"/>
                  </a:lnTo>
                  <a:lnTo>
                    <a:pt x="240443" y="69949"/>
                  </a:lnTo>
                  <a:lnTo>
                    <a:pt x="245354" y="63103"/>
                  </a:lnTo>
                  <a:lnTo>
                    <a:pt x="247438" y="65484"/>
                  </a:lnTo>
                  <a:lnTo>
                    <a:pt x="250265" y="67567"/>
                  </a:lnTo>
                  <a:lnTo>
                    <a:pt x="253837" y="69353"/>
                  </a:lnTo>
                  <a:lnTo>
                    <a:pt x="257409" y="71040"/>
                  </a:lnTo>
                  <a:lnTo>
                    <a:pt x="261328" y="71883"/>
                  </a:lnTo>
                  <a:lnTo>
                    <a:pt x="286450" y="71883"/>
                  </a:lnTo>
                  <a:lnTo>
                    <a:pt x="278344" y="77985"/>
                  </a:lnTo>
                  <a:lnTo>
                    <a:pt x="272490" y="7962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3261919" y="912827"/>
            <a:ext cx="4420235" cy="3895090"/>
            <a:chOff x="3261919" y="912827"/>
            <a:chExt cx="4420235" cy="3895090"/>
          </a:xfrm>
        </p:grpSpPr>
        <p:sp>
          <p:nvSpPr>
            <p:cNvPr id="3" name="object 3" descr=""/>
            <p:cNvSpPr/>
            <p:nvPr/>
          </p:nvSpPr>
          <p:spPr>
            <a:xfrm>
              <a:off x="4446437" y="1484768"/>
              <a:ext cx="2995295" cy="2921000"/>
            </a:xfrm>
            <a:custGeom>
              <a:avLst/>
              <a:gdLst/>
              <a:ahLst/>
              <a:cxnLst/>
              <a:rect l="l" t="t" r="r" b="b"/>
              <a:pathLst>
                <a:path w="2995295" h="2921000">
                  <a:moveTo>
                    <a:pt x="0" y="0"/>
                  </a:moveTo>
                  <a:lnTo>
                    <a:pt x="2995199" y="292080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3266681" y="4009575"/>
              <a:ext cx="1228725" cy="763270"/>
            </a:xfrm>
            <a:custGeom>
              <a:avLst/>
              <a:gdLst/>
              <a:ahLst/>
              <a:cxnLst/>
              <a:rect l="l" t="t" r="r" b="b"/>
              <a:pathLst>
                <a:path w="1228725" h="763270">
                  <a:moveTo>
                    <a:pt x="0" y="0"/>
                  </a:moveTo>
                  <a:lnTo>
                    <a:pt x="1228500" y="762899"/>
                  </a:lnTo>
                </a:path>
              </a:pathLst>
            </a:custGeom>
            <a:ln w="9524">
              <a:solidFill>
                <a:srgbClr val="99999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3529440" y="2328844"/>
              <a:ext cx="953135" cy="2474595"/>
            </a:xfrm>
            <a:custGeom>
              <a:avLst/>
              <a:gdLst/>
              <a:ahLst/>
              <a:cxnLst/>
              <a:rect l="l" t="t" r="r" b="b"/>
              <a:pathLst>
                <a:path w="953135" h="2474595">
                  <a:moveTo>
                    <a:pt x="0" y="0"/>
                  </a:moveTo>
                  <a:lnTo>
                    <a:pt x="953099" y="247410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4435547" y="917590"/>
              <a:ext cx="1061085" cy="548640"/>
            </a:xfrm>
            <a:custGeom>
              <a:avLst/>
              <a:gdLst/>
              <a:ahLst/>
              <a:cxnLst/>
              <a:rect l="l" t="t" r="r" b="b"/>
              <a:pathLst>
                <a:path w="1061085" h="548640">
                  <a:moveTo>
                    <a:pt x="0" y="548099"/>
                  </a:moveTo>
                  <a:lnTo>
                    <a:pt x="1060799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5508912" y="974237"/>
              <a:ext cx="1092835" cy="758825"/>
            </a:xfrm>
            <a:custGeom>
              <a:avLst/>
              <a:gdLst/>
              <a:ahLst/>
              <a:cxnLst/>
              <a:rect l="l" t="t" r="r" b="b"/>
              <a:pathLst>
                <a:path w="1092834" h="758825">
                  <a:moveTo>
                    <a:pt x="0" y="0"/>
                  </a:moveTo>
                  <a:lnTo>
                    <a:pt x="1092299" y="758399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5692534" y="1808108"/>
              <a:ext cx="1984375" cy="2242185"/>
            </a:xfrm>
            <a:custGeom>
              <a:avLst/>
              <a:gdLst/>
              <a:ahLst/>
              <a:cxnLst/>
              <a:rect l="l" t="t" r="r" b="b"/>
              <a:pathLst>
                <a:path w="1984375" h="2242185">
                  <a:moveTo>
                    <a:pt x="890137" y="0"/>
                  </a:moveTo>
                  <a:lnTo>
                    <a:pt x="1984237" y="930899"/>
                  </a:lnTo>
                </a:path>
                <a:path w="1984375" h="2242185">
                  <a:moveTo>
                    <a:pt x="0" y="2241787"/>
                  </a:moveTo>
                  <a:lnTo>
                    <a:pt x="1961700" y="876487"/>
                  </a:lnTo>
                </a:path>
              </a:pathLst>
            </a:custGeom>
            <a:ln w="9524">
              <a:solidFill>
                <a:srgbClr val="99999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4324872" y="2739008"/>
              <a:ext cx="3352165" cy="234950"/>
            </a:xfrm>
            <a:custGeom>
              <a:avLst/>
              <a:gdLst/>
              <a:ahLst/>
              <a:cxnLst/>
              <a:rect l="l" t="t" r="r" b="b"/>
              <a:pathLst>
                <a:path w="3352165" h="234950">
                  <a:moveTo>
                    <a:pt x="0" y="234599"/>
                  </a:moveTo>
                  <a:lnTo>
                    <a:pt x="3351899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 descr=""/>
          <p:cNvSpPr/>
          <p:nvPr/>
        </p:nvSpPr>
        <p:spPr>
          <a:xfrm>
            <a:off x="5949015" y="254225"/>
            <a:ext cx="2934970" cy="365760"/>
          </a:xfrm>
          <a:custGeom>
            <a:avLst/>
            <a:gdLst/>
            <a:ahLst/>
            <a:cxnLst/>
            <a:rect l="l" t="t" r="r" b="b"/>
            <a:pathLst>
              <a:path w="2934970" h="365759">
                <a:moveTo>
                  <a:pt x="2934620" y="365759"/>
                </a:moveTo>
                <a:lnTo>
                  <a:pt x="0" y="365759"/>
                </a:lnTo>
                <a:lnTo>
                  <a:pt x="0" y="0"/>
                </a:lnTo>
                <a:lnTo>
                  <a:pt x="2934620" y="0"/>
                </a:lnTo>
                <a:lnTo>
                  <a:pt x="2934620" y="365759"/>
                </a:lnTo>
                <a:close/>
              </a:path>
            </a:pathLst>
          </a:custGeom>
          <a:solidFill>
            <a:srgbClr val="E9483E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1" name="object 11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2622" y="337729"/>
            <a:ext cx="5524482" cy="268783"/>
          </a:xfrm>
          <a:prstGeom prst="rect">
            <a:avLst/>
          </a:prstGeom>
        </p:spPr>
      </p:pic>
      <p:pic>
        <p:nvPicPr>
          <p:cNvPr id="12" name="object 12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968214" y="337729"/>
            <a:ext cx="2915434" cy="212824"/>
          </a:xfrm>
          <a:prstGeom prst="rect">
            <a:avLst/>
          </a:prstGeom>
        </p:spPr>
      </p:pic>
      <p:grpSp>
        <p:nvGrpSpPr>
          <p:cNvPr id="13" name="object 13" descr=""/>
          <p:cNvGrpSpPr/>
          <p:nvPr/>
        </p:nvGrpSpPr>
        <p:grpSpPr>
          <a:xfrm>
            <a:off x="2158402" y="1439526"/>
            <a:ext cx="4461510" cy="2712720"/>
            <a:chOff x="2158402" y="1439526"/>
            <a:chExt cx="4461510" cy="2712720"/>
          </a:xfrm>
        </p:grpSpPr>
        <p:sp>
          <p:nvSpPr>
            <p:cNvPr id="14" name="object 14" descr=""/>
            <p:cNvSpPr/>
            <p:nvPr/>
          </p:nvSpPr>
          <p:spPr>
            <a:xfrm>
              <a:off x="2172690" y="1856939"/>
              <a:ext cx="4264660" cy="2225675"/>
            </a:xfrm>
            <a:custGeom>
              <a:avLst/>
              <a:gdLst/>
              <a:ahLst/>
              <a:cxnLst/>
              <a:rect l="l" t="t" r="r" b="b"/>
              <a:pathLst>
                <a:path w="4264660" h="2225675">
                  <a:moveTo>
                    <a:pt x="1656109" y="1670272"/>
                  </a:moveTo>
                  <a:lnTo>
                    <a:pt x="2177209" y="1075672"/>
                  </a:lnTo>
                </a:path>
                <a:path w="4264660" h="2225675">
                  <a:moveTo>
                    <a:pt x="0" y="477422"/>
                  </a:moveTo>
                  <a:lnTo>
                    <a:pt x="2144399" y="1108322"/>
                  </a:lnTo>
                </a:path>
                <a:path w="4264660" h="2225675">
                  <a:moveTo>
                    <a:pt x="2207970" y="263488"/>
                  </a:moveTo>
                  <a:lnTo>
                    <a:pt x="2152470" y="1108588"/>
                  </a:lnTo>
                </a:path>
                <a:path w="4264660" h="2225675">
                  <a:moveTo>
                    <a:pt x="4264333" y="0"/>
                  </a:moveTo>
                  <a:lnTo>
                    <a:pt x="2160433" y="1108499"/>
                  </a:lnTo>
                </a:path>
                <a:path w="4264660" h="2225675">
                  <a:moveTo>
                    <a:pt x="2160481" y="1108565"/>
                  </a:moveTo>
                  <a:lnTo>
                    <a:pt x="3592681" y="2225165"/>
                  </a:lnTo>
                </a:path>
              </a:pathLst>
            </a:custGeom>
            <a:ln w="28574">
              <a:solidFill>
                <a:srgbClr val="33374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2180813" y="1444393"/>
              <a:ext cx="2233930" cy="2678430"/>
            </a:xfrm>
            <a:custGeom>
              <a:avLst/>
              <a:gdLst/>
              <a:ahLst/>
              <a:cxnLst/>
              <a:rect l="l" t="t" r="r" b="b"/>
              <a:pathLst>
                <a:path w="2233929" h="2678429">
                  <a:moveTo>
                    <a:pt x="1132799" y="2678222"/>
                  </a:moveTo>
                  <a:lnTo>
                    <a:pt x="0" y="849722"/>
                  </a:lnTo>
                </a:path>
                <a:path w="2233929" h="2678429">
                  <a:moveTo>
                    <a:pt x="2233400" y="0"/>
                  </a:moveTo>
                  <a:lnTo>
                    <a:pt x="1100600" y="2638199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2205046" y="1444288"/>
              <a:ext cx="2298065" cy="866140"/>
            </a:xfrm>
            <a:custGeom>
              <a:avLst/>
              <a:gdLst/>
              <a:ahLst/>
              <a:cxnLst/>
              <a:rect l="l" t="t" r="r" b="b"/>
              <a:pathLst>
                <a:path w="2298065" h="866139">
                  <a:moveTo>
                    <a:pt x="0" y="865799"/>
                  </a:moveTo>
                  <a:lnTo>
                    <a:pt x="2297999" y="0"/>
                  </a:lnTo>
                </a:path>
              </a:pathLst>
            </a:custGeom>
            <a:ln w="9524">
              <a:solidFill>
                <a:srgbClr val="B7B7B7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3281175" y="1468549"/>
              <a:ext cx="3293745" cy="2679065"/>
            </a:xfrm>
            <a:custGeom>
              <a:avLst/>
              <a:gdLst/>
              <a:ahLst/>
              <a:cxnLst/>
              <a:rect l="l" t="t" r="r" b="b"/>
              <a:pathLst>
                <a:path w="3293745" h="2679065">
                  <a:moveTo>
                    <a:pt x="1100542" y="0"/>
                  </a:moveTo>
                  <a:lnTo>
                    <a:pt x="3269242" y="331499"/>
                  </a:lnTo>
                </a:path>
                <a:path w="3293745" h="2679065">
                  <a:moveTo>
                    <a:pt x="3293403" y="356034"/>
                  </a:moveTo>
                  <a:lnTo>
                    <a:pt x="2362803" y="2556834"/>
                  </a:lnTo>
                </a:path>
                <a:path w="3293745" h="2679065">
                  <a:moveTo>
                    <a:pt x="2411399" y="2565058"/>
                  </a:moveTo>
                  <a:lnTo>
                    <a:pt x="0" y="2678458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4414097" y="1476632"/>
              <a:ext cx="1246505" cy="2525395"/>
            </a:xfrm>
            <a:custGeom>
              <a:avLst/>
              <a:gdLst/>
              <a:ahLst/>
              <a:cxnLst/>
              <a:rect l="l" t="t" r="r" b="b"/>
              <a:pathLst>
                <a:path w="1246504" h="2525395">
                  <a:moveTo>
                    <a:pt x="0" y="0"/>
                  </a:moveTo>
                  <a:lnTo>
                    <a:pt x="1246199" y="2524800"/>
                  </a:lnTo>
                </a:path>
              </a:pathLst>
            </a:custGeom>
            <a:ln w="9524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2205046" y="1824388"/>
              <a:ext cx="4402455" cy="485775"/>
            </a:xfrm>
            <a:custGeom>
              <a:avLst/>
              <a:gdLst/>
              <a:ahLst/>
              <a:cxnLst/>
              <a:rect l="l" t="t" r="r" b="b"/>
              <a:pathLst>
                <a:path w="4402455" h="485775">
                  <a:moveTo>
                    <a:pt x="0" y="485699"/>
                  </a:moveTo>
                  <a:lnTo>
                    <a:pt x="4401900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3297641" y="1824583"/>
              <a:ext cx="3317875" cy="2273935"/>
            </a:xfrm>
            <a:custGeom>
              <a:avLst/>
              <a:gdLst/>
              <a:ahLst/>
              <a:cxnLst/>
              <a:rect l="l" t="t" r="r" b="b"/>
              <a:pathLst>
                <a:path w="3317875" h="2273935">
                  <a:moveTo>
                    <a:pt x="3317400" y="0"/>
                  </a:moveTo>
                  <a:lnTo>
                    <a:pt x="0" y="227370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 descr=""/>
            <p:cNvSpPr/>
            <p:nvPr/>
          </p:nvSpPr>
          <p:spPr>
            <a:xfrm>
              <a:off x="2213153" y="2342445"/>
              <a:ext cx="3447415" cy="1659255"/>
            </a:xfrm>
            <a:custGeom>
              <a:avLst/>
              <a:gdLst/>
              <a:ahLst/>
              <a:cxnLst/>
              <a:rect l="l" t="t" r="r" b="b"/>
              <a:pathLst>
                <a:path w="3447415" h="1659254">
                  <a:moveTo>
                    <a:pt x="0" y="0"/>
                  </a:moveTo>
                  <a:lnTo>
                    <a:pt x="3446999" y="1658699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22" name="object 22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522871" y="2662058"/>
            <a:ext cx="153899" cy="153899"/>
          </a:xfrm>
          <a:prstGeom prst="rect">
            <a:avLst/>
          </a:prstGeom>
        </p:spPr>
      </p:pic>
      <p:grpSp>
        <p:nvGrpSpPr>
          <p:cNvPr id="23" name="object 23" descr=""/>
          <p:cNvGrpSpPr/>
          <p:nvPr/>
        </p:nvGrpSpPr>
        <p:grpSpPr>
          <a:xfrm>
            <a:off x="1141100" y="845165"/>
            <a:ext cx="7073265" cy="4008754"/>
            <a:chOff x="1141100" y="845165"/>
            <a:chExt cx="7073265" cy="4008754"/>
          </a:xfrm>
        </p:grpSpPr>
        <p:sp>
          <p:nvSpPr>
            <p:cNvPr id="24" name="object 24" descr=""/>
            <p:cNvSpPr/>
            <p:nvPr/>
          </p:nvSpPr>
          <p:spPr>
            <a:xfrm>
              <a:off x="1550700" y="2076834"/>
              <a:ext cx="464184" cy="1797050"/>
            </a:xfrm>
            <a:custGeom>
              <a:avLst/>
              <a:gdLst/>
              <a:ahLst/>
              <a:cxnLst/>
              <a:rect l="l" t="t" r="r" b="b"/>
              <a:pathLst>
                <a:path w="464185" h="1797050">
                  <a:moveTo>
                    <a:pt x="0" y="1797000"/>
                  </a:moveTo>
                  <a:lnTo>
                    <a:pt x="464100" y="0"/>
                  </a:lnTo>
                </a:path>
              </a:pathLst>
            </a:custGeom>
            <a:ln w="9524">
              <a:solidFill>
                <a:srgbClr val="B7B7B7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 descr=""/>
            <p:cNvSpPr/>
            <p:nvPr/>
          </p:nvSpPr>
          <p:spPr>
            <a:xfrm>
              <a:off x="1701150" y="3723384"/>
              <a:ext cx="1405890" cy="109220"/>
            </a:xfrm>
            <a:custGeom>
              <a:avLst/>
              <a:gdLst/>
              <a:ahLst/>
              <a:cxnLst/>
              <a:rect l="l" t="t" r="r" b="b"/>
              <a:pathLst>
                <a:path w="1405889" h="109220">
                  <a:moveTo>
                    <a:pt x="0" y="0"/>
                  </a:moveTo>
                  <a:lnTo>
                    <a:pt x="1405799" y="109199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 descr=""/>
            <p:cNvSpPr/>
            <p:nvPr/>
          </p:nvSpPr>
          <p:spPr>
            <a:xfrm>
              <a:off x="1701150" y="2045784"/>
              <a:ext cx="1945639" cy="1677670"/>
            </a:xfrm>
            <a:custGeom>
              <a:avLst/>
              <a:gdLst/>
              <a:ahLst/>
              <a:cxnLst/>
              <a:rect l="l" t="t" r="r" b="b"/>
              <a:pathLst>
                <a:path w="1945639" h="1677670">
                  <a:moveTo>
                    <a:pt x="0" y="1677600"/>
                  </a:moveTo>
                  <a:lnTo>
                    <a:pt x="1945499" y="0"/>
                  </a:lnTo>
                </a:path>
              </a:pathLst>
            </a:custGeom>
            <a:ln w="9524">
              <a:solidFill>
                <a:srgbClr val="B7B7B7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 descr=""/>
            <p:cNvSpPr/>
            <p:nvPr/>
          </p:nvSpPr>
          <p:spPr>
            <a:xfrm>
              <a:off x="3000112" y="1136760"/>
              <a:ext cx="647065" cy="1143635"/>
            </a:xfrm>
            <a:custGeom>
              <a:avLst/>
              <a:gdLst/>
              <a:ahLst/>
              <a:cxnLst/>
              <a:rect l="l" t="t" r="r" b="b"/>
              <a:pathLst>
                <a:path w="647064" h="1143635">
                  <a:moveTo>
                    <a:pt x="0" y="0"/>
                  </a:moveTo>
                  <a:lnTo>
                    <a:pt x="646500" y="1143600"/>
                  </a:lnTo>
                </a:path>
              </a:pathLst>
            </a:custGeom>
            <a:ln w="9524">
              <a:solidFill>
                <a:srgbClr val="B7B7B7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 descr=""/>
            <p:cNvSpPr/>
            <p:nvPr/>
          </p:nvSpPr>
          <p:spPr>
            <a:xfrm>
              <a:off x="3532093" y="2164428"/>
              <a:ext cx="801370" cy="793115"/>
            </a:xfrm>
            <a:custGeom>
              <a:avLst/>
              <a:gdLst/>
              <a:ahLst/>
              <a:cxnLst/>
              <a:rect l="l" t="t" r="r" b="b"/>
              <a:pathLst>
                <a:path w="801370" h="793114">
                  <a:moveTo>
                    <a:pt x="0" y="0"/>
                  </a:moveTo>
                  <a:lnTo>
                    <a:pt x="801299" y="792899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 descr=""/>
            <p:cNvSpPr/>
            <p:nvPr/>
          </p:nvSpPr>
          <p:spPr>
            <a:xfrm>
              <a:off x="2912502" y="925250"/>
              <a:ext cx="426084" cy="3184525"/>
            </a:xfrm>
            <a:custGeom>
              <a:avLst/>
              <a:gdLst/>
              <a:ahLst/>
              <a:cxnLst/>
              <a:rect l="l" t="t" r="r" b="b"/>
              <a:pathLst>
                <a:path w="426085" h="3184525">
                  <a:moveTo>
                    <a:pt x="0" y="0"/>
                  </a:moveTo>
                  <a:lnTo>
                    <a:pt x="425700" y="3183899"/>
                  </a:lnTo>
                </a:path>
              </a:pathLst>
            </a:custGeom>
            <a:ln w="9524">
              <a:solidFill>
                <a:srgbClr val="B7B7B7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0" name="object 30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34470" y="845165"/>
              <a:ext cx="3686203" cy="2303199"/>
            </a:xfrm>
            <a:prstGeom prst="rect">
              <a:avLst/>
            </a:prstGeom>
          </p:spPr>
        </p:pic>
        <p:pic>
          <p:nvPicPr>
            <p:cNvPr id="31" name="object 31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502224" y="2463716"/>
              <a:ext cx="2300291" cy="2390071"/>
            </a:xfrm>
            <a:prstGeom prst="rect">
              <a:avLst/>
            </a:prstGeom>
          </p:spPr>
        </p:pic>
        <p:pic>
          <p:nvPicPr>
            <p:cNvPr id="32" name="object 32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878581" y="2811195"/>
              <a:ext cx="2726003" cy="1995952"/>
            </a:xfrm>
            <a:prstGeom prst="rect">
              <a:avLst/>
            </a:prstGeom>
          </p:spPr>
        </p:pic>
        <p:pic>
          <p:nvPicPr>
            <p:cNvPr id="33" name="object 33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720145" y="974636"/>
              <a:ext cx="1668225" cy="1668225"/>
            </a:xfrm>
            <a:prstGeom prst="rect">
              <a:avLst/>
            </a:prstGeom>
          </p:spPr>
        </p:pic>
        <p:sp>
          <p:nvSpPr>
            <p:cNvPr id="34" name="object 34" descr=""/>
            <p:cNvSpPr/>
            <p:nvPr/>
          </p:nvSpPr>
          <p:spPr>
            <a:xfrm>
              <a:off x="1400250" y="3572934"/>
              <a:ext cx="300990" cy="300990"/>
            </a:xfrm>
            <a:custGeom>
              <a:avLst/>
              <a:gdLst/>
              <a:ahLst/>
              <a:cxnLst/>
              <a:rect l="l" t="t" r="r" b="b"/>
              <a:pathLst>
                <a:path w="300989" h="300989">
                  <a:moveTo>
                    <a:pt x="150449" y="300899"/>
                  </a:moveTo>
                  <a:lnTo>
                    <a:pt x="102896" y="293229"/>
                  </a:lnTo>
                  <a:lnTo>
                    <a:pt x="61596" y="271871"/>
                  </a:lnTo>
                  <a:lnTo>
                    <a:pt x="29028" y="239303"/>
                  </a:lnTo>
                  <a:lnTo>
                    <a:pt x="7670" y="198003"/>
                  </a:lnTo>
                  <a:lnTo>
                    <a:pt x="0" y="150449"/>
                  </a:lnTo>
                  <a:lnTo>
                    <a:pt x="7670" y="102896"/>
                  </a:lnTo>
                  <a:lnTo>
                    <a:pt x="29028" y="61596"/>
                  </a:lnTo>
                  <a:lnTo>
                    <a:pt x="61596" y="29028"/>
                  </a:lnTo>
                  <a:lnTo>
                    <a:pt x="102896" y="7670"/>
                  </a:lnTo>
                  <a:lnTo>
                    <a:pt x="150449" y="0"/>
                  </a:lnTo>
                  <a:lnTo>
                    <a:pt x="179938" y="2917"/>
                  </a:lnTo>
                  <a:lnTo>
                    <a:pt x="233919" y="25277"/>
                  </a:lnTo>
                  <a:lnTo>
                    <a:pt x="275622" y="66980"/>
                  </a:lnTo>
                  <a:lnTo>
                    <a:pt x="297982" y="120961"/>
                  </a:lnTo>
                  <a:lnTo>
                    <a:pt x="300900" y="150449"/>
                  </a:lnTo>
                  <a:lnTo>
                    <a:pt x="293229" y="198003"/>
                  </a:lnTo>
                  <a:lnTo>
                    <a:pt x="271871" y="239303"/>
                  </a:lnTo>
                  <a:lnTo>
                    <a:pt x="239303" y="271871"/>
                  </a:lnTo>
                  <a:lnTo>
                    <a:pt x="198003" y="293229"/>
                  </a:lnTo>
                  <a:lnTo>
                    <a:pt x="150449" y="300899"/>
                  </a:lnTo>
                  <a:close/>
                </a:path>
              </a:pathLst>
            </a:custGeom>
            <a:solidFill>
              <a:srgbClr val="333745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5" name="object 35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009093" y="2766413"/>
              <a:ext cx="588905" cy="300830"/>
            </a:xfrm>
            <a:prstGeom prst="rect">
              <a:avLst/>
            </a:prstGeom>
          </p:spPr>
        </p:pic>
        <p:sp>
          <p:nvSpPr>
            <p:cNvPr id="36" name="object 36" descr=""/>
            <p:cNvSpPr/>
            <p:nvPr/>
          </p:nvSpPr>
          <p:spPr>
            <a:xfrm>
              <a:off x="3363684" y="1997354"/>
              <a:ext cx="4126865" cy="2456815"/>
            </a:xfrm>
            <a:custGeom>
              <a:avLst/>
              <a:gdLst/>
              <a:ahLst/>
              <a:cxnLst/>
              <a:rect l="l" t="t" r="r" b="b"/>
              <a:pathLst>
                <a:path w="4126865" h="2456815">
                  <a:moveTo>
                    <a:pt x="331495" y="165747"/>
                  </a:moveTo>
                  <a:lnTo>
                    <a:pt x="318884" y="102311"/>
                  </a:lnTo>
                  <a:lnTo>
                    <a:pt x="282956" y="48539"/>
                  </a:lnTo>
                  <a:lnTo>
                    <a:pt x="229184" y="12611"/>
                  </a:lnTo>
                  <a:lnTo>
                    <a:pt x="165747" y="0"/>
                  </a:lnTo>
                  <a:lnTo>
                    <a:pt x="121691" y="5918"/>
                  </a:lnTo>
                  <a:lnTo>
                    <a:pt x="82092" y="22631"/>
                  </a:lnTo>
                  <a:lnTo>
                    <a:pt x="48552" y="48539"/>
                  </a:lnTo>
                  <a:lnTo>
                    <a:pt x="22631" y="82092"/>
                  </a:lnTo>
                  <a:lnTo>
                    <a:pt x="5918" y="121678"/>
                  </a:lnTo>
                  <a:lnTo>
                    <a:pt x="0" y="165747"/>
                  </a:lnTo>
                  <a:lnTo>
                    <a:pt x="5918" y="209804"/>
                  </a:lnTo>
                  <a:lnTo>
                    <a:pt x="22631" y="249402"/>
                  </a:lnTo>
                  <a:lnTo>
                    <a:pt x="48552" y="282943"/>
                  </a:lnTo>
                  <a:lnTo>
                    <a:pt x="82092" y="308864"/>
                  </a:lnTo>
                  <a:lnTo>
                    <a:pt x="121691" y="325577"/>
                  </a:lnTo>
                  <a:lnTo>
                    <a:pt x="165747" y="331495"/>
                  </a:lnTo>
                  <a:lnTo>
                    <a:pt x="209816" y="325577"/>
                  </a:lnTo>
                  <a:lnTo>
                    <a:pt x="249402" y="308864"/>
                  </a:lnTo>
                  <a:lnTo>
                    <a:pt x="282956" y="282943"/>
                  </a:lnTo>
                  <a:lnTo>
                    <a:pt x="308864" y="249402"/>
                  </a:lnTo>
                  <a:lnTo>
                    <a:pt x="325577" y="209804"/>
                  </a:lnTo>
                  <a:lnTo>
                    <a:pt x="331495" y="165747"/>
                  </a:lnTo>
                  <a:close/>
                </a:path>
                <a:path w="4126865" h="2456815">
                  <a:moveTo>
                    <a:pt x="4126496" y="2291016"/>
                  </a:moveTo>
                  <a:lnTo>
                    <a:pt x="4113873" y="2227592"/>
                  </a:lnTo>
                  <a:lnTo>
                    <a:pt x="4077944" y="2173821"/>
                  </a:lnTo>
                  <a:lnTo>
                    <a:pt x="4024172" y="2137880"/>
                  </a:lnTo>
                  <a:lnTo>
                    <a:pt x="3960749" y="2125268"/>
                  </a:lnTo>
                  <a:lnTo>
                    <a:pt x="3916680" y="2131187"/>
                  </a:lnTo>
                  <a:lnTo>
                    <a:pt x="3877081" y="2147900"/>
                  </a:lnTo>
                  <a:lnTo>
                    <a:pt x="3843540" y="2173821"/>
                  </a:lnTo>
                  <a:lnTo>
                    <a:pt x="3817620" y="2207361"/>
                  </a:lnTo>
                  <a:lnTo>
                    <a:pt x="3800919" y="2246960"/>
                  </a:lnTo>
                  <a:lnTo>
                    <a:pt x="3794988" y="2291016"/>
                  </a:lnTo>
                  <a:lnTo>
                    <a:pt x="3800919" y="2335085"/>
                  </a:lnTo>
                  <a:lnTo>
                    <a:pt x="3817620" y="2374671"/>
                  </a:lnTo>
                  <a:lnTo>
                    <a:pt x="3843540" y="2408224"/>
                  </a:lnTo>
                  <a:lnTo>
                    <a:pt x="3877081" y="2434132"/>
                  </a:lnTo>
                  <a:lnTo>
                    <a:pt x="3916680" y="2450846"/>
                  </a:lnTo>
                  <a:lnTo>
                    <a:pt x="3960749" y="2456764"/>
                  </a:lnTo>
                  <a:lnTo>
                    <a:pt x="4004805" y="2450846"/>
                  </a:lnTo>
                  <a:lnTo>
                    <a:pt x="4044404" y="2434132"/>
                  </a:lnTo>
                  <a:lnTo>
                    <a:pt x="4077944" y="2408224"/>
                  </a:lnTo>
                  <a:lnTo>
                    <a:pt x="4103865" y="2374671"/>
                  </a:lnTo>
                  <a:lnTo>
                    <a:pt x="4120578" y="2335085"/>
                  </a:lnTo>
                  <a:lnTo>
                    <a:pt x="4126496" y="2291016"/>
                  </a:lnTo>
                  <a:close/>
                </a:path>
              </a:pathLst>
            </a:custGeom>
            <a:solidFill>
              <a:srgbClr val="333745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7" name="object 37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418349" y="900262"/>
              <a:ext cx="95324" cy="95324"/>
            </a:xfrm>
            <a:prstGeom prst="rect">
              <a:avLst/>
            </a:prstGeom>
          </p:spPr>
        </p:pic>
        <p:sp>
          <p:nvSpPr>
            <p:cNvPr id="38" name="object 38" descr=""/>
            <p:cNvSpPr/>
            <p:nvPr/>
          </p:nvSpPr>
          <p:spPr>
            <a:xfrm>
              <a:off x="4441962" y="930150"/>
              <a:ext cx="1039494" cy="3852545"/>
            </a:xfrm>
            <a:custGeom>
              <a:avLst/>
              <a:gdLst/>
              <a:ahLst/>
              <a:cxnLst/>
              <a:rect l="l" t="t" r="r" b="b"/>
              <a:pathLst>
                <a:path w="1039495" h="3852545">
                  <a:moveTo>
                    <a:pt x="1039199" y="0"/>
                  </a:moveTo>
                  <a:lnTo>
                    <a:pt x="0" y="3852299"/>
                  </a:lnTo>
                </a:path>
              </a:pathLst>
            </a:custGeom>
            <a:ln w="9524">
              <a:solidFill>
                <a:srgbClr val="B7B7B7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9" name="object 39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409381" y="4729575"/>
              <a:ext cx="85799" cy="85799"/>
            </a:xfrm>
            <a:prstGeom prst="rect">
              <a:avLst/>
            </a:prstGeom>
          </p:spPr>
        </p:pic>
        <p:pic>
          <p:nvPicPr>
            <p:cNvPr id="40" name="object 40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072507" y="1768194"/>
              <a:ext cx="519121" cy="538719"/>
            </a:xfrm>
            <a:prstGeom prst="rect">
              <a:avLst/>
            </a:prstGeom>
          </p:spPr>
        </p:pic>
        <p:sp>
          <p:nvSpPr>
            <p:cNvPr id="41" name="object 41" descr=""/>
            <p:cNvSpPr/>
            <p:nvPr/>
          </p:nvSpPr>
          <p:spPr>
            <a:xfrm>
              <a:off x="1141100" y="930150"/>
              <a:ext cx="647065" cy="647065"/>
            </a:xfrm>
            <a:custGeom>
              <a:avLst/>
              <a:gdLst/>
              <a:ahLst/>
              <a:cxnLst/>
              <a:rect l="l" t="t" r="r" b="b"/>
              <a:pathLst>
                <a:path w="647064" h="647065">
                  <a:moveTo>
                    <a:pt x="323249" y="646499"/>
                  </a:moveTo>
                  <a:lnTo>
                    <a:pt x="275482" y="642995"/>
                  </a:lnTo>
                  <a:lnTo>
                    <a:pt x="229891" y="632813"/>
                  </a:lnTo>
                  <a:lnTo>
                    <a:pt x="186976" y="616456"/>
                  </a:lnTo>
                  <a:lnTo>
                    <a:pt x="147237" y="594422"/>
                  </a:lnTo>
                  <a:lnTo>
                    <a:pt x="111174" y="567212"/>
                  </a:lnTo>
                  <a:lnTo>
                    <a:pt x="79287" y="535325"/>
                  </a:lnTo>
                  <a:lnTo>
                    <a:pt x="52077" y="499262"/>
                  </a:lnTo>
                  <a:lnTo>
                    <a:pt x="30043" y="459524"/>
                  </a:lnTo>
                  <a:lnTo>
                    <a:pt x="13686" y="416608"/>
                  </a:lnTo>
                  <a:lnTo>
                    <a:pt x="3504" y="371017"/>
                  </a:lnTo>
                  <a:lnTo>
                    <a:pt x="0" y="323249"/>
                  </a:lnTo>
                  <a:lnTo>
                    <a:pt x="3504" y="275482"/>
                  </a:lnTo>
                  <a:lnTo>
                    <a:pt x="13686" y="229891"/>
                  </a:lnTo>
                  <a:lnTo>
                    <a:pt x="30043" y="186975"/>
                  </a:lnTo>
                  <a:lnTo>
                    <a:pt x="52077" y="147236"/>
                  </a:lnTo>
                  <a:lnTo>
                    <a:pt x="79287" y="111174"/>
                  </a:lnTo>
                  <a:lnTo>
                    <a:pt x="111174" y="79287"/>
                  </a:lnTo>
                  <a:lnTo>
                    <a:pt x="147237" y="52077"/>
                  </a:lnTo>
                  <a:lnTo>
                    <a:pt x="186976" y="30043"/>
                  </a:lnTo>
                  <a:lnTo>
                    <a:pt x="229891" y="13686"/>
                  </a:lnTo>
                  <a:lnTo>
                    <a:pt x="275482" y="3504"/>
                  </a:lnTo>
                  <a:lnTo>
                    <a:pt x="323249" y="0"/>
                  </a:lnTo>
                  <a:lnTo>
                    <a:pt x="374122" y="4026"/>
                  </a:lnTo>
                  <a:lnTo>
                    <a:pt x="423284" y="15867"/>
                  </a:lnTo>
                  <a:lnTo>
                    <a:pt x="469867" y="35162"/>
                  </a:lnTo>
                  <a:lnTo>
                    <a:pt x="513002" y="61552"/>
                  </a:lnTo>
                  <a:lnTo>
                    <a:pt x="551822" y="94677"/>
                  </a:lnTo>
                  <a:lnTo>
                    <a:pt x="584947" y="133497"/>
                  </a:lnTo>
                  <a:lnTo>
                    <a:pt x="611337" y="176632"/>
                  </a:lnTo>
                  <a:lnTo>
                    <a:pt x="630632" y="223215"/>
                  </a:lnTo>
                  <a:lnTo>
                    <a:pt x="642473" y="272377"/>
                  </a:lnTo>
                  <a:lnTo>
                    <a:pt x="646500" y="323249"/>
                  </a:lnTo>
                  <a:lnTo>
                    <a:pt x="642995" y="371017"/>
                  </a:lnTo>
                  <a:lnTo>
                    <a:pt x="632814" y="416608"/>
                  </a:lnTo>
                  <a:lnTo>
                    <a:pt x="616456" y="459524"/>
                  </a:lnTo>
                  <a:lnTo>
                    <a:pt x="594422" y="499262"/>
                  </a:lnTo>
                  <a:lnTo>
                    <a:pt x="567212" y="535325"/>
                  </a:lnTo>
                  <a:lnTo>
                    <a:pt x="535325" y="567212"/>
                  </a:lnTo>
                  <a:lnTo>
                    <a:pt x="499263" y="594422"/>
                  </a:lnTo>
                  <a:lnTo>
                    <a:pt x="459524" y="616456"/>
                  </a:lnTo>
                  <a:lnTo>
                    <a:pt x="416608" y="632813"/>
                  </a:lnTo>
                  <a:lnTo>
                    <a:pt x="371017" y="642995"/>
                  </a:lnTo>
                  <a:lnTo>
                    <a:pt x="323249" y="646499"/>
                  </a:lnTo>
                  <a:close/>
                </a:path>
              </a:pathLst>
            </a:custGeom>
            <a:solidFill>
              <a:srgbClr val="333745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2" name="object 42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99512" y="1017697"/>
              <a:ext cx="331499" cy="414755"/>
            </a:xfrm>
            <a:prstGeom prst="rect">
              <a:avLst/>
            </a:prstGeom>
          </p:spPr>
        </p:pic>
        <p:sp>
          <p:nvSpPr>
            <p:cNvPr id="43" name="object 43" descr=""/>
            <p:cNvSpPr/>
            <p:nvPr/>
          </p:nvSpPr>
          <p:spPr>
            <a:xfrm>
              <a:off x="1574912" y="1446500"/>
              <a:ext cx="3650615" cy="480059"/>
            </a:xfrm>
            <a:custGeom>
              <a:avLst/>
              <a:gdLst/>
              <a:ahLst/>
              <a:cxnLst/>
              <a:rect l="l" t="t" r="r" b="b"/>
              <a:pathLst>
                <a:path w="3650615" h="480060">
                  <a:moveTo>
                    <a:pt x="0" y="0"/>
                  </a:moveTo>
                  <a:lnTo>
                    <a:pt x="212699" y="283499"/>
                  </a:lnTo>
                </a:path>
                <a:path w="3650615" h="480060">
                  <a:moveTo>
                    <a:pt x="3211624" y="215969"/>
                  </a:moveTo>
                  <a:lnTo>
                    <a:pt x="3650524" y="479969"/>
                  </a:lnTo>
                </a:path>
              </a:pathLst>
            </a:custGeom>
            <a:ln w="28574">
              <a:solidFill>
                <a:srgbClr val="333745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4" name="object 44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720822" y="3941566"/>
              <a:ext cx="647174" cy="693618"/>
            </a:xfrm>
            <a:prstGeom prst="rect">
              <a:avLst/>
            </a:prstGeom>
          </p:spPr>
        </p:pic>
        <p:sp>
          <p:nvSpPr>
            <p:cNvPr id="45" name="object 45" descr=""/>
            <p:cNvSpPr/>
            <p:nvPr/>
          </p:nvSpPr>
          <p:spPr>
            <a:xfrm>
              <a:off x="2252437" y="4169449"/>
              <a:ext cx="502284" cy="114300"/>
            </a:xfrm>
            <a:custGeom>
              <a:avLst/>
              <a:gdLst/>
              <a:ahLst/>
              <a:cxnLst/>
              <a:rect l="l" t="t" r="r" b="b"/>
              <a:pathLst>
                <a:path w="502285" h="114300">
                  <a:moveTo>
                    <a:pt x="0" y="113699"/>
                  </a:moveTo>
                  <a:lnTo>
                    <a:pt x="501899" y="0"/>
                  </a:lnTo>
                </a:path>
              </a:pathLst>
            </a:custGeom>
            <a:ln w="28574">
              <a:solidFill>
                <a:srgbClr val="33374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 descr=""/>
            <p:cNvSpPr/>
            <p:nvPr/>
          </p:nvSpPr>
          <p:spPr>
            <a:xfrm>
              <a:off x="6727474" y="3247212"/>
              <a:ext cx="601980" cy="601980"/>
            </a:xfrm>
            <a:custGeom>
              <a:avLst/>
              <a:gdLst/>
              <a:ahLst/>
              <a:cxnLst/>
              <a:rect l="l" t="t" r="r" b="b"/>
              <a:pathLst>
                <a:path w="601979" h="601979">
                  <a:moveTo>
                    <a:pt x="300899" y="601799"/>
                  </a:moveTo>
                  <a:lnTo>
                    <a:pt x="252092" y="597861"/>
                  </a:lnTo>
                  <a:lnTo>
                    <a:pt x="205792" y="586459"/>
                  </a:lnTo>
                  <a:lnTo>
                    <a:pt x="162619" y="568214"/>
                  </a:lnTo>
                  <a:lnTo>
                    <a:pt x="123192" y="543743"/>
                  </a:lnTo>
                  <a:lnTo>
                    <a:pt x="88131" y="513668"/>
                  </a:lnTo>
                  <a:lnTo>
                    <a:pt x="58056" y="478607"/>
                  </a:lnTo>
                  <a:lnTo>
                    <a:pt x="33585" y="439180"/>
                  </a:lnTo>
                  <a:lnTo>
                    <a:pt x="15340" y="396007"/>
                  </a:lnTo>
                  <a:lnTo>
                    <a:pt x="3938" y="349707"/>
                  </a:lnTo>
                  <a:lnTo>
                    <a:pt x="0" y="300899"/>
                  </a:lnTo>
                  <a:lnTo>
                    <a:pt x="3938" y="252092"/>
                  </a:lnTo>
                  <a:lnTo>
                    <a:pt x="15340" y="205792"/>
                  </a:lnTo>
                  <a:lnTo>
                    <a:pt x="33585" y="162619"/>
                  </a:lnTo>
                  <a:lnTo>
                    <a:pt x="58056" y="123192"/>
                  </a:lnTo>
                  <a:lnTo>
                    <a:pt x="88131" y="88131"/>
                  </a:lnTo>
                  <a:lnTo>
                    <a:pt x="123192" y="58056"/>
                  </a:lnTo>
                  <a:lnTo>
                    <a:pt x="162619" y="33585"/>
                  </a:lnTo>
                  <a:lnTo>
                    <a:pt x="205792" y="15340"/>
                  </a:lnTo>
                  <a:lnTo>
                    <a:pt x="252092" y="3938"/>
                  </a:lnTo>
                  <a:lnTo>
                    <a:pt x="300899" y="0"/>
                  </a:lnTo>
                  <a:lnTo>
                    <a:pt x="348255" y="3748"/>
                  </a:lnTo>
                  <a:lnTo>
                    <a:pt x="394018" y="14770"/>
                  </a:lnTo>
                  <a:lnTo>
                    <a:pt x="437380" y="32731"/>
                  </a:lnTo>
                  <a:lnTo>
                    <a:pt x="477532" y="57297"/>
                  </a:lnTo>
                  <a:lnTo>
                    <a:pt x="513668" y="88131"/>
                  </a:lnTo>
                  <a:lnTo>
                    <a:pt x="544503" y="124267"/>
                  </a:lnTo>
                  <a:lnTo>
                    <a:pt x="569068" y="164420"/>
                  </a:lnTo>
                  <a:lnTo>
                    <a:pt x="587029" y="207782"/>
                  </a:lnTo>
                  <a:lnTo>
                    <a:pt x="598051" y="253544"/>
                  </a:lnTo>
                  <a:lnTo>
                    <a:pt x="601799" y="300899"/>
                  </a:lnTo>
                  <a:lnTo>
                    <a:pt x="597861" y="349707"/>
                  </a:lnTo>
                  <a:lnTo>
                    <a:pt x="586459" y="396007"/>
                  </a:lnTo>
                  <a:lnTo>
                    <a:pt x="568214" y="439180"/>
                  </a:lnTo>
                  <a:lnTo>
                    <a:pt x="543743" y="478607"/>
                  </a:lnTo>
                  <a:lnTo>
                    <a:pt x="513668" y="513668"/>
                  </a:lnTo>
                  <a:lnTo>
                    <a:pt x="478607" y="543743"/>
                  </a:lnTo>
                  <a:lnTo>
                    <a:pt x="439180" y="568214"/>
                  </a:lnTo>
                  <a:lnTo>
                    <a:pt x="396007" y="586459"/>
                  </a:lnTo>
                  <a:lnTo>
                    <a:pt x="349707" y="597861"/>
                  </a:lnTo>
                  <a:lnTo>
                    <a:pt x="300899" y="601799"/>
                  </a:lnTo>
                  <a:close/>
                </a:path>
              </a:pathLst>
            </a:custGeom>
            <a:solidFill>
              <a:srgbClr val="333745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7" name="object 47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796600" y="3275831"/>
              <a:ext cx="521099" cy="518411"/>
            </a:xfrm>
            <a:prstGeom prst="rect">
              <a:avLst/>
            </a:prstGeom>
          </p:spPr>
        </p:pic>
        <p:sp>
          <p:nvSpPr>
            <p:cNvPr id="48" name="object 48" descr=""/>
            <p:cNvSpPr/>
            <p:nvPr/>
          </p:nvSpPr>
          <p:spPr>
            <a:xfrm>
              <a:off x="6299537" y="3616424"/>
              <a:ext cx="502920" cy="323215"/>
            </a:xfrm>
            <a:custGeom>
              <a:avLst/>
              <a:gdLst/>
              <a:ahLst/>
              <a:cxnLst/>
              <a:rect l="l" t="t" r="r" b="b"/>
              <a:pathLst>
                <a:path w="502920" h="323214">
                  <a:moveTo>
                    <a:pt x="0" y="323099"/>
                  </a:moveTo>
                  <a:lnTo>
                    <a:pt x="502799" y="0"/>
                  </a:lnTo>
                </a:path>
              </a:pathLst>
            </a:custGeom>
            <a:ln w="28574">
              <a:solidFill>
                <a:srgbClr val="333745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9" name="object 49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612149" y="1336721"/>
              <a:ext cx="601802" cy="616256"/>
            </a:xfrm>
            <a:prstGeom prst="rect">
              <a:avLst/>
            </a:prstGeom>
          </p:spPr>
        </p:pic>
        <p:sp>
          <p:nvSpPr>
            <p:cNvPr id="50" name="object 50" descr=""/>
            <p:cNvSpPr/>
            <p:nvPr/>
          </p:nvSpPr>
          <p:spPr>
            <a:xfrm>
              <a:off x="7383608" y="1661749"/>
              <a:ext cx="260985" cy="147320"/>
            </a:xfrm>
            <a:custGeom>
              <a:avLst/>
              <a:gdLst/>
              <a:ahLst/>
              <a:cxnLst/>
              <a:rect l="l" t="t" r="r" b="b"/>
              <a:pathLst>
                <a:path w="260984" h="147319">
                  <a:moveTo>
                    <a:pt x="0" y="146999"/>
                  </a:moveTo>
                  <a:lnTo>
                    <a:pt x="260399" y="0"/>
                  </a:lnTo>
                </a:path>
              </a:pathLst>
            </a:custGeom>
            <a:ln w="28574">
              <a:solidFill>
                <a:srgbClr val="33374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1" name="object 51" descr=""/>
          <p:cNvGrpSpPr/>
          <p:nvPr/>
        </p:nvGrpSpPr>
        <p:grpSpPr>
          <a:xfrm>
            <a:off x="82543" y="2234265"/>
            <a:ext cx="3723640" cy="1241425"/>
            <a:chOff x="82543" y="2234265"/>
            <a:chExt cx="3723640" cy="1241425"/>
          </a:xfrm>
        </p:grpSpPr>
        <p:pic>
          <p:nvPicPr>
            <p:cNvPr id="52" name="object 52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2543" y="2410768"/>
              <a:ext cx="1002034" cy="1064860"/>
            </a:xfrm>
            <a:prstGeom prst="rect">
              <a:avLst/>
            </a:prstGeom>
          </p:spPr>
        </p:pic>
        <p:sp>
          <p:nvSpPr>
            <p:cNvPr id="53" name="object 53" descr=""/>
            <p:cNvSpPr/>
            <p:nvPr/>
          </p:nvSpPr>
          <p:spPr>
            <a:xfrm>
              <a:off x="289606" y="2234265"/>
              <a:ext cx="550545" cy="155575"/>
            </a:xfrm>
            <a:custGeom>
              <a:avLst/>
              <a:gdLst/>
              <a:ahLst/>
              <a:cxnLst/>
              <a:rect l="l" t="t" r="r" b="b"/>
              <a:pathLst>
                <a:path w="550544" h="155575">
                  <a:moveTo>
                    <a:pt x="94355" y="100310"/>
                  </a:moveTo>
                  <a:lnTo>
                    <a:pt x="58390" y="100310"/>
                  </a:lnTo>
                  <a:lnTo>
                    <a:pt x="63599" y="99020"/>
                  </a:lnTo>
                  <a:lnTo>
                    <a:pt x="66972" y="96440"/>
                  </a:lnTo>
                  <a:lnTo>
                    <a:pt x="70346" y="93761"/>
                  </a:lnTo>
                  <a:lnTo>
                    <a:pt x="72032" y="90685"/>
                  </a:lnTo>
                  <a:lnTo>
                    <a:pt x="72032" y="83641"/>
                  </a:lnTo>
                  <a:lnTo>
                    <a:pt x="37802" y="70544"/>
                  </a:lnTo>
                  <a:lnTo>
                    <a:pt x="22891" y="65316"/>
                  </a:lnTo>
                  <a:lnTo>
                    <a:pt x="12241" y="57819"/>
                  </a:lnTo>
                  <a:lnTo>
                    <a:pt x="5850" y="48052"/>
                  </a:lnTo>
                  <a:lnTo>
                    <a:pt x="3896" y="37008"/>
                  </a:lnTo>
                  <a:lnTo>
                    <a:pt x="3830" y="34974"/>
                  </a:lnTo>
                  <a:lnTo>
                    <a:pt x="4492" y="28668"/>
                  </a:lnTo>
                  <a:lnTo>
                    <a:pt x="39039" y="651"/>
                  </a:lnTo>
                  <a:lnTo>
                    <a:pt x="48666" y="0"/>
                  </a:lnTo>
                  <a:lnTo>
                    <a:pt x="62163" y="1032"/>
                  </a:lnTo>
                  <a:lnTo>
                    <a:pt x="74376" y="4129"/>
                  </a:lnTo>
                  <a:lnTo>
                    <a:pt x="85306" y="9292"/>
                  </a:lnTo>
                  <a:lnTo>
                    <a:pt x="94952" y="16519"/>
                  </a:lnTo>
                  <a:lnTo>
                    <a:pt x="90733" y="22026"/>
                  </a:lnTo>
                  <a:lnTo>
                    <a:pt x="40977" y="22026"/>
                  </a:lnTo>
                  <a:lnTo>
                    <a:pt x="36760" y="23117"/>
                  </a:lnTo>
                  <a:lnTo>
                    <a:pt x="33783" y="25300"/>
                  </a:lnTo>
                  <a:lnTo>
                    <a:pt x="30906" y="27483"/>
                  </a:lnTo>
                  <a:lnTo>
                    <a:pt x="29467" y="30360"/>
                  </a:lnTo>
                  <a:lnTo>
                    <a:pt x="29467" y="37008"/>
                  </a:lnTo>
                  <a:lnTo>
                    <a:pt x="31154" y="39389"/>
                  </a:lnTo>
                  <a:lnTo>
                    <a:pt x="37901" y="42763"/>
                  </a:lnTo>
                  <a:lnTo>
                    <a:pt x="42167" y="44201"/>
                  </a:lnTo>
                  <a:lnTo>
                    <a:pt x="47327" y="45392"/>
                  </a:lnTo>
                  <a:lnTo>
                    <a:pt x="63698" y="49559"/>
                  </a:lnTo>
                  <a:lnTo>
                    <a:pt x="78544" y="54973"/>
                  </a:lnTo>
                  <a:lnTo>
                    <a:pt x="89148" y="62582"/>
                  </a:lnTo>
                  <a:lnTo>
                    <a:pt x="95510" y="72386"/>
                  </a:lnTo>
                  <a:lnTo>
                    <a:pt x="97631" y="84385"/>
                  </a:lnTo>
                  <a:lnTo>
                    <a:pt x="96840" y="92710"/>
                  </a:lnTo>
                  <a:lnTo>
                    <a:pt x="94468" y="100124"/>
                  </a:lnTo>
                  <a:lnTo>
                    <a:pt x="94355" y="100310"/>
                  </a:lnTo>
                  <a:close/>
                </a:path>
                <a:path w="550544" h="155575">
                  <a:moveTo>
                    <a:pt x="80813" y="34974"/>
                  </a:moveTo>
                  <a:lnTo>
                    <a:pt x="73418" y="29309"/>
                  </a:lnTo>
                  <a:lnTo>
                    <a:pt x="65223" y="25263"/>
                  </a:lnTo>
                  <a:lnTo>
                    <a:pt x="56229" y="22835"/>
                  </a:lnTo>
                  <a:lnTo>
                    <a:pt x="46434" y="22026"/>
                  </a:lnTo>
                  <a:lnTo>
                    <a:pt x="90733" y="22026"/>
                  </a:lnTo>
                  <a:lnTo>
                    <a:pt x="80813" y="34974"/>
                  </a:lnTo>
                  <a:close/>
                </a:path>
                <a:path w="550544" h="155575">
                  <a:moveTo>
                    <a:pt x="50155" y="122336"/>
                  </a:moveTo>
                  <a:lnTo>
                    <a:pt x="35132" y="121164"/>
                  </a:lnTo>
                  <a:lnTo>
                    <a:pt x="21766" y="117648"/>
                  </a:lnTo>
                  <a:lnTo>
                    <a:pt x="10055" y="111788"/>
                  </a:lnTo>
                  <a:lnTo>
                    <a:pt x="0" y="103584"/>
                  </a:lnTo>
                  <a:lnTo>
                    <a:pt x="13692" y="84385"/>
                  </a:lnTo>
                  <a:lnTo>
                    <a:pt x="17859" y="88751"/>
                  </a:lnTo>
                  <a:lnTo>
                    <a:pt x="23117" y="92521"/>
                  </a:lnTo>
                  <a:lnTo>
                    <a:pt x="29467" y="95696"/>
                  </a:lnTo>
                  <a:lnTo>
                    <a:pt x="35917" y="98772"/>
                  </a:lnTo>
                  <a:lnTo>
                    <a:pt x="43209" y="100310"/>
                  </a:lnTo>
                  <a:lnTo>
                    <a:pt x="94355" y="100310"/>
                  </a:lnTo>
                  <a:lnTo>
                    <a:pt x="90515" y="106626"/>
                  </a:lnTo>
                  <a:lnTo>
                    <a:pt x="84980" y="112216"/>
                  </a:lnTo>
                  <a:lnTo>
                    <a:pt x="78060" y="116644"/>
                  </a:lnTo>
                  <a:lnTo>
                    <a:pt x="69949" y="119806"/>
                  </a:lnTo>
                  <a:lnTo>
                    <a:pt x="60647" y="121704"/>
                  </a:lnTo>
                  <a:lnTo>
                    <a:pt x="50155" y="122336"/>
                  </a:lnTo>
                  <a:close/>
                </a:path>
                <a:path w="550544" h="155575">
                  <a:moveTo>
                    <a:pt x="141743" y="122336"/>
                  </a:moveTo>
                  <a:lnTo>
                    <a:pt x="132318" y="122336"/>
                  </a:lnTo>
                  <a:lnTo>
                    <a:pt x="125323" y="119955"/>
                  </a:lnTo>
                  <a:lnTo>
                    <a:pt x="120759" y="115192"/>
                  </a:lnTo>
                  <a:lnTo>
                    <a:pt x="116294" y="110430"/>
                  </a:lnTo>
                  <a:lnTo>
                    <a:pt x="114061" y="103832"/>
                  </a:lnTo>
                  <a:lnTo>
                    <a:pt x="114061" y="34379"/>
                  </a:lnTo>
                  <a:lnTo>
                    <a:pt x="136683" y="34379"/>
                  </a:lnTo>
                  <a:lnTo>
                    <a:pt x="136683" y="96986"/>
                  </a:lnTo>
                  <a:lnTo>
                    <a:pt x="141942" y="102244"/>
                  </a:lnTo>
                  <a:lnTo>
                    <a:pt x="194577" y="102244"/>
                  </a:lnTo>
                  <a:lnTo>
                    <a:pt x="194577" y="109388"/>
                  </a:lnTo>
                  <a:lnTo>
                    <a:pt x="171956" y="109388"/>
                  </a:lnTo>
                  <a:lnTo>
                    <a:pt x="165770" y="115053"/>
                  </a:lnTo>
                  <a:lnTo>
                    <a:pt x="158673" y="119099"/>
                  </a:lnTo>
                  <a:lnTo>
                    <a:pt x="150664" y="121527"/>
                  </a:lnTo>
                  <a:lnTo>
                    <a:pt x="141743" y="122336"/>
                  </a:lnTo>
                  <a:close/>
                </a:path>
                <a:path w="550544" h="155575">
                  <a:moveTo>
                    <a:pt x="194577" y="102244"/>
                  </a:moveTo>
                  <a:lnTo>
                    <a:pt x="160198" y="102244"/>
                  </a:lnTo>
                  <a:lnTo>
                    <a:pt x="166697" y="99020"/>
                  </a:lnTo>
                  <a:lnTo>
                    <a:pt x="171956" y="92571"/>
                  </a:lnTo>
                  <a:lnTo>
                    <a:pt x="171956" y="34379"/>
                  </a:lnTo>
                  <a:lnTo>
                    <a:pt x="194577" y="34379"/>
                  </a:lnTo>
                  <a:lnTo>
                    <a:pt x="194577" y="102244"/>
                  </a:lnTo>
                  <a:close/>
                </a:path>
                <a:path w="550544" h="155575">
                  <a:moveTo>
                    <a:pt x="194577" y="120253"/>
                  </a:moveTo>
                  <a:lnTo>
                    <a:pt x="171956" y="120253"/>
                  </a:lnTo>
                  <a:lnTo>
                    <a:pt x="171956" y="109388"/>
                  </a:lnTo>
                  <a:lnTo>
                    <a:pt x="194577" y="109388"/>
                  </a:lnTo>
                  <a:lnTo>
                    <a:pt x="194577" y="120253"/>
                  </a:lnTo>
                  <a:close/>
                </a:path>
                <a:path w="550544" h="155575">
                  <a:moveTo>
                    <a:pt x="294081" y="45243"/>
                  </a:moveTo>
                  <a:lnTo>
                    <a:pt x="239572" y="45243"/>
                  </a:lnTo>
                  <a:lnTo>
                    <a:pt x="245079" y="39578"/>
                  </a:lnTo>
                  <a:lnTo>
                    <a:pt x="251330" y="35532"/>
                  </a:lnTo>
                  <a:lnTo>
                    <a:pt x="258324" y="33104"/>
                  </a:lnTo>
                  <a:lnTo>
                    <a:pt x="266064" y="32295"/>
                  </a:lnTo>
                  <a:lnTo>
                    <a:pt x="274137" y="33049"/>
                  </a:lnTo>
                  <a:lnTo>
                    <a:pt x="281393" y="35309"/>
                  </a:lnTo>
                  <a:lnTo>
                    <a:pt x="287830" y="39076"/>
                  </a:lnTo>
                  <a:lnTo>
                    <a:pt x="293448" y="44350"/>
                  </a:lnTo>
                  <a:lnTo>
                    <a:pt x="294081" y="45243"/>
                  </a:lnTo>
                  <a:close/>
                </a:path>
                <a:path w="550544" h="155575">
                  <a:moveTo>
                    <a:pt x="239572" y="152995"/>
                  </a:moveTo>
                  <a:lnTo>
                    <a:pt x="216950" y="152995"/>
                  </a:lnTo>
                  <a:lnTo>
                    <a:pt x="216950" y="34379"/>
                  </a:lnTo>
                  <a:lnTo>
                    <a:pt x="239572" y="34379"/>
                  </a:lnTo>
                  <a:lnTo>
                    <a:pt x="239572" y="45243"/>
                  </a:lnTo>
                  <a:lnTo>
                    <a:pt x="294081" y="45243"/>
                  </a:lnTo>
                  <a:lnTo>
                    <a:pt x="298071" y="50871"/>
                  </a:lnTo>
                  <a:lnTo>
                    <a:pt x="298725" y="52387"/>
                  </a:lnTo>
                  <a:lnTo>
                    <a:pt x="255249" y="52387"/>
                  </a:lnTo>
                  <a:lnTo>
                    <a:pt x="251578" y="53330"/>
                  </a:lnTo>
                  <a:lnTo>
                    <a:pt x="244235" y="57100"/>
                  </a:lnTo>
                  <a:lnTo>
                    <a:pt x="241457" y="59432"/>
                  </a:lnTo>
                  <a:lnTo>
                    <a:pt x="239572" y="62210"/>
                  </a:lnTo>
                  <a:lnTo>
                    <a:pt x="239572" y="92571"/>
                  </a:lnTo>
                  <a:lnTo>
                    <a:pt x="241457" y="95250"/>
                  </a:lnTo>
                  <a:lnTo>
                    <a:pt x="244235" y="97532"/>
                  </a:lnTo>
                  <a:lnTo>
                    <a:pt x="251578" y="101302"/>
                  </a:lnTo>
                  <a:lnTo>
                    <a:pt x="255249" y="102244"/>
                  </a:lnTo>
                  <a:lnTo>
                    <a:pt x="298686" y="102244"/>
                  </a:lnTo>
                  <a:lnTo>
                    <a:pt x="298155" y="103500"/>
                  </a:lnTo>
                  <a:lnTo>
                    <a:pt x="294210" y="109239"/>
                  </a:lnTo>
                  <a:lnTo>
                    <a:pt x="239572" y="109239"/>
                  </a:lnTo>
                  <a:lnTo>
                    <a:pt x="239572" y="152995"/>
                  </a:lnTo>
                  <a:close/>
                </a:path>
                <a:path w="550544" h="155575">
                  <a:moveTo>
                    <a:pt x="298686" y="102244"/>
                  </a:moveTo>
                  <a:lnTo>
                    <a:pt x="265468" y="102244"/>
                  </a:lnTo>
                  <a:lnTo>
                    <a:pt x="270727" y="99962"/>
                  </a:lnTo>
                  <a:lnTo>
                    <a:pt x="274822" y="95250"/>
                  </a:lnTo>
                  <a:lnTo>
                    <a:pt x="278664" y="90735"/>
                  </a:lnTo>
                  <a:lnTo>
                    <a:pt x="280649" y="84683"/>
                  </a:lnTo>
                  <a:lnTo>
                    <a:pt x="280649" y="69800"/>
                  </a:lnTo>
                  <a:lnTo>
                    <a:pt x="278664" y="63797"/>
                  </a:lnTo>
                  <a:lnTo>
                    <a:pt x="270727" y="54669"/>
                  </a:lnTo>
                  <a:lnTo>
                    <a:pt x="265468" y="52387"/>
                  </a:lnTo>
                  <a:lnTo>
                    <a:pt x="298725" y="52387"/>
                  </a:lnTo>
                  <a:lnTo>
                    <a:pt x="301373" y="58526"/>
                  </a:lnTo>
                  <a:lnTo>
                    <a:pt x="303354" y="67316"/>
                  </a:lnTo>
                  <a:lnTo>
                    <a:pt x="304015" y="77241"/>
                  </a:lnTo>
                  <a:lnTo>
                    <a:pt x="303364" y="87055"/>
                  </a:lnTo>
                  <a:lnTo>
                    <a:pt x="301410" y="95808"/>
                  </a:lnTo>
                  <a:lnTo>
                    <a:pt x="298686" y="102244"/>
                  </a:lnTo>
                  <a:close/>
                </a:path>
                <a:path w="550544" h="155575">
                  <a:moveTo>
                    <a:pt x="266064" y="122336"/>
                  </a:moveTo>
                  <a:lnTo>
                    <a:pt x="258213" y="121518"/>
                  </a:lnTo>
                  <a:lnTo>
                    <a:pt x="251181" y="119062"/>
                  </a:lnTo>
                  <a:lnTo>
                    <a:pt x="244967" y="114969"/>
                  </a:lnTo>
                  <a:lnTo>
                    <a:pt x="239572" y="109239"/>
                  </a:lnTo>
                  <a:lnTo>
                    <a:pt x="294210" y="109239"/>
                  </a:lnTo>
                  <a:lnTo>
                    <a:pt x="266064" y="122336"/>
                  </a:lnTo>
                  <a:close/>
                </a:path>
                <a:path w="550544" h="155575">
                  <a:moveTo>
                    <a:pt x="397681" y="45243"/>
                  </a:moveTo>
                  <a:lnTo>
                    <a:pt x="343172" y="45243"/>
                  </a:lnTo>
                  <a:lnTo>
                    <a:pt x="348678" y="39578"/>
                  </a:lnTo>
                  <a:lnTo>
                    <a:pt x="354929" y="35532"/>
                  </a:lnTo>
                  <a:lnTo>
                    <a:pt x="361924" y="33104"/>
                  </a:lnTo>
                  <a:lnTo>
                    <a:pt x="369663" y="32295"/>
                  </a:lnTo>
                  <a:lnTo>
                    <a:pt x="377737" y="33049"/>
                  </a:lnTo>
                  <a:lnTo>
                    <a:pt x="384992" y="35309"/>
                  </a:lnTo>
                  <a:lnTo>
                    <a:pt x="391429" y="39076"/>
                  </a:lnTo>
                  <a:lnTo>
                    <a:pt x="397048" y="44350"/>
                  </a:lnTo>
                  <a:lnTo>
                    <a:pt x="397681" y="45243"/>
                  </a:lnTo>
                  <a:close/>
                </a:path>
                <a:path w="550544" h="155575">
                  <a:moveTo>
                    <a:pt x="343172" y="152995"/>
                  </a:moveTo>
                  <a:lnTo>
                    <a:pt x="320550" y="152995"/>
                  </a:lnTo>
                  <a:lnTo>
                    <a:pt x="320550" y="34379"/>
                  </a:lnTo>
                  <a:lnTo>
                    <a:pt x="343172" y="34379"/>
                  </a:lnTo>
                  <a:lnTo>
                    <a:pt x="343172" y="45243"/>
                  </a:lnTo>
                  <a:lnTo>
                    <a:pt x="397681" y="45243"/>
                  </a:lnTo>
                  <a:lnTo>
                    <a:pt x="401670" y="50871"/>
                  </a:lnTo>
                  <a:lnTo>
                    <a:pt x="402324" y="52387"/>
                  </a:lnTo>
                  <a:lnTo>
                    <a:pt x="358848" y="52387"/>
                  </a:lnTo>
                  <a:lnTo>
                    <a:pt x="355177" y="53330"/>
                  </a:lnTo>
                  <a:lnTo>
                    <a:pt x="347835" y="57100"/>
                  </a:lnTo>
                  <a:lnTo>
                    <a:pt x="345057" y="59432"/>
                  </a:lnTo>
                  <a:lnTo>
                    <a:pt x="343172" y="62210"/>
                  </a:lnTo>
                  <a:lnTo>
                    <a:pt x="343172" y="92571"/>
                  </a:lnTo>
                  <a:lnTo>
                    <a:pt x="345057" y="95250"/>
                  </a:lnTo>
                  <a:lnTo>
                    <a:pt x="347835" y="97532"/>
                  </a:lnTo>
                  <a:lnTo>
                    <a:pt x="355177" y="101302"/>
                  </a:lnTo>
                  <a:lnTo>
                    <a:pt x="358848" y="102244"/>
                  </a:lnTo>
                  <a:lnTo>
                    <a:pt x="402286" y="102244"/>
                  </a:lnTo>
                  <a:lnTo>
                    <a:pt x="401754" y="103500"/>
                  </a:lnTo>
                  <a:lnTo>
                    <a:pt x="397810" y="109239"/>
                  </a:lnTo>
                  <a:lnTo>
                    <a:pt x="343172" y="109239"/>
                  </a:lnTo>
                  <a:lnTo>
                    <a:pt x="343172" y="152995"/>
                  </a:lnTo>
                  <a:close/>
                </a:path>
                <a:path w="550544" h="155575">
                  <a:moveTo>
                    <a:pt x="402286" y="102244"/>
                  </a:moveTo>
                  <a:lnTo>
                    <a:pt x="369068" y="102244"/>
                  </a:lnTo>
                  <a:lnTo>
                    <a:pt x="374326" y="99962"/>
                  </a:lnTo>
                  <a:lnTo>
                    <a:pt x="378422" y="95250"/>
                  </a:lnTo>
                  <a:lnTo>
                    <a:pt x="382264" y="90735"/>
                  </a:lnTo>
                  <a:lnTo>
                    <a:pt x="384248" y="84683"/>
                  </a:lnTo>
                  <a:lnTo>
                    <a:pt x="384248" y="69800"/>
                  </a:lnTo>
                  <a:lnTo>
                    <a:pt x="382264" y="63797"/>
                  </a:lnTo>
                  <a:lnTo>
                    <a:pt x="374326" y="54669"/>
                  </a:lnTo>
                  <a:lnTo>
                    <a:pt x="369068" y="52387"/>
                  </a:lnTo>
                  <a:lnTo>
                    <a:pt x="402324" y="52387"/>
                  </a:lnTo>
                  <a:lnTo>
                    <a:pt x="404973" y="58526"/>
                  </a:lnTo>
                  <a:lnTo>
                    <a:pt x="406954" y="67316"/>
                  </a:lnTo>
                  <a:lnTo>
                    <a:pt x="407614" y="77241"/>
                  </a:lnTo>
                  <a:lnTo>
                    <a:pt x="406963" y="87055"/>
                  </a:lnTo>
                  <a:lnTo>
                    <a:pt x="405010" y="95808"/>
                  </a:lnTo>
                  <a:lnTo>
                    <a:pt x="402286" y="102244"/>
                  </a:lnTo>
                  <a:close/>
                </a:path>
                <a:path w="550544" h="155575">
                  <a:moveTo>
                    <a:pt x="369663" y="122336"/>
                  </a:moveTo>
                  <a:lnTo>
                    <a:pt x="361812" y="121518"/>
                  </a:lnTo>
                  <a:lnTo>
                    <a:pt x="354780" y="119062"/>
                  </a:lnTo>
                  <a:lnTo>
                    <a:pt x="348567" y="114969"/>
                  </a:lnTo>
                  <a:lnTo>
                    <a:pt x="343172" y="109239"/>
                  </a:lnTo>
                  <a:lnTo>
                    <a:pt x="397810" y="109239"/>
                  </a:lnTo>
                  <a:lnTo>
                    <a:pt x="369663" y="122336"/>
                  </a:lnTo>
                  <a:close/>
                </a:path>
                <a:path w="550544" h="155575">
                  <a:moveTo>
                    <a:pt x="446771" y="120253"/>
                  </a:moveTo>
                  <a:lnTo>
                    <a:pt x="424150" y="120253"/>
                  </a:lnTo>
                  <a:lnTo>
                    <a:pt x="424150" y="1785"/>
                  </a:lnTo>
                  <a:lnTo>
                    <a:pt x="446771" y="1785"/>
                  </a:lnTo>
                  <a:lnTo>
                    <a:pt x="446771" y="120253"/>
                  </a:lnTo>
                  <a:close/>
                </a:path>
                <a:path w="550544" h="155575">
                  <a:moveTo>
                    <a:pt x="509597" y="134987"/>
                  </a:moveTo>
                  <a:lnTo>
                    <a:pt x="482602" y="134987"/>
                  </a:lnTo>
                  <a:lnTo>
                    <a:pt x="486570" y="132903"/>
                  </a:lnTo>
                  <a:lnTo>
                    <a:pt x="491730" y="121443"/>
                  </a:lnTo>
                  <a:lnTo>
                    <a:pt x="456904" y="34379"/>
                  </a:lnTo>
                  <a:lnTo>
                    <a:pt x="481014" y="34379"/>
                  </a:lnTo>
                  <a:lnTo>
                    <a:pt x="503487" y="94059"/>
                  </a:lnTo>
                  <a:lnTo>
                    <a:pt x="526122" y="94059"/>
                  </a:lnTo>
                  <a:lnTo>
                    <a:pt x="509597" y="134987"/>
                  </a:lnTo>
                  <a:close/>
                </a:path>
                <a:path w="550544" h="155575">
                  <a:moveTo>
                    <a:pt x="526122" y="94059"/>
                  </a:moveTo>
                  <a:lnTo>
                    <a:pt x="503487" y="94059"/>
                  </a:lnTo>
                  <a:lnTo>
                    <a:pt x="525811" y="34379"/>
                  </a:lnTo>
                  <a:lnTo>
                    <a:pt x="550219" y="34379"/>
                  </a:lnTo>
                  <a:lnTo>
                    <a:pt x="526122" y="94059"/>
                  </a:lnTo>
                  <a:close/>
                </a:path>
                <a:path w="550544" h="155575">
                  <a:moveTo>
                    <a:pt x="477293" y="155078"/>
                  </a:moveTo>
                  <a:lnTo>
                    <a:pt x="473126" y="155078"/>
                  </a:lnTo>
                  <a:lnTo>
                    <a:pt x="469406" y="154682"/>
                  </a:lnTo>
                  <a:lnTo>
                    <a:pt x="466131" y="153888"/>
                  </a:lnTo>
                  <a:lnTo>
                    <a:pt x="469554" y="133647"/>
                  </a:lnTo>
                  <a:lnTo>
                    <a:pt x="471439" y="134540"/>
                  </a:lnTo>
                  <a:lnTo>
                    <a:pt x="473771" y="134987"/>
                  </a:lnTo>
                  <a:lnTo>
                    <a:pt x="509597" y="134987"/>
                  </a:lnTo>
                  <a:lnTo>
                    <a:pt x="506613" y="142378"/>
                  </a:lnTo>
                  <a:lnTo>
                    <a:pt x="502197" y="147835"/>
                  </a:lnTo>
                  <a:lnTo>
                    <a:pt x="496641" y="150614"/>
                  </a:lnTo>
                  <a:lnTo>
                    <a:pt x="491085" y="153491"/>
                  </a:lnTo>
                  <a:lnTo>
                    <a:pt x="484636" y="154979"/>
                  </a:lnTo>
                  <a:lnTo>
                    <a:pt x="477293" y="155078"/>
                  </a:lnTo>
                  <a:close/>
                </a:path>
              </a:pathLst>
            </a:custGeom>
            <a:solidFill>
              <a:srgbClr val="43434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 descr=""/>
            <p:cNvSpPr/>
            <p:nvPr/>
          </p:nvSpPr>
          <p:spPr>
            <a:xfrm>
              <a:off x="1084616" y="2943266"/>
              <a:ext cx="2673985" cy="14604"/>
            </a:xfrm>
            <a:custGeom>
              <a:avLst/>
              <a:gdLst/>
              <a:ahLst/>
              <a:cxnLst/>
              <a:rect l="l" t="t" r="r" b="b"/>
              <a:pathLst>
                <a:path w="2673985" h="14605">
                  <a:moveTo>
                    <a:pt x="2673450" y="14081"/>
                  </a:moveTo>
                  <a:lnTo>
                    <a:pt x="2606517" y="14059"/>
                  </a:lnTo>
                  <a:lnTo>
                    <a:pt x="2547319" y="14009"/>
                  </a:lnTo>
                  <a:lnTo>
                    <a:pt x="2489934" y="13941"/>
                  </a:lnTo>
                  <a:lnTo>
                    <a:pt x="2434298" y="13855"/>
                  </a:lnTo>
                  <a:lnTo>
                    <a:pt x="2380351" y="13751"/>
                  </a:lnTo>
                  <a:lnTo>
                    <a:pt x="2328028" y="13630"/>
                  </a:lnTo>
                  <a:lnTo>
                    <a:pt x="2277267" y="13494"/>
                  </a:lnTo>
                  <a:lnTo>
                    <a:pt x="2221088" y="13318"/>
                  </a:lnTo>
                  <a:lnTo>
                    <a:pt x="2166775" y="13124"/>
                  </a:lnTo>
                  <a:lnTo>
                    <a:pt x="2114235" y="12911"/>
                  </a:lnTo>
                  <a:lnTo>
                    <a:pt x="2063374" y="12681"/>
                  </a:lnTo>
                  <a:lnTo>
                    <a:pt x="2014099" y="12435"/>
                  </a:lnTo>
                  <a:lnTo>
                    <a:pt x="1966317" y="12173"/>
                  </a:lnTo>
                  <a:lnTo>
                    <a:pt x="1919934" y="11896"/>
                  </a:lnTo>
                  <a:lnTo>
                    <a:pt x="1862778" y="11525"/>
                  </a:lnTo>
                  <a:lnTo>
                    <a:pt x="1807545" y="11134"/>
                  </a:lnTo>
                  <a:lnTo>
                    <a:pt x="1754044" y="10725"/>
                  </a:lnTo>
                  <a:lnTo>
                    <a:pt x="1702081" y="10301"/>
                  </a:lnTo>
                  <a:lnTo>
                    <a:pt x="1651465" y="9862"/>
                  </a:lnTo>
                  <a:lnTo>
                    <a:pt x="1602003" y="9412"/>
                  </a:lnTo>
                  <a:lnTo>
                    <a:pt x="1553502" y="8951"/>
                  </a:lnTo>
                  <a:lnTo>
                    <a:pt x="1505771" y="8483"/>
                  </a:lnTo>
                  <a:lnTo>
                    <a:pt x="1458618" y="8008"/>
                  </a:lnTo>
                  <a:lnTo>
                    <a:pt x="1411849" y="7530"/>
                  </a:lnTo>
                  <a:lnTo>
                    <a:pt x="1365272" y="7049"/>
                  </a:lnTo>
                  <a:lnTo>
                    <a:pt x="1327330" y="6658"/>
                  </a:lnTo>
                  <a:lnTo>
                    <a:pt x="1289284" y="6268"/>
                  </a:lnTo>
                  <a:lnTo>
                    <a:pt x="1251029" y="5879"/>
                  </a:lnTo>
                  <a:lnTo>
                    <a:pt x="1212463" y="5494"/>
                  </a:lnTo>
                  <a:lnTo>
                    <a:pt x="1173481" y="5114"/>
                  </a:lnTo>
                  <a:lnTo>
                    <a:pt x="1133978" y="4738"/>
                  </a:lnTo>
                  <a:lnTo>
                    <a:pt x="1093852" y="4369"/>
                  </a:lnTo>
                  <a:lnTo>
                    <a:pt x="1052997" y="4008"/>
                  </a:lnTo>
                  <a:lnTo>
                    <a:pt x="1011309" y="3655"/>
                  </a:lnTo>
                  <a:lnTo>
                    <a:pt x="968686" y="3312"/>
                  </a:lnTo>
                  <a:lnTo>
                    <a:pt x="925022" y="2980"/>
                  </a:lnTo>
                  <a:lnTo>
                    <a:pt x="880214" y="2659"/>
                  </a:lnTo>
                  <a:lnTo>
                    <a:pt x="834157" y="2351"/>
                  </a:lnTo>
                  <a:lnTo>
                    <a:pt x="786747" y="2058"/>
                  </a:lnTo>
                  <a:lnTo>
                    <a:pt x="737881" y="1779"/>
                  </a:lnTo>
                  <a:lnTo>
                    <a:pt x="687454" y="1516"/>
                  </a:lnTo>
                  <a:lnTo>
                    <a:pt x="635363" y="1271"/>
                  </a:lnTo>
                  <a:lnTo>
                    <a:pt x="581503" y="1044"/>
                  </a:lnTo>
                  <a:lnTo>
                    <a:pt x="525770" y="836"/>
                  </a:lnTo>
                  <a:lnTo>
                    <a:pt x="468060" y="649"/>
                  </a:lnTo>
                  <a:lnTo>
                    <a:pt x="408270" y="483"/>
                  </a:lnTo>
                  <a:lnTo>
                    <a:pt x="346294" y="340"/>
                  </a:lnTo>
                  <a:lnTo>
                    <a:pt x="282029" y="220"/>
                  </a:lnTo>
                  <a:lnTo>
                    <a:pt x="215371" y="125"/>
                  </a:lnTo>
                  <a:lnTo>
                    <a:pt x="146217" y="56"/>
                  </a:lnTo>
                  <a:lnTo>
                    <a:pt x="74461" y="14"/>
                  </a:lnTo>
                  <a:lnTo>
                    <a:pt x="0" y="0"/>
                  </a:lnTo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 descr=""/>
            <p:cNvSpPr/>
            <p:nvPr/>
          </p:nvSpPr>
          <p:spPr>
            <a:xfrm>
              <a:off x="3758061" y="2941614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10" y="0"/>
                  </a:lnTo>
                  <a:lnTo>
                    <a:pt x="43230" y="15746"/>
                  </a:lnTo>
                  <a:lnTo>
                    <a:pt x="0" y="31465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 descr=""/>
            <p:cNvSpPr/>
            <p:nvPr/>
          </p:nvSpPr>
          <p:spPr>
            <a:xfrm>
              <a:off x="3758061" y="2941614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43230" y="15746"/>
                  </a:lnTo>
                  <a:lnTo>
                    <a:pt x="10" y="0"/>
                  </a:lnTo>
                  <a:lnTo>
                    <a:pt x="0" y="31465"/>
                  </a:lnTo>
                  <a:close/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7" name="object 57" descr=""/>
          <p:cNvGrpSpPr/>
          <p:nvPr/>
        </p:nvGrpSpPr>
        <p:grpSpPr>
          <a:xfrm>
            <a:off x="4811678" y="2313263"/>
            <a:ext cx="4199890" cy="1193165"/>
            <a:chOff x="4811678" y="2313263"/>
            <a:chExt cx="4199890" cy="1193165"/>
          </a:xfrm>
        </p:grpSpPr>
        <p:pic>
          <p:nvPicPr>
            <p:cNvPr id="58" name="object 58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865583" y="2441037"/>
              <a:ext cx="1002058" cy="1064891"/>
            </a:xfrm>
            <a:prstGeom prst="rect">
              <a:avLst/>
            </a:prstGeom>
          </p:spPr>
        </p:pic>
        <p:pic>
          <p:nvPicPr>
            <p:cNvPr id="59" name="object 59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780252" y="2766666"/>
              <a:ext cx="231210" cy="191138"/>
            </a:xfrm>
            <a:prstGeom prst="rect">
              <a:avLst/>
            </a:prstGeom>
          </p:spPr>
        </p:pic>
        <p:sp>
          <p:nvSpPr>
            <p:cNvPr id="60" name="object 60" descr=""/>
            <p:cNvSpPr/>
            <p:nvPr/>
          </p:nvSpPr>
          <p:spPr>
            <a:xfrm>
              <a:off x="8132609" y="2313263"/>
              <a:ext cx="657860" cy="120650"/>
            </a:xfrm>
            <a:custGeom>
              <a:avLst/>
              <a:gdLst/>
              <a:ahLst/>
              <a:cxnLst/>
              <a:rect l="l" t="t" r="r" b="b"/>
              <a:pathLst>
                <a:path w="657859" h="120650">
                  <a:moveTo>
                    <a:pt x="46732" y="118467"/>
                  </a:moveTo>
                  <a:lnTo>
                    <a:pt x="0" y="118467"/>
                  </a:lnTo>
                  <a:lnTo>
                    <a:pt x="0" y="0"/>
                  </a:lnTo>
                  <a:lnTo>
                    <a:pt x="46732" y="0"/>
                  </a:lnTo>
                  <a:lnTo>
                    <a:pt x="60061" y="1023"/>
                  </a:lnTo>
                  <a:lnTo>
                    <a:pt x="72070" y="4092"/>
                  </a:lnTo>
                  <a:lnTo>
                    <a:pt x="82757" y="9208"/>
                  </a:lnTo>
                  <a:lnTo>
                    <a:pt x="92124" y="16371"/>
                  </a:lnTo>
                  <a:lnTo>
                    <a:pt x="97214" y="22175"/>
                  </a:lnTo>
                  <a:lnTo>
                    <a:pt x="25151" y="22175"/>
                  </a:lnTo>
                  <a:lnTo>
                    <a:pt x="25151" y="96291"/>
                  </a:lnTo>
                  <a:lnTo>
                    <a:pt x="97181" y="96291"/>
                  </a:lnTo>
                  <a:lnTo>
                    <a:pt x="92124" y="102096"/>
                  </a:lnTo>
                  <a:lnTo>
                    <a:pt x="82757" y="109258"/>
                  </a:lnTo>
                  <a:lnTo>
                    <a:pt x="72070" y="114374"/>
                  </a:lnTo>
                  <a:lnTo>
                    <a:pt x="60061" y="117444"/>
                  </a:lnTo>
                  <a:lnTo>
                    <a:pt x="46732" y="118467"/>
                  </a:lnTo>
                  <a:close/>
                </a:path>
                <a:path w="657859" h="120650">
                  <a:moveTo>
                    <a:pt x="97181" y="96291"/>
                  </a:moveTo>
                  <a:lnTo>
                    <a:pt x="46732" y="96291"/>
                  </a:lnTo>
                  <a:lnTo>
                    <a:pt x="54601" y="95640"/>
                  </a:lnTo>
                  <a:lnTo>
                    <a:pt x="61689" y="93687"/>
                  </a:lnTo>
                  <a:lnTo>
                    <a:pt x="83790" y="59233"/>
                  </a:lnTo>
                  <a:lnTo>
                    <a:pt x="83176" y="51243"/>
                  </a:lnTo>
                  <a:lnTo>
                    <a:pt x="54964" y="22807"/>
                  </a:lnTo>
                  <a:lnTo>
                    <a:pt x="46732" y="22175"/>
                  </a:lnTo>
                  <a:lnTo>
                    <a:pt x="97214" y="22175"/>
                  </a:lnTo>
                  <a:lnTo>
                    <a:pt x="99807" y="25133"/>
                  </a:lnTo>
                  <a:lnTo>
                    <a:pt x="105295" y="35197"/>
                  </a:lnTo>
                  <a:lnTo>
                    <a:pt x="108588" y="46564"/>
                  </a:lnTo>
                  <a:lnTo>
                    <a:pt x="109686" y="59233"/>
                  </a:lnTo>
                  <a:lnTo>
                    <a:pt x="108588" y="71846"/>
                  </a:lnTo>
                  <a:lnTo>
                    <a:pt x="105295" y="83194"/>
                  </a:lnTo>
                  <a:lnTo>
                    <a:pt x="99807" y="93278"/>
                  </a:lnTo>
                  <a:lnTo>
                    <a:pt x="97181" y="96291"/>
                  </a:lnTo>
                  <a:close/>
                </a:path>
                <a:path w="657859" h="120650">
                  <a:moveTo>
                    <a:pt x="174073" y="120550"/>
                  </a:moveTo>
                  <a:lnTo>
                    <a:pt x="167326" y="120550"/>
                  </a:lnTo>
                  <a:lnTo>
                    <a:pt x="157671" y="119769"/>
                  </a:lnTo>
                  <a:lnTo>
                    <a:pt x="124687" y="93650"/>
                  </a:lnTo>
                  <a:lnTo>
                    <a:pt x="121487" y="75455"/>
                  </a:lnTo>
                  <a:lnTo>
                    <a:pt x="122277" y="66256"/>
                  </a:lnTo>
                  <a:lnTo>
                    <a:pt x="148499" y="33746"/>
                  </a:lnTo>
                  <a:lnTo>
                    <a:pt x="165986" y="30509"/>
                  </a:lnTo>
                  <a:lnTo>
                    <a:pt x="175009" y="31328"/>
                  </a:lnTo>
                  <a:lnTo>
                    <a:pt x="183176" y="33783"/>
                  </a:lnTo>
                  <a:lnTo>
                    <a:pt x="190487" y="37876"/>
                  </a:lnTo>
                  <a:lnTo>
                    <a:pt x="196943" y="43606"/>
                  </a:lnTo>
                  <a:lnTo>
                    <a:pt x="200646" y="48517"/>
                  </a:lnTo>
                  <a:lnTo>
                    <a:pt x="160033" y="48517"/>
                  </a:lnTo>
                  <a:lnTo>
                    <a:pt x="155171" y="50303"/>
                  </a:lnTo>
                  <a:lnTo>
                    <a:pt x="147631" y="57447"/>
                  </a:lnTo>
                  <a:lnTo>
                    <a:pt x="145448" y="61962"/>
                  </a:lnTo>
                  <a:lnTo>
                    <a:pt x="144853" y="67419"/>
                  </a:lnTo>
                  <a:lnTo>
                    <a:pt x="208170" y="67419"/>
                  </a:lnTo>
                  <a:lnTo>
                    <a:pt x="208244" y="67716"/>
                  </a:lnTo>
                  <a:lnTo>
                    <a:pt x="208998" y="77837"/>
                  </a:lnTo>
                  <a:lnTo>
                    <a:pt x="208998" y="82748"/>
                  </a:lnTo>
                  <a:lnTo>
                    <a:pt x="145150" y="82748"/>
                  </a:lnTo>
                  <a:lnTo>
                    <a:pt x="145845" y="88205"/>
                  </a:lnTo>
                  <a:lnTo>
                    <a:pt x="148276" y="92918"/>
                  </a:lnTo>
                  <a:lnTo>
                    <a:pt x="152443" y="96887"/>
                  </a:lnTo>
                  <a:lnTo>
                    <a:pt x="156709" y="100756"/>
                  </a:lnTo>
                  <a:lnTo>
                    <a:pt x="162514" y="102691"/>
                  </a:lnTo>
                  <a:lnTo>
                    <a:pt x="198677" y="102691"/>
                  </a:lnTo>
                  <a:lnTo>
                    <a:pt x="202747" y="108644"/>
                  </a:lnTo>
                  <a:lnTo>
                    <a:pt x="198480" y="112613"/>
                  </a:lnTo>
                  <a:lnTo>
                    <a:pt x="193172" y="115589"/>
                  </a:lnTo>
                  <a:lnTo>
                    <a:pt x="180571" y="119558"/>
                  </a:lnTo>
                  <a:lnTo>
                    <a:pt x="174073" y="120550"/>
                  </a:lnTo>
                  <a:close/>
                </a:path>
                <a:path w="657859" h="120650">
                  <a:moveTo>
                    <a:pt x="208170" y="67419"/>
                  </a:moveTo>
                  <a:lnTo>
                    <a:pt x="187120" y="67419"/>
                  </a:lnTo>
                  <a:lnTo>
                    <a:pt x="186723" y="61763"/>
                  </a:lnTo>
                  <a:lnTo>
                    <a:pt x="184540" y="57199"/>
                  </a:lnTo>
                  <a:lnTo>
                    <a:pt x="180571" y="53726"/>
                  </a:lnTo>
                  <a:lnTo>
                    <a:pt x="176702" y="50254"/>
                  </a:lnTo>
                  <a:lnTo>
                    <a:pt x="171840" y="48517"/>
                  </a:lnTo>
                  <a:lnTo>
                    <a:pt x="200646" y="48517"/>
                  </a:lnTo>
                  <a:lnTo>
                    <a:pt x="202217" y="50601"/>
                  </a:lnTo>
                  <a:lnTo>
                    <a:pt x="205984" y="58638"/>
                  </a:lnTo>
                  <a:lnTo>
                    <a:pt x="208170" y="67419"/>
                  </a:lnTo>
                  <a:close/>
                </a:path>
                <a:path w="657859" h="120650">
                  <a:moveTo>
                    <a:pt x="198677" y="102691"/>
                  </a:moveTo>
                  <a:lnTo>
                    <a:pt x="173428" y="102691"/>
                  </a:lnTo>
                  <a:lnTo>
                    <a:pt x="177396" y="101947"/>
                  </a:lnTo>
                  <a:lnTo>
                    <a:pt x="186128" y="98970"/>
                  </a:lnTo>
                  <a:lnTo>
                    <a:pt x="189799" y="96837"/>
                  </a:lnTo>
                  <a:lnTo>
                    <a:pt x="192775" y="94059"/>
                  </a:lnTo>
                  <a:lnTo>
                    <a:pt x="198677" y="102691"/>
                  </a:lnTo>
                  <a:close/>
                </a:path>
                <a:path w="657859" h="120650">
                  <a:moveTo>
                    <a:pt x="298701" y="43904"/>
                  </a:moveTo>
                  <a:lnTo>
                    <a:pt x="247884" y="43904"/>
                  </a:lnTo>
                  <a:lnTo>
                    <a:pt x="249868" y="40630"/>
                  </a:lnTo>
                  <a:lnTo>
                    <a:pt x="253589" y="37603"/>
                  </a:lnTo>
                  <a:lnTo>
                    <a:pt x="264602" y="31948"/>
                  </a:lnTo>
                  <a:lnTo>
                    <a:pt x="270258" y="30509"/>
                  </a:lnTo>
                  <a:lnTo>
                    <a:pt x="276012" y="30509"/>
                  </a:lnTo>
                  <a:lnTo>
                    <a:pt x="284477" y="31486"/>
                  </a:lnTo>
                  <a:lnTo>
                    <a:pt x="291267" y="34416"/>
                  </a:lnTo>
                  <a:lnTo>
                    <a:pt x="296383" y="39299"/>
                  </a:lnTo>
                  <a:lnTo>
                    <a:pt x="298701" y="43904"/>
                  </a:lnTo>
                  <a:close/>
                </a:path>
                <a:path w="657859" h="120650">
                  <a:moveTo>
                    <a:pt x="353020" y="46136"/>
                  </a:moveTo>
                  <a:lnTo>
                    <a:pt x="299825" y="46136"/>
                  </a:lnTo>
                  <a:lnTo>
                    <a:pt x="302504" y="41771"/>
                  </a:lnTo>
                  <a:lnTo>
                    <a:pt x="306572" y="38100"/>
                  </a:lnTo>
                  <a:lnTo>
                    <a:pt x="312029" y="35123"/>
                  </a:lnTo>
                  <a:lnTo>
                    <a:pt x="317486" y="32047"/>
                  </a:lnTo>
                  <a:lnTo>
                    <a:pt x="323240" y="30509"/>
                  </a:lnTo>
                  <a:lnTo>
                    <a:pt x="329293" y="30509"/>
                  </a:lnTo>
                  <a:lnTo>
                    <a:pt x="340297" y="32128"/>
                  </a:lnTo>
                  <a:lnTo>
                    <a:pt x="348157" y="36983"/>
                  </a:lnTo>
                  <a:lnTo>
                    <a:pt x="352873" y="45076"/>
                  </a:lnTo>
                  <a:lnTo>
                    <a:pt x="353020" y="46136"/>
                  </a:lnTo>
                  <a:close/>
                </a:path>
                <a:path w="657859" h="120650">
                  <a:moveTo>
                    <a:pt x="247884" y="118467"/>
                  </a:moveTo>
                  <a:lnTo>
                    <a:pt x="225262" y="118467"/>
                  </a:lnTo>
                  <a:lnTo>
                    <a:pt x="225262" y="32593"/>
                  </a:lnTo>
                  <a:lnTo>
                    <a:pt x="247884" y="32593"/>
                  </a:lnTo>
                  <a:lnTo>
                    <a:pt x="247884" y="43904"/>
                  </a:lnTo>
                  <a:lnTo>
                    <a:pt x="298701" y="43904"/>
                  </a:lnTo>
                  <a:lnTo>
                    <a:pt x="299825" y="46136"/>
                  </a:lnTo>
                  <a:lnTo>
                    <a:pt x="353020" y="46136"/>
                  </a:lnTo>
                  <a:lnTo>
                    <a:pt x="353639" y="50601"/>
                  </a:lnTo>
                  <a:lnTo>
                    <a:pt x="261725" y="50601"/>
                  </a:lnTo>
                  <a:lnTo>
                    <a:pt x="258203" y="51692"/>
                  </a:lnTo>
                  <a:lnTo>
                    <a:pt x="255028" y="53875"/>
                  </a:lnTo>
                  <a:lnTo>
                    <a:pt x="251952" y="56058"/>
                  </a:lnTo>
                  <a:lnTo>
                    <a:pt x="249571" y="58340"/>
                  </a:lnTo>
                  <a:lnTo>
                    <a:pt x="247989" y="60573"/>
                  </a:lnTo>
                  <a:lnTo>
                    <a:pt x="247884" y="118467"/>
                  </a:lnTo>
                  <a:close/>
                </a:path>
                <a:path w="657859" h="120650">
                  <a:moveTo>
                    <a:pt x="301164" y="118467"/>
                  </a:moveTo>
                  <a:lnTo>
                    <a:pt x="278394" y="118467"/>
                  </a:lnTo>
                  <a:lnTo>
                    <a:pt x="278394" y="55165"/>
                  </a:lnTo>
                  <a:lnTo>
                    <a:pt x="274127" y="50601"/>
                  </a:lnTo>
                  <a:lnTo>
                    <a:pt x="314906" y="50601"/>
                  </a:lnTo>
                  <a:lnTo>
                    <a:pt x="311384" y="51692"/>
                  </a:lnTo>
                  <a:lnTo>
                    <a:pt x="308308" y="53875"/>
                  </a:lnTo>
                  <a:lnTo>
                    <a:pt x="305232" y="55959"/>
                  </a:lnTo>
                  <a:lnTo>
                    <a:pt x="302851" y="58191"/>
                  </a:lnTo>
                  <a:lnTo>
                    <a:pt x="301164" y="60573"/>
                  </a:lnTo>
                  <a:lnTo>
                    <a:pt x="301164" y="118467"/>
                  </a:lnTo>
                  <a:close/>
                </a:path>
                <a:path w="657859" h="120650">
                  <a:moveTo>
                    <a:pt x="354445" y="118467"/>
                  </a:moveTo>
                  <a:lnTo>
                    <a:pt x="331674" y="118467"/>
                  </a:lnTo>
                  <a:lnTo>
                    <a:pt x="331674" y="55165"/>
                  </a:lnTo>
                  <a:lnTo>
                    <a:pt x="327408" y="50601"/>
                  </a:lnTo>
                  <a:lnTo>
                    <a:pt x="353639" y="50601"/>
                  </a:lnTo>
                  <a:lnTo>
                    <a:pt x="354397" y="56058"/>
                  </a:lnTo>
                  <a:lnTo>
                    <a:pt x="354445" y="118467"/>
                  </a:lnTo>
                  <a:close/>
                </a:path>
                <a:path w="657859" h="120650">
                  <a:moveTo>
                    <a:pt x="384402" y="59084"/>
                  </a:moveTo>
                  <a:lnTo>
                    <a:pt x="375770" y="44053"/>
                  </a:lnTo>
                  <a:lnTo>
                    <a:pt x="383974" y="38127"/>
                  </a:lnTo>
                  <a:lnTo>
                    <a:pt x="392960" y="33895"/>
                  </a:lnTo>
                  <a:lnTo>
                    <a:pt x="402727" y="31356"/>
                  </a:lnTo>
                  <a:lnTo>
                    <a:pt x="413275" y="30509"/>
                  </a:lnTo>
                  <a:lnTo>
                    <a:pt x="421823" y="31039"/>
                  </a:lnTo>
                  <a:lnTo>
                    <a:pt x="448259" y="48964"/>
                  </a:lnTo>
                  <a:lnTo>
                    <a:pt x="409405" y="48964"/>
                  </a:lnTo>
                  <a:lnTo>
                    <a:pt x="402485" y="49596"/>
                  </a:lnTo>
                  <a:lnTo>
                    <a:pt x="396011" y="51494"/>
                  </a:lnTo>
                  <a:lnTo>
                    <a:pt x="389983" y="54657"/>
                  </a:lnTo>
                  <a:lnTo>
                    <a:pt x="384402" y="59084"/>
                  </a:lnTo>
                  <a:close/>
                </a:path>
                <a:path w="657859" h="120650">
                  <a:moveTo>
                    <a:pt x="450779" y="74860"/>
                  </a:moveTo>
                  <a:lnTo>
                    <a:pt x="428158" y="74860"/>
                  </a:lnTo>
                  <a:lnTo>
                    <a:pt x="428158" y="59035"/>
                  </a:lnTo>
                  <a:lnTo>
                    <a:pt x="426421" y="55562"/>
                  </a:lnTo>
                  <a:lnTo>
                    <a:pt x="422949" y="52982"/>
                  </a:lnTo>
                  <a:lnTo>
                    <a:pt x="419575" y="50303"/>
                  </a:lnTo>
                  <a:lnTo>
                    <a:pt x="415061" y="48964"/>
                  </a:lnTo>
                  <a:lnTo>
                    <a:pt x="448259" y="48964"/>
                  </a:lnTo>
                  <a:lnTo>
                    <a:pt x="448361" y="49150"/>
                  </a:lnTo>
                  <a:lnTo>
                    <a:pt x="450175" y="55596"/>
                  </a:lnTo>
                  <a:lnTo>
                    <a:pt x="450779" y="62954"/>
                  </a:lnTo>
                  <a:lnTo>
                    <a:pt x="450779" y="74860"/>
                  </a:lnTo>
                  <a:close/>
                </a:path>
                <a:path w="657859" h="120650">
                  <a:moveTo>
                    <a:pt x="401071" y="120550"/>
                  </a:moveTo>
                  <a:lnTo>
                    <a:pt x="392736" y="120550"/>
                  </a:lnTo>
                  <a:lnTo>
                    <a:pt x="385642" y="117921"/>
                  </a:lnTo>
                  <a:lnTo>
                    <a:pt x="379788" y="112662"/>
                  </a:lnTo>
                  <a:lnTo>
                    <a:pt x="374034" y="107404"/>
                  </a:lnTo>
                  <a:lnTo>
                    <a:pt x="371156" y="100558"/>
                  </a:lnTo>
                  <a:lnTo>
                    <a:pt x="371156" y="83790"/>
                  </a:lnTo>
                  <a:lnTo>
                    <a:pt x="373885" y="77092"/>
                  </a:lnTo>
                  <a:lnTo>
                    <a:pt x="379342" y="72032"/>
                  </a:lnTo>
                  <a:lnTo>
                    <a:pt x="384898" y="66972"/>
                  </a:lnTo>
                  <a:lnTo>
                    <a:pt x="392141" y="64442"/>
                  </a:lnTo>
                  <a:lnTo>
                    <a:pt x="401071" y="64442"/>
                  </a:lnTo>
                  <a:lnTo>
                    <a:pt x="409684" y="65093"/>
                  </a:lnTo>
                  <a:lnTo>
                    <a:pt x="417070" y="67047"/>
                  </a:lnTo>
                  <a:lnTo>
                    <a:pt x="423228" y="70302"/>
                  </a:lnTo>
                  <a:lnTo>
                    <a:pt x="428158" y="74860"/>
                  </a:lnTo>
                  <a:lnTo>
                    <a:pt x="450779" y="74860"/>
                  </a:lnTo>
                  <a:lnTo>
                    <a:pt x="450779" y="79771"/>
                  </a:lnTo>
                  <a:lnTo>
                    <a:pt x="405585" y="79771"/>
                  </a:lnTo>
                  <a:lnTo>
                    <a:pt x="401716" y="80912"/>
                  </a:lnTo>
                  <a:lnTo>
                    <a:pt x="395465" y="85377"/>
                  </a:lnTo>
                  <a:lnTo>
                    <a:pt x="393927" y="88552"/>
                  </a:lnTo>
                  <a:lnTo>
                    <a:pt x="393927" y="96688"/>
                  </a:lnTo>
                  <a:lnTo>
                    <a:pt x="395465" y="99814"/>
                  </a:lnTo>
                  <a:lnTo>
                    <a:pt x="398541" y="102096"/>
                  </a:lnTo>
                  <a:lnTo>
                    <a:pt x="401716" y="104278"/>
                  </a:lnTo>
                  <a:lnTo>
                    <a:pt x="405585" y="105370"/>
                  </a:lnTo>
                  <a:lnTo>
                    <a:pt x="450779" y="105370"/>
                  </a:lnTo>
                  <a:lnTo>
                    <a:pt x="450779" y="109537"/>
                  </a:lnTo>
                  <a:lnTo>
                    <a:pt x="428158" y="109537"/>
                  </a:lnTo>
                  <a:lnTo>
                    <a:pt x="422949" y="114355"/>
                  </a:lnTo>
                  <a:lnTo>
                    <a:pt x="416698" y="117797"/>
                  </a:lnTo>
                  <a:lnTo>
                    <a:pt x="409405" y="119862"/>
                  </a:lnTo>
                  <a:lnTo>
                    <a:pt x="401071" y="120550"/>
                  </a:lnTo>
                  <a:close/>
                </a:path>
                <a:path w="657859" h="120650">
                  <a:moveTo>
                    <a:pt x="450779" y="105370"/>
                  </a:moveTo>
                  <a:lnTo>
                    <a:pt x="418384" y="105370"/>
                  </a:lnTo>
                  <a:lnTo>
                    <a:pt x="424387" y="102840"/>
                  </a:lnTo>
                  <a:lnTo>
                    <a:pt x="428158" y="97780"/>
                  </a:lnTo>
                  <a:lnTo>
                    <a:pt x="428158" y="87213"/>
                  </a:lnTo>
                  <a:lnTo>
                    <a:pt x="424387" y="82252"/>
                  </a:lnTo>
                  <a:lnTo>
                    <a:pt x="418385" y="79771"/>
                  </a:lnTo>
                  <a:lnTo>
                    <a:pt x="450779" y="79771"/>
                  </a:lnTo>
                  <a:lnTo>
                    <a:pt x="450779" y="105370"/>
                  </a:lnTo>
                  <a:close/>
                </a:path>
                <a:path w="657859" h="120650">
                  <a:moveTo>
                    <a:pt x="450779" y="118467"/>
                  </a:moveTo>
                  <a:lnTo>
                    <a:pt x="428158" y="118467"/>
                  </a:lnTo>
                  <a:lnTo>
                    <a:pt x="428158" y="109537"/>
                  </a:lnTo>
                  <a:lnTo>
                    <a:pt x="450779" y="109537"/>
                  </a:lnTo>
                  <a:lnTo>
                    <a:pt x="450779" y="118467"/>
                  </a:lnTo>
                  <a:close/>
                </a:path>
                <a:path w="657859" h="120650">
                  <a:moveTo>
                    <a:pt x="551763" y="43904"/>
                  </a:moveTo>
                  <a:lnTo>
                    <a:pt x="495776" y="43904"/>
                  </a:lnTo>
                  <a:lnTo>
                    <a:pt x="498455" y="40530"/>
                  </a:lnTo>
                  <a:lnTo>
                    <a:pt x="502325" y="37455"/>
                  </a:lnTo>
                  <a:lnTo>
                    <a:pt x="507385" y="34676"/>
                  </a:lnTo>
                  <a:lnTo>
                    <a:pt x="512544" y="31898"/>
                  </a:lnTo>
                  <a:lnTo>
                    <a:pt x="518696" y="30509"/>
                  </a:lnTo>
                  <a:lnTo>
                    <a:pt x="535265" y="30509"/>
                  </a:lnTo>
                  <a:lnTo>
                    <a:pt x="542260" y="32990"/>
                  </a:lnTo>
                  <a:lnTo>
                    <a:pt x="546824" y="37951"/>
                  </a:lnTo>
                  <a:lnTo>
                    <a:pt x="551388" y="42812"/>
                  </a:lnTo>
                  <a:lnTo>
                    <a:pt x="551763" y="43904"/>
                  </a:lnTo>
                  <a:close/>
                </a:path>
                <a:path w="657859" h="120650">
                  <a:moveTo>
                    <a:pt x="495776" y="118467"/>
                  </a:moveTo>
                  <a:lnTo>
                    <a:pt x="473154" y="118467"/>
                  </a:lnTo>
                  <a:lnTo>
                    <a:pt x="473154" y="32593"/>
                  </a:lnTo>
                  <a:lnTo>
                    <a:pt x="495776" y="32593"/>
                  </a:lnTo>
                  <a:lnTo>
                    <a:pt x="495776" y="43904"/>
                  </a:lnTo>
                  <a:lnTo>
                    <a:pt x="551763" y="43904"/>
                  </a:lnTo>
                  <a:lnTo>
                    <a:pt x="553670" y="49460"/>
                  </a:lnTo>
                  <a:lnTo>
                    <a:pt x="553670" y="50601"/>
                  </a:lnTo>
                  <a:lnTo>
                    <a:pt x="507137" y="50601"/>
                  </a:lnTo>
                  <a:lnTo>
                    <a:pt x="500638" y="53974"/>
                  </a:lnTo>
                  <a:lnTo>
                    <a:pt x="495776" y="60721"/>
                  </a:lnTo>
                  <a:lnTo>
                    <a:pt x="495776" y="118467"/>
                  </a:lnTo>
                  <a:close/>
                </a:path>
                <a:path w="657859" h="120650">
                  <a:moveTo>
                    <a:pt x="553670" y="118467"/>
                  </a:moveTo>
                  <a:lnTo>
                    <a:pt x="531049" y="118467"/>
                  </a:lnTo>
                  <a:lnTo>
                    <a:pt x="531049" y="55909"/>
                  </a:lnTo>
                  <a:lnTo>
                    <a:pt x="525790" y="50601"/>
                  </a:lnTo>
                  <a:lnTo>
                    <a:pt x="553670" y="50601"/>
                  </a:lnTo>
                  <a:lnTo>
                    <a:pt x="553670" y="118467"/>
                  </a:lnTo>
                  <a:close/>
                </a:path>
                <a:path w="657859" h="120650">
                  <a:moveTo>
                    <a:pt x="657750" y="43606"/>
                  </a:moveTo>
                  <a:lnTo>
                    <a:pt x="635128" y="43606"/>
                  </a:lnTo>
                  <a:lnTo>
                    <a:pt x="635128" y="0"/>
                  </a:lnTo>
                  <a:lnTo>
                    <a:pt x="657750" y="0"/>
                  </a:lnTo>
                  <a:lnTo>
                    <a:pt x="657750" y="43606"/>
                  </a:lnTo>
                  <a:close/>
                </a:path>
                <a:path w="657859" h="120650">
                  <a:moveTo>
                    <a:pt x="608637" y="120550"/>
                  </a:moveTo>
                  <a:lnTo>
                    <a:pt x="573141" y="94059"/>
                  </a:lnTo>
                  <a:lnTo>
                    <a:pt x="570537" y="75604"/>
                  </a:lnTo>
                  <a:lnTo>
                    <a:pt x="571188" y="65977"/>
                  </a:lnTo>
                  <a:lnTo>
                    <a:pt x="593158" y="33635"/>
                  </a:lnTo>
                  <a:lnTo>
                    <a:pt x="608637" y="30509"/>
                  </a:lnTo>
                  <a:lnTo>
                    <a:pt x="616320" y="31328"/>
                  </a:lnTo>
                  <a:lnTo>
                    <a:pt x="623296" y="33783"/>
                  </a:lnTo>
                  <a:lnTo>
                    <a:pt x="629566" y="37876"/>
                  </a:lnTo>
                  <a:lnTo>
                    <a:pt x="635128" y="43606"/>
                  </a:lnTo>
                  <a:lnTo>
                    <a:pt x="657750" y="43606"/>
                  </a:lnTo>
                  <a:lnTo>
                    <a:pt x="657750" y="50601"/>
                  </a:lnTo>
                  <a:lnTo>
                    <a:pt x="609133" y="50601"/>
                  </a:lnTo>
                  <a:lnTo>
                    <a:pt x="603924" y="52933"/>
                  </a:lnTo>
                  <a:lnTo>
                    <a:pt x="595887" y="62160"/>
                  </a:lnTo>
                  <a:lnTo>
                    <a:pt x="593903" y="68163"/>
                  </a:lnTo>
                  <a:lnTo>
                    <a:pt x="593903" y="82847"/>
                  </a:lnTo>
                  <a:lnTo>
                    <a:pt x="595837" y="88800"/>
                  </a:lnTo>
                  <a:lnTo>
                    <a:pt x="603576" y="98127"/>
                  </a:lnTo>
                  <a:lnTo>
                    <a:pt x="608835" y="100458"/>
                  </a:lnTo>
                  <a:lnTo>
                    <a:pt x="657750" y="100458"/>
                  </a:lnTo>
                  <a:lnTo>
                    <a:pt x="657750" y="107453"/>
                  </a:lnTo>
                  <a:lnTo>
                    <a:pt x="635128" y="107453"/>
                  </a:lnTo>
                  <a:lnTo>
                    <a:pt x="629454" y="113183"/>
                  </a:lnTo>
                  <a:lnTo>
                    <a:pt x="623147" y="117276"/>
                  </a:lnTo>
                  <a:lnTo>
                    <a:pt x="616208" y="119732"/>
                  </a:lnTo>
                  <a:lnTo>
                    <a:pt x="608637" y="120550"/>
                  </a:lnTo>
                  <a:close/>
                </a:path>
                <a:path w="657859" h="120650">
                  <a:moveTo>
                    <a:pt x="657750" y="100458"/>
                  </a:moveTo>
                  <a:lnTo>
                    <a:pt x="619253" y="100458"/>
                  </a:lnTo>
                  <a:lnTo>
                    <a:pt x="622974" y="99566"/>
                  </a:lnTo>
                  <a:lnTo>
                    <a:pt x="626645" y="97780"/>
                  </a:lnTo>
                  <a:lnTo>
                    <a:pt x="630415" y="95894"/>
                  </a:lnTo>
                  <a:lnTo>
                    <a:pt x="633243" y="93563"/>
                  </a:lnTo>
                  <a:lnTo>
                    <a:pt x="635128" y="90785"/>
                  </a:lnTo>
                  <a:lnTo>
                    <a:pt x="635128" y="60424"/>
                  </a:lnTo>
                  <a:lnTo>
                    <a:pt x="633243" y="57546"/>
                  </a:lnTo>
                  <a:lnTo>
                    <a:pt x="630415" y="55215"/>
                  </a:lnTo>
                  <a:lnTo>
                    <a:pt x="626645" y="53429"/>
                  </a:lnTo>
                  <a:lnTo>
                    <a:pt x="622974" y="51544"/>
                  </a:lnTo>
                  <a:lnTo>
                    <a:pt x="619253" y="50601"/>
                  </a:lnTo>
                  <a:lnTo>
                    <a:pt x="657750" y="50601"/>
                  </a:lnTo>
                  <a:lnTo>
                    <a:pt x="657750" y="100458"/>
                  </a:lnTo>
                  <a:close/>
                </a:path>
                <a:path w="657859" h="120650">
                  <a:moveTo>
                    <a:pt x="657750" y="118467"/>
                  </a:moveTo>
                  <a:lnTo>
                    <a:pt x="635128" y="118467"/>
                  </a:lnTo>
                  <a:lnTo>
                    <a:pt x="635128" y="107453"/>
                  </a:lnTo>
                  <a:lnTo>
                    <a:pt x="657750" y="107453"/>
                  </a:lnTo>
                  <a:lnTo>
                    <a:pt x="657750" y="118467"/>
                  </a:lnTo>
                  <a:close/>
                </a:path>
              </a:pathLst>
            </a:custGeom>
            <a:solidFill>
              <a:srgbClr val="43434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" name="object 61" descr=""/>
            <p:cNvSpPr/>
            <p:nvPr/>
          </p:nvSpPr>
          <p:spPr>
            <a:xfrm>
              <a:off x="4859666" y="2957385"/>
              <a:ext cx="3006090" cy="16510"/>
            </a:xfrm>
            <a:custGeom>
              <a:avLst/>
              <a:gdLst/>
              <a:ahLst/>
              <a:cxnLst/>
              <a:rect l="l" t="t" r="r" b="b"/>
              <a:pathLst>
                <a:path w="3006090" h="16510">
                  <a:moveTo>
                    <a:pt x="0" y="0"/>
                  </a:moveTo>
                  <a:lnTo>
                    <a:pt x="82037" y="27"/>
                  </a:lnTo>
                  <a:lnTo>
                    <a:pt x="148441" y="84"/>
                  </a:lnTo>
                  <a:lnTo>
                    <a:pt x="212812" y="162"/>
                  </a:lnTo>
                  <a:lnTo>
                    <a:pt x="262892" y="240"/>
                  </a:lnTo>
                  <a:lnTo>
                    <a:pt x="311751" y="331"/>
                  </a:lnTo>
                  <a:lnTo>
                    <a:pt x="359426" y="434"/>
                  </a:lnTo>
                  <a:lnTo>
                    <a:pt x="405953" y="549"/>
                  </a:lnTo>
                  <a:lnTo>
                    <a:pt x="451366" y="676"/>
                  </a:lnTo>
                  <a:lnTo>
                    <a:pt x="506623" y="851"/>
                  </a:lnTo>
                  <a:lnTo>
                    <a:pt x="560268" y="1043"/>
                  </a:lnTo>
                  <a:lnTo>
                    <a:pt x="612370" y="1252"/>
                  </a:lnTo>
                  <a:lnTo>
                    <a:pt x="663000" y="1475"/>
                  </a:lnTo>
                  <a:lnTo>
                    <a:pt x="712227" y="1714"/>
                  </a:lnTo>
                  <a:lnTo>
                    <a:pt x="760123" y="1967"/>
                  </a:lnTo>
                  <a:lnTo>
                    <a:pt x="806757" y="2233"/>
                  </a:lnTo>
                  <a:lnTo>
                    <a:pt x="852198" y="2512"/>
                  </a:lnTo>
                  <a:lnTo>
                    <a:pt x="911055" y="2902"/>
                  </a:lnTo>
                  <a:lnTo>
                    <a:pt x="968083" y="3311"/>
                  </a:lnTo>
                  <a:lnTo>
                    <a:pt x="1023449" y="3738"/>
                  </a:lnTo>
                  <a:lnTo>
                    <a:pt x="1077320" y="4180"/>
                  </a:lnTo>
                  <a:lnTo>
                    <a:pt x="1129861" y="4637"/>
                  </a:lnTo>
                  <a:lnTo>
                    <a:pt x="1181239" y="5106"/>
                  </a:lnTo>
                  <a:lnTo>
                    <a:pt x="1231619" y="5586"/>
                  </a:lnTo>
                  <a:lnTo>
                    <a:pt x="1281169" y="6074"/>
                  </a:lnTo>
                  <a:lnTo>
                    <a:pt x="1330053" y="6570"/>
                  </a:lnTo>
                  <a:lnTo>
                    <a:pt x="1378439" y="7070"/>
                  </a:lnTo>
                  <a:lnTo>
                    <a:pt x="1426493" y="7574"/>
                  </a:lnTo>
                  <a:lnTo>
                    <a:pt x="1474380" y="8080"/>
                  </a:lnTo>
                  <a:lnTo>
                    <a:pt x="1512682" y="8485"/>
                  </a:lnTo>
                  <a:lnTo>
                    <a:pt x="1551068" y="8889"/>
                  </a:lnTo>
                  <a:lnTo>
                    <a:pt x="1589625" y="9291"/>
                  </a:lnTo>
                  <a:lnTo>
                    <a:pt x="1628437" y="9691"/>
                  </a:lnTo>
                  <a:lnTo>
                    <a:pt x="1667589" y="10087"/>
                  </a:lnTo>
                  <a:lnTo>
                    <a:pt x="1707166" y="10478"/>
                  </a:lnTo>
                  <a:lnTo>
                    <a:pt x="1747254" y="10864"/>
                  </a:lnTo>
                  <a:lnTo>
                    <a:pt x="1787937" y="11244"/>
                  </a:lnTo>
                  <a:lnTo>
                    <a:pt x="1829301" y="11616"/>
                  </a:lnTo>
                  <a:lnTo>
                    <a:pt x="1871431" y="11980"/>
                  </a:lnTo>
                  <a:lnTo>
                    <a:pt x="1914411" y="12336"/>
                  </a:lnTo>
                  <a:lnTo>
                    <a:pt x="1958328" y="12681"/>
                  </a:lnTo>
                  <a:lnTo>
                    <a:pt x="2003265" y="13016"/>
                  </a:lnTo>
                  <a:lnTo>
                    <a:pt x="2049308" y="13339"/>
                  </a:lnTo>
                  <a:lnTo>
                    <a:pt x="2096542" y="13649"/>
                  </a:lnTo>
                  <a:lnTo>
                    <a:pt x="2145053" y="13946"/>
                  </a:lnTo>
                  <a:lnTo>
                    <a:pt x="2194924" y="14228"/>
                  </a:lnTo>
                  <a:lnTo>
                    <a:pt x="2246243" y="14496"/>
                  </a:lnTo>
                  <a:lnTo>
                    <a:pt x="2299092" y="14747"/>
                  </a:lnTo>
                  <a:lnTo>
                    <a:pt x="2353558" y="14980"/>
                  </a:lnTo>
                  <a:lnTo>
                    <a:pt x="2409726" y="15196"/>
                  </a:lnTo>
                  <a:lnTo>
                    <a:pt x="2467681" y="15393"/>
                  </a:lnTo>
                  <a:lnTo>
                    <a:pt x="2527507" y="15570"/>
                  </a:lnTo>
                  <a:lnTo>
                    <a:pt x="2589290" y="15727"/>
                  </a:lnTo>
                  <a:lnTo>
                    <a:pt x="2653116" y="15862"/>
                  </a:lnTo>
                  <a:lnTo>
                    <a:pt x="2719068" y="15974"/>
                  </a:lnTo>
                  <a:lnTo>
                    <a:pt x="2787232" y="16063"/>
                  </a:lnTo>
                  <a:lnTo>
                    <a:pt x="2857694" y="16128"/>
                  </a:lnTo>
                  <a:lnTo>
                    <a:pt x="2930538" y="16167"/>
                  </a:lnTo>
                  <a:lnTo>
                    <a:pt x="3005849" y="16180"/>
                  </a:lnTo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2" name="object 62" descr=""/>
            <p:cNvSpPr/>
            <p:nvPr/>
          </p:nvSpPr>
          <p:spPr>
            <a:xfrm>
              <a:off x="4816440" y="2941652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43220" y="31465"/>
                  </a:moveTo>
                  <a:lnTo>
                    <a:pt x="0" y="15718"/>
                  </a:lnTo>
                  <a:lnTo>
                    <a:pt x="43230" y="0"/>
                  </a:lnTo>
                  <a:lnTo>
                    <a:pt x="43220" y="31465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" name="object 63" descr=""/>
            <p:cNvSpPr/>
            <p:nvPr/>
          </p:nvSpPr>
          <p:spPr>
            <a:xfrm>
              <a:off x="4816440" y="2941652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43230" y="0"/>
                  </a:moveTo>
                  <a:lnTo>
                    <a:pt x="0" y="15718"/>
                  </a:lnTo>
                  <a:lnTo>
                    <a:pt x="43220" y="31465"/>
                  </a:lnTo>
                  <a:lnTo>
                    <a:pt x="43230" y="0"/>
                  </a:lnTo>
                  <a:close/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64" name="object 64" descr="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4097795" y="2766812"/>
            <a:ext cx="422159" cy="46799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362622" y="337729"/>
            <a:ext cx="8531225" cy="644525"/>
            <a:chOff x="362622" y="337729"/>
            <a:chExt cx="8531225" cy="644525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62622" y="337729"/>
              <a:ext cx="8387487" cy="268783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1194117" y="616178"/>
              <a:ext cx="7699375" cy="365760"/>
            </a:xfrm>
            <a:custGeom>
              <a:avLst/>
              <a:gdLst/>
              <a:ahLst/>
              <a:cxnLst/>
              <a:rect l="l" t="t" r="r" b="b"/>
              <a:pathLst>
                <a:path w="7699375" h="365759">
                  <a:moveTo>
                    <a:pt x="2234806" y="0"/>
                  </a:moveTo>
                  <a:lnTo>
                    <a:pt x="0" y="0"/>
                  </a:lnTo>
                  <a:lnTo>
                    <a:pt x="0" y="365760"/>
                  </a:lnTo>
                  <a:lnTo>
                    <a:pt x="2234806" y="365760"/>
                  </a:lnTo>
                  <a:lnTo>
                    <a:pt x="2234806" y="0"/>
                  </a:lnTo>
                  <a:close/>
                </a:path>
                <a:path w="7699375" h="365759">
                  <a:moveTo>
                    <a:pt x="4448568" y="0"/>
                  </a:moveTo>
                  <a:lnTo>
                    <a:pt x="2390864" y="0"/>
                  </a:lnTo>
                  <a:lnTo>
                    <a:pt x="2390864" y="365760"/>
                  </a:lnTo>
                  <a:lnTo>
                    <a:pt x="4448568" y="365760"/>
                  </a:lnTo>
                  <a:lnTo>
                    <a:pt x="4448568" y="0"/>
                  </a:lnTo>
                  <a:close/>
                </a:path>
                <a:path w="7699375" h="365759">
                  <a:moveTo>
                    <a:pt x="7699261" y="0"/>
                  </a:moveTo>
                  <a:lnTo>
                    <a:pt x="5203253" y="0"/>
                  </a:lnTo>
                  <a:lnTo>
                    <a:pt x="5203253" y="365760"/>
                  </a:lnTo>
                  <a:lnTo>
                    <a:pt x="7699261" y="365760"/>
                  </a:lnTo>
                  <a:lnTo>
                    <a:pt x="7699261" y="0"/>
                  </a:lnTo>
                  <a:close/>
                </a:path>
              </a:pathLst>
            </a:custGeom>
            <a:solidFill>
              <a:srgbClr val="E9483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381523" y="699679"/>
              <a:ext cx="715645" cy="269240"/>
            </a:xfrm>
            <a:custGeom>
              <a:avLst/>
              <a:gdLst/>
              <a:ahLst/>
              <a:cxnLst/>
              <a:rect l="l" t="t" r="r" b="b"/>
              <a:pathLst>
                <a:path w="715644" h="269240">
                  <a:moveTo>
                    <a:pt x="47625" y="212824"/>
                  </a:moveTo>
                  <a:lnTo>
                    <a:pt x="6529" y="193709"/>
                  </a:lnTo>
                  <a:lnTo>
                    <a:pt x="0" y="166389"/>
                  </a:lnTo>
                  <a:lnTo>
                    <a:pt x="0" y="61912"/>
                  </a:lnTo>
                  <a:lnTo>
                    <a:pt x="38695" y="61912"/>
                  </a:lnTo>
                  <a:lnTo>
                    <a:pt x="38695" y="151209"/>
                  </a:lnTo>
                  <a:lnTo>
                    <a:pt x="40388" y="163059"/>
                  </a:lnTo>
                  <a:lnTo>
                    <a:pt x="45466" y="171524"/>
                  </a:lnTo>
                  <a:lnTo>
                    <a:pt x="53931" y="176603"/>
                  </a:lnTo>
                  <a:lnTo>
                    <a:pt x="65782" y="178296"/>
                  </a:lnTo>
                  <a:lnTo>
                    <a:pt x="138112" y="178296"/>
                  </a:lnTo>
                  <a:lnTo>
                    <a:pt x="138112" y="190500"/>
                  </a:lnTo>
                  <a:lnTo>
                    <a:pt x="99417" y="190500"/>
                  </a:lnTo>
                  <a:lnTo>
                    <a:pt x="88757" y="200266"/>
                  </a:lnTo>
                  <a:lnTo>
                    <a:pt x="76572" y="207243"/>
                  </a:lnTo>
                  <a:lnTo>
                    <a:pt x="62861" y="211428"/>
                  </a:lnTo>
                  <a:lnTo>
                    <a:pt x="47625" y="212824"/>
                  </a:lnTo>
                  <a:close/>
                </a:path>
                <a:path w="715644" h="269240">
                  <a:moveTo>
                    <a:pt x="138112" y="178296"/>
                  </a:moveTo>
                  <a:lnTo>
                    <a:pt x="65782" y="178296"/>
                  </a:lnTo>
                  <a:lnTo>
                    <a:pt x="75362" y="177254"/>
                  </a:lnTo>
                  <a:lnTo>
                    <a:pt x="84162" y="174128"/>
                  </a:lnTo>
                  <a:lnTo>
                    <a:pt x="92180" y="168919"/>
                  </a:lnTo>
                  <a:lnTo>
                    <a:pt x="99417" y="161627"/>
                  </a:lnTo>
                  <a:lnTo>
                    <a:pt x="99417" y="61912"/>
                  </a:lnTo>
                  <a:lnTo>
                    <a:pt x="138112" y="61912"/>
                  </a:lnTo>
                  <a:lnTo>
                    <a:pt x="138112" y="178296"/>
                  </a:lnTo>
                  <a:close/>
                </a:path>
                <a:path w="715644" h="269240">
                  <a:moveTo>
                    <a:pt x="138112" y="209103"/>
                  </a:moveTo>
                  <a:lnTo>
                    <a:pt x="99417" y="209103"/>
                  </a:lnTo>
                  <a:lnTo>
                    <a:pt x="99417" y="190500"/>
                  </a:lnTo>
                  <a:lnTo>
                    <a:pt x="138112" y="190500"/>
                  </a:lnTo>
                  <a:lnTo>
                    <a:pt x="138112" y="209103"/>
                  </a:lnTo>
                  <a:close/>
                </a:path>
                <a:path w="715644" h="269240">
                  <a:moveTo>
                    <a:pt x="289461" y="182909"/>
                  </a:moveTo>
                  <a:lnTo>
                    <a:pt x="231397" y="182909"/>
                  </a:lnTo>
                  <a:lnTo>
                    <a:pt x="242205" y="181914"/>
                  </a:lnTo>
                  <a:lnTo>
                    <a:pt x="249926" y="178928"/>
                  </a:lnTo>
                  <a:lnTo>
                    <a:pt x="254558" y="173952"/>
                  </a:lnTo>
                  <a:lnTo>
                    <a:pt x="256102" y="166985"/>
                  </a:lnTo>
                  <a:lnTo>
                    <a:pt x="256029" y="162818"/>
                  </a:lnTo>
                  <a:lnTo>
                    <a:pt x="253870" y="159890"/>
                  </a:lnTo>
                  <a:lnTo>
                    <a:pt x="249405" y="157906"/>
                  </a:lnTo>
                  <a:lnTo>
                    <a:pt x="245039" y="155823"/>
                  </a:lnTo>
                  <a:lnTo>
                    <a:pt x="239731" y="154086"/>
                  </a:lnTo>
                  <a:lnTo>
                    <a:pt x="233480" y="152697"/>
                  </a:lnTo>
                  <a:lnTo>
                    <a:pt x="212495" y="148381"/>
                  </a:lnTo>
                  <a:lnTo>
                    <a:pt x="193287" y="142130"/>
                  </a:lnTo>
                  <a:lnTo>
                    <a:pt x="179567" y="132754"/>
                  </a:lnTo>
                  <a:lnTo>
                    <a:pt x="171335" y="120253"/>
                  </a:lnTo>
                  <a:lnTo>
                    <a:pt x="168591" y="104626"/>
                  </a:lnTo>
                  <a:lnTo>
                    <a:pt x="169642" y="94831"/>
                  </a:lnTo>
                  <a:lnTo>
                    <a:pt x="194487" y="65475"/>
                  </a:lnTo>
                  <a:lnTo>
                    <a:pt x="228866" y="58191"/>
                  </a:lnTo>
                  <a:lnTo>
                    <a:pt x="245535" y="59447"/>
                  </a:lnTo>
                  <a:lnTo>
                    <a:pt x="261013" y="63214"/>
                  </a:lnTo>
                  <a:lnTo>
                    <a:pt x="275301" y="69493"/>
                  </a:lnTo>
                  <a:lnTo>
                    <a:pt x="288398" y="78283"/>
                  </a:lnTo>
                  <a:lnTo>
                    <a:pt x="282810" y="87808"/>
                  </a:lnTo>
                  <a:lnTo>
                    <a:pt x="222120" y="87808"/>
                  </a:lnTo>
                  <a:lnTo>
                    <a:pt x="216514" y="89247"/>
                  </a:lnTo>
                  <a:lnTo>
                    <a:pt x="212347" y="92124"/>
                  </a:lnTo>
                  <a:lnTo>
                    <a:pt x="208179" y="94902"/>
                  </a:lnTo>
                  <a:lnTo>
                    <a:pt x="206096" y="98325"/>
                  </a:lnTo>
                  <a:lnTo>
                    <a:pt x="206096" y="106064"/>
                  </a:lnTo>
                  <a:lnTo>
                    <a:pt x="208229" y="108842"/>
                  </a:lnTo>
                  <a:lnTo>
                    <a:pt x="235117" y="116780"/>
                  </a:lnTo>
                  <a:lnTo>
                    <a:pt x="242112" y="118268"/>
                  </a:lnTo>
                  <a:lnTo>
                    <a:pt x="282494" y="135880"/>
                  </a:lnTo>
                  <a:lnTo>
                    <a:pt x="286761" y="141833"/>
                  </a:lnTo>
                  <a:lnTo>
                    <a:pt x="291027" y="147687"/>
                  </a:lnTo>
                  <a:lnTo>
                    <a:pt x="293160" y="155575"/>
                  </a:lnTo>
                  <a:lnTo>
                    <a:pt x="293160" y="165496"/>
                  </a:lnTo>
                  <a:lnTo>
                    <a:pt x="292072" y="175626"/>
                  </a:lnTo>
                  <a:lnTo>
                    <a:pt x="289461" y="182909"/>
                  </a:lnTo>
                  <a:close/>
                </a:path>
                <a:path w="715644" h="269240">
                  <a:moveTo>
                    <a:pt x="272771" y="104923"/>
                  </a:moveTo>
                  <a:lnTo>
                    <a:pt x="235880" y="88124"/>
                  </a:lnTo>
                  <a:lnTo>
                    <a:pt x="229164" y="87808"/>
                  </a:lnTo>
                  <a:lnTo>
                    <a:pt x="282810" y="87808"/>
                  </a:lnTo>
                  <a:lnTo>
                    <a:pt x="272771" y="104923"/>
                  </a:lnTo>
                  <a:close/>
                </a:path>
                <a:path w="715644" h="269240">
                  <a:moveTo>
                    <a:pt x="229462" y="212824"/>
                  </a:moveTo>
                  <a:lnTo>
                    <a:pt x="184358" y="203382"/>
                  </a:lnTo>
                  <a:lnTo>
                    <a:pt x="163680" y="189904"/>
                  </a:lnTo>
                  <a:lnTo>
                    <a:pt x="180497" y="162818"/>
                  </a:lnTo>
                  <a:lnTo>
                    <a:pt x="185251" y="166771"/>
                  </a:lnTo>
                  <a:lnTo>
                    <a:pt x="190729" y="170445"/>
                  </a:lnTo>
                  <a:lnTo>
                    <a:pt x="231397" y="182909"/>
                  </a:lnTo>
                  <a:lnTo>
                    <a:pt x="289461" y="182909"/>
                  </a:lnTo>
                  <a:lnTo>
                    <a:pt x="288807" y="184732"/>
                  </a:lnTo>
                  <a:lnTo>
                    <a:pt x="255544" y="209587"/>
                  </a:lnTo>
                  <a:lnTo>
                    <a:pt x="243238" y="212015"/>
                  </a:lnTo>
                  <a:lnTo>
                    <a:pt x="229462" y="212824"/>
                  </a:lnTo>
                  <a:close/>
                </a:path>
                <a:path w="715644" h="269240">
                  <a:moveTo>
                    <a:pt x="347616" y="45987"/>
                  </a:moveTo>
                  <a:lnTo>
                    <a:pt x="334817" y="45987"/>
                  </a:lnTo>
                  <a:lnTo>
                    <a:pt x="329360" y="43755"/>
                  </a:lnTo>
                  <a:lnTo>
                    <a:pt x="324697" y="39290"/>
                  </a:lnTo>
                  <a:lnTo>
                    <a:pt x="320133" y="34825"/>
                  </a:lnTo>
                  <a:lnTo>
                    <a:pt x="317851" y="29368"/>
                  </a:lnTo>
                  <a:lnTo>
                    <a:pt x="317851" y="16371"/>
                  </a:lnTo>
                  <a:lnTo>
                    <a:pt x="320133" y="10914"/>
                  </a:lnTo>
                  <a:lnTo>
                    <a:pt x="324697" y="6548"/>
                  </a:lnTo>
                  <a:lnTo>
                    <a:pt x="329360" y="2182"/>
                  </a:lnTo>
                  <a:lnTo>
                    <a:pt x="334817" y="0"/>
                  </a:lnTo>
                  <a:lnTo>
                    <a:pt x="347616" y="0"/>
                  </a:lnTo>
                  <a:lnTo>
                    <a:pt x="353123" y="2182"/>
                  </a:lnTo>
                  <a:lnTo>
                    <a:pt x="362053" y="10914"/>
                  </a:lnTo>
                  <a:lnTo>
                    <a:pt x="364285" y="16371"/>
                  </a:lnTo>
                  <a:lnTo>
                    <a:pt x="364285" y="29368"/>
                  </a:lnTo>
                  <a:lnTo>
                    <a:pt x="362053" y="34825"/>
                  </a:lnTo>
                  <a:lnTo>
                    <a:pt x="353123" y="43755"/>
                  </a:lnTo>
                  <a:lnTo>
                    <a:pt x="347616" y="45987"/>
                  </a:lnTo>
                  <a:close/>
                </a:path>
                <a:path w="715644" h="269240">
                  <a:moveTo>
                    <a:pt x="360564" y="209103"/>
                  </a:moveTo>
                  <a:lnTo>
                    <a:pt x="321869" y="209103"/>
                  </a:lnTo>
                  <a:lnTo>
                    <a:pt x="321869" y="61912"/>
                  </a:lnTo>
                  <a:lnTo>
                    <a:pt x="360564" y="61912"/>
                  </a:lnTo>
                  <a:lnTo>
                    <a:pt x="360564" y="209103"/>
                  </a:lnTo>
                  <a:close/>
                </a:path>
                <a:path w="715644" h="269240">
                  <a:moveTo>
                    <a:pt x="532028" y="81111"/>
                  </a:moveTo>
                  <a:lnTo>
                    <a:pt x="437679" y="81111"/>
                  </a:lnTo>
                  <a:lnTo>
                    <a:pt x="441558" y="76888"/>
                  </a:lnTo>
                  <a:lnTo>
                    <a:pt x="480346" y="58638"/>
                  </a:lnTo>
                  <a:lnTo>
                    <a:pt x="489173" y="58191"/>
                  </a:lnTo>
                  <a:lnTo>
                    <a:pt x="500587" y="58982"/>
                  </a:lnTo>
                  <a:lnTo>
                    <a:pt x="532028" y="81111"/>
                  </a:lnTo>
                  <a:close/>
                </a:path>
                <a:path w="715644" h="269240">
                  <a:moveTo>
                    <a:pt x="437679" y="209103"/>
                  </a:moveTo>
                  <a:lnTo>
                    <a:pt x="398984" y="209103"/>
                  </a:lnTo>
                  <a:lnTo>
                    <a:pt x="398984" y="61912"/>
                  </a:lnTo>
                  <a:lnTo>
                    <a:pt x="437679" y="61912"/>
                  </a:lnTo>
                  <a:lnTo>
                    <a:pt x="437679" y="81111"/>
                  </a:lnTo>
                  <a:lnTo>
                    <a:pt x="532028" y="81111"/>
                  </a:lnTo>
                  <a:lnTo>
                    <a:pt x="534157" y="85762"/>
                  </a:lnTo>
                  <a:lnTo>
                    <a:pt x="535831" y="92719"/>
                  </a:lnTo>
                  <a:lnTo>
                    <a:pt x="471165" y="92719"/>
                  </a:lnTo>
                  <a:lnTo>
                    <a:pt x="461203" y="93798"/>
                  </a:lnTo>
                  <a:lnTo>
                    <a:pt x="452301" y="97035"/>
                  </a:lnTo>
                  <a:lnTo>
                    <a:pt x="444460" y="102430"/>
                  </a:lnTo>
                  <a:lnTo>
                    <a:pt x="437679" y="109983"/>
                  </a:lnTo>
                  <a:lnTo>
                    <a:pt x="437679" y="209103"/>
                  </a:lnTo>
                  <a:close/>
                </a:path>
                <a:path w="715644" h="269240">
                  <a:moveTo>
                    <a:pt x="537096" y="209103"/>
                  </a:moveTo>
                  <a:lnTo>
                    <a:pt x="498401" y="209103"/>
                  </a:lnTo>
                  <a:lnTo>
                    <a:pt x="498401" y="120104"/>
                  </a:lnTo>
                  <a:lnTo>
                    <a:pt x="496699" y="108123"/>
                  </a:lnTo>
                  <a:lnTo>
                    <a:pt x="491592" y="99566"/>
                  </a:lnTo>
                  <a:lnTo>
                    <a:pt x="483081" y="94431"/>
                  </a:lnTo>
                  <a:lnTo>
                    <a:pt x="471165" y="92719"/>
                  </a:lnTo>
                  <a:lnTo>
                    <a:pt x="535831" y="92719"/>
                  </a:lnTo>
                  <a:lnTo>
                    <a:pt x="536361" y="94924"/>
                  </a:lnTo>
                  <a:lnTo>
                    <a:pt x="537096" y="105221"/>
                  </a:lnTo>
                  <a:lnTo>
                    <a:pt x="537096" y="209103"/>
                  </a:lnTo>
                  <a:close/>
                </a:path>
                <a:path w="715644" h="269240">
                  <a:moveTo>
                    <a:pt x="630976" y="208210"/>
                  </a:moveTo>
                  <a:lnTo>
                    <a:pt x="593248" y="196825"/>
                  </a:lnTo>
                  <a:lnTo>
                    <a:pt x="570477" y="164082"/>
                  </a:lnTo>
                  <a:lnTo>
                    <a:pt x="566087" y="133201"/>
                  </a:lnTo>
                  <a:lnTo>
                    <a:pt x="567175" y="117016"/>
                  </a:lnTo>
                  <a:lnTo>
                    <a:pt x="583500" y="78730"/>
                  </a:lnTo>
                  <a:lnTo>
                    <a:pt x="616791" y="59475"/>
                  </a:lnTo>
                  <a:lnTo>
                    <a:pt x="630976" y="58191"/>
                  </a:lnTo>
                  <a:lnTo>
                    <a:pt x="644194" y="59605"/>
                  </a:lnTo>
                  <a:lnTo>
                    <a:pt x="656165" y="63847"/>
                  </a:lnTo>
                  <a:lnTo>
                    <a:pt x="666890" y="70916"/>
                  </a:lnTo>
                  <a:lnTo>
                    <a:pt x="676369" y="80813"/>
                  </a:lnTo>
                  <a:lnTo>
                    <a:pt x="715362" y="80813"/>
                  </a:lnTo>
                  <a:lnTo>
                    <a:pt x="715362" y="92719"/>
                  </a:lnTo>
                  <a:lnTo>
                    <a:pt x="643180" y="92719"/>
                  </a:lnTo>
                  <a:lnTo>
                    <a:pt x="635301" y="93389"/>
                  </a:lnTo>
                  <a:lnTo>
                    <a:pt x="606615" y="124141"/>
                  </a:lnTo>
                  <a:lnTo>
                    <a:pt x="605973" y="133201"/>
                  </a:lnTo>
                  <a:lnTo>
                    <a:pt x="606615" y="142270"/>
                  </a:lnTo>
                  <a:lnTo>
                    <a:pt x="635301" y="173021"/>
                  </a:lnTo>
                  <a:lnTo>
                    <a:pt x="643180" y="173682"/>
                  </a:lnTo>
                  <a:lnTo>
                    <a:pt x="715362" y="173682"/>
                  </a:lnTo>
                  <a:lnTo>
                    <a:pt x="715362" y="184993"/>
                  </a:lnTo>
                  <a:lnTo>
                    <a:pt x="676369" y="184993"/>
                  </a:lnTo>
                  <a:lnTo>
                    <a:pt x="666555" y="195150"/>
                  </a:lnTo>
                  <a:lnTo>
                    <a:pt x="655719" y="202406"/>
                  </a:lnTo>
                  <a:lnTo>
                    <a:pt x="643859" y="206759"/>
                  </a:lnTo>
                  <a:lnTo>
                    <a:pt x="630976" y="208210"/>
                  </a:lnTo>
                  <a:close/>
                </a:path>
                <a:path w="715644" h="269240">
                  <a:moveTo>
                    <a:pt x="715362" y="80813"/>
                  </a:moveTo>
                  <a:lnTo>
                    <a:pt x="676369" y="80813"/>
                  </a:lnTo>
                  <a:lnTo>
                    <a:pt x="676369" y="61912"/>
                  </a:lnTo>
                  <a:lnTo>
                    <a:pt x="715362" y="61912"/>
                  </a:lnTo>
                  <a:lnTo>
                    <a:pt x="715362" y="80813"/>
                  </a:lnTo>
                  <a:close/>
                </a:path>
                <a:path w="715644" h="269240">
                  <a:moveTo>
                    <a:pt x="715362" y="173682"/>
                  </a:moveTo>
                  <a:lnTo>
                    <a:pt x="649629" y="173682"/>
                  </a:lnTo>
                  <a:lnTo>
                    <a:pt x="655930" y="172094"/>
                  </a:lnTo>
                  <a:lnTo>
                    <a:pt x="668332" y="165645"/>
                  </a:lnTo>
                  <a:lnTo>
                    <a:pt x="673094" y="161677"/>
                  </a:lnTo>
                  <a:lnTo>
                    <a:pt x="676218" y="157227"/>
                  </a:lnTo>
                  <a:lnTo>
                    <a:pt x="676281" y="109258"/>
                  </a:lnTo>
                  <a:lnTo>
                    <a:pt x="673094" y="104527"/>
                  </a:lnTo>
                  <a:lnTo>
                    <a:pt x="668332" y="100558"/>
                  </a:lnTo>
                  <a:lnTo>
                    <a:pt x="662081" y="97482"/>
                  </a:lnTo>
                  <a:lnTo>
                    <a:pt x="655929" y="94307"/>
                  </a:lnTo>
                  <a:lnTo>
                    <a:pt x="649629" y="92719"/>
                  </a:lnTo>
                  <a:lnTo>
                    <a:pt x="715362" y="92719"/>
                  </a:lnTo>
                  <a:lnTo>
                    <a:pt x="715362" y="173682"/>
                  </a:lnTo>
                  <a:close/>
                </a:path>
                <a:path w="715644" h="269240">
                  <a:moveTo>
                    <a:pt x="705655" y="237083"/>
                  </a:moveTo>
                  <a:lnTo>
                    <a:pt x="635887" y="237083"/>
                  </a:lnTo>
                  <a:lnTo>
                    <a:pt x="644947" y="236469"/>
                  </a:lnTo>
                  <a:lnTo>
                    <a:pt x="652928" y="234627"/>
                  </a:lnTo>
                  <a:lnTo>
                    <a:pt x="676369" y="200025"/>
                  </a:lnTo>
                  <a:lnTo>
                    <a:pt x="676369" y="184993"/>
                  </a:lnTo>
                  <a:lnTo>
                    <a:pt x="715362" y="184993"/>
                  </a:lnTo>
                  <a:lnTo>
                    <a:pt x="715277" y="200025"/>
                  </a:lnTo>
                  <a:lnTo>
                    <a:pt x="714069" y="214824"/>
                  </a:lnTo>
                  <a:lnTo>
                    <a:pt x="710190" y="228711"/>
                  </a:lnTo>
                  <a:lnTo>
                    <a:pt x="705655" y="237083"/>
                  </a:lnTo>
                  <a:close/>
                </a:path>
                <a:path w="715644" h="269240">
                  <a:moveTo>
                    <a:pt x="635887" y="268783"/>
                  </a:moveTo>
                  <a:lnTo>
                    <a:pt x="594057" y="261025"/>
                  </a:lnTo>
                  <a:lnTo>
                    <a:pt x="572487" y="246905"/>
                  </a:lnTo>
                  <a:lnTo>
                    <a:pt x="589751" y="218926"/>
                  </a:lnTo>
                  <a:lnTo>
                    <a:pt x="598829" y="226869"/>
                  </a:lnTo>
                  <a:lnTo>
                    <a:pt x="609545" y="232543"/>
                  </a:lnTo>
                  <a:lnTo>
                    <a:pt x="621897" y="235948"/>
                  </a:lnTo>
                  <a:lnTo>
                    <a:pt x="635887" y="237083"/>
                  </a:lnTo>
                  <a:lnTo>
                    <a:pt x="705655" y="237083"/>
                  </a:lnTo>
                  <a:lnTo>
                    <a:pt x="703725" y="240645"/>
                  </a:lnTo>
                  <a:lnTo>
                    <a:pt x="694674" y="250626"/>
                  </a:lnTo>
                  <a:lnTo>
                    <a:pt x="683243" y="258570"/>
                  </a:lnTo>
                  <a:lnTo>
                    <a:pt x="669634" y="264244"/>
                  </a:lnTo>
                  <a:lnTo>
                    <a:pt x="653849" y="267648"/>
                  </a:lnTo>
                  <a:lnTo>
                    <a:pt x="635887" y="268783"/>
                  </a:lnTo>
                  <a:close/>
                </a:path>
              </a:pathLst>
            </a:custGeom>
            <a:solidFill>
              <a:srgbClr val="333745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03948" y="699679"/>
              <a:ext cx="2290460" cy="268783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94804" y="699679"/>
              <a:ext cx="2028675" cy="268783"/>
            </a:xfrm>
            <a:prstGeom prst="rect">
              <a:avLst/>
            </a:prstGeom>
          </p:spPr>
        </p:pic>
        <p:sp>
          <p:nvSpPr>
            <p:cNvPr id="8" name="object 8" descr=""/>
            <p:cNvSpPr/>
            <p:nvPr/>
          </p:nvSpPr>
          <p:spPr>
            <a:xfrm>
              <a:off x="5656978" y="705483"/>
              <a:ext cx="643255" cy="245745"/>
            </a:xfrm>
            <a:custGeom>
              <a:avLst/>
              <a:gdLst/>
              <a:ahLst/>
              <a:cxnLst/>
              <a:rect l="l" t="t" r="r" b="b"/>
              <a:pathLst>
                <a:path w="643254" h="245744">
                  <a:moveTo>
                    <a:pt x="20835" y="203596"/>
                  </a:moveTo>
                  <a:lnTo>
                    <a:pt x="14882" y="203596"/>
                  </a:lnTo>
                  <a:lnTo>
                    <a:pt x="9921" y="201562"/>
                  </a:lnTo>
                  <a:lnTo>
                    <a:pt x="1984" y="193426"/>
                  </a:lnTo>
                  <a:lnTo>
                    <a:pt x="93" y="188416"/>
                  </a:lnTo>
                  <a:lnTo>
                    <a:pt x="0" y="174972"/>
                  </a:lnTo>
                  <a:lnTo>
                    <a:pt x="2331" y="169217"/>
                  </a:lnTo>
                  <a:lnTo>
                    <a:pt x="11658" y="159692"/>
                  </a:lnTo>
                  <a:lnTo>
                    <a:pt x="17264" y="157311"/>
                  </a:lnTo>
                  <a:lnTo>
                    <a:pt x="31551" y="157311"/>
                  </a:lnTo>
                  <a:lnTo>
                    <a:pt x="38050" y="160188"/>
                  </a:lnTo>
                  <a:lnTo>
                    <a:pt x="48567" y="171698"/>
                  </a:lnTo>
                  <a:lnTo>
                    <a:pt x="51196" y="179189"/>
                  </a:lnTo>
                  <a:lnTo>
                    <a:pt x="51196" y="188416"/>
                  </a:lnTo>
                  <a:lnTo>
                    <a:pt x="50657" y="196881"/>
                  </a:lnTo>
                  <a:lnTo>
                    <a:pt x="49498" y="202703"/>
                  </a:lnTo>
                  <a:lnTo>
                    <a:pt x="26491" y="202703"/>
                  </a:lnTo>
                  <a:lnTo>
                    <a:pt x="20835" y="203596"/>
                  </a:lnTo>
                  <a:close/>
                </a:path>
                <a:path w="643254" h="245744">
                  <a:moveTo>
                    <a:pt x="19794" y="245119"/>
                  </a:moveTo>
                  <a:lnTo>
                    <a:pt x="3125" y="231278"/>
                  </a:lnTo>
                  <a:lnTo>
                    <a:pt x="8383" y="228699"/>
                  </a:lnTo>
                  <a:lnTo>
                    <a:pt x="13344" y="224432"/>
                  </a:lnTo>
                  <a:lnTo>
                    <a:pt x="18008" y="218479"/>
                  </a:lnTo>
                  <a:lnTo>
                    <a:pt x="22671" y="212625"/>
                  </a:lnTo>
                  <a:lnTo>
                    <a:pt x="25498" y="207367"/>
                  </a:lnTo>
                  <a:lnTo>
                    <a:pt x="26491" y="202703"/>
                  </a:lnTo>
                  <a:lnTo>
                    <a:pt x="49498" y="202703"/>
                  </a:lnTo>
                  <a:lnTo>
                    <a:pt x="26519" y="239771"/>
                  </a:lnTo>
                  <a:lnTo>
                    <a:pt x="19794" y="245119"/>
                  </a:lnTo>
                  <a:close/>
                </a:path>
                <a:path w="643254" h="245744">
                  <a:moveTo>
                    <a:pt x="174066" y="101500"/>
                  </a:moveTo>
                  <a:lnTo>
                    <a:pt x="159480" y="75604"/>
                  </a:lnTo>
                  <a:lnTo>
                    <a:pt x="173545" y="65447"/>
                  </a:lnTo>
                  <a:lnTo>
                    <a:pt x="188948" y="58191"/>
                  </a:lnTo>
                  <a:lnTo>
                    <a:pt x="205692" y="53838"/>
                  </a:lnTo>
                  <a:lnTo>
                    <a:pt x="223774" y="52387"/>
                  </a:lnTo>
                  <a:lnTo>
                    <a:pt x="238415" y="53299"/>
                  </a:lnTo>
                  <a:lnTo>
                    <a:pt x="278692" y="74962"/>
                  </a:lnTo>
                  <a:lnTo>
                    <a:pt x="283677" y="84087"/>
                  </a:lnTo>
                  <a:lnTo>
                    <a:pt x="217077" y="84087"/>
                  </a:lnTo>
                  <a:lnTo>
                    <a:pt x="205236" y="85176"/>
                  </a:lnTo>
                  <a:lnTo>
                    <a:pt x="194120" y="88441"/>
                  </a:lnTo>
                  <a:lnTo>
                    <a:pt x="183730" y="93882"/>
                  </a:lnTo>
                  <a:lnTo>
                    <a:pt x="174066" y="101500"/>
                  </a:lnTo>
                  <a:close/>
                </a:path>
                <a:path w="643254" h="245744">
                  <a:moveTo>
                    <a:pt x="288068" y="128587"/>
                  </a:moveTo>
                  <a:lnTo>
                    <a:pt x="249373" y="128587"/>
                  </a:lnTo>
                  <a:lnTo>
                    <a:pt x="249373" y="101252"/>
                  </a:lnTo>
                  <a:lnTo>
                    <a:pt x="246396" y="95250"/>
                  </a:lnTo>
                  <a:lnTo>
                    <a:pt x="240443" y="90785"/>
                  </a:lnTo>
                  <a:lnTo>
                    <a:pt x="234589" y="86320"/>
                  </a:lnTo>
                  <a:lnTo>
                    <a:pt x="226801" y="84087"/>
                  </a:lnTo>
                  <a:lnTo>
                    <a:pt x="283677" y="84087"/>
                  </a:lnTo>
                  <a:lnTo>
                    <a:pt x="283901" y="84497"/>
                  </a:lnTo>
                  <a:lnTo>
                    <a:pt x="287026" y="95575"/>
                  </a:lnTo>
                  <a:lnTo>
                    <a:pt x="288068" y="108198"/>
                  </a:lnTo>
                  <a:lnTo>
                    <a:pt x="288068" y="128587"/>
                  </a:lnTo>
                  <a:close/>
                </a:path>
                <a:path w="643254" h="245744">
                  <a:moveTo>
                    <a:pt x="202789" y="207019"/>
                  </a:moveTo>
                  <a:lnTo>
                    <a:pt x="166475" y="193476"/>
                  </a:lnTo>
                  <a:lnTo>
                    <a:pt x="151592" y="158204"/>
                  </a:lnTo>
                  <a:lnTo>
                    <a:pt x="152476" y="147888"/>
                  </a:lnTo>
                  <a:lnTo>
                    <a:pt x="182065" y="113816"/>
                  </a:lnTo>
                  <a:lnTo>
                    <a:pt x="202789" y="110579"/>
                  </a:lnTo>
                  <a:lnTo>
                    <a:pt x="217589" y="111704"/>
                  </a:lnTo>
                  <a:lnTo>
                    <a:pt x="230285" y="115081"/>
                  </a:lnTo>
                  <a:lnTo>
                    <a:pt x="240880" y="120708"/>
                  </a:lnTo>
                  <a:lnTo>
                    <a:pt x="249373" y="128587"/>
                  </a:lnTo>
                  <a:lnTo>
                    <a:pt x="288068" y="128587"/>
                  </a:lnTo>
                  <a:lnTo>
                    <a:pt x="288068" y="136921"/>
                  </a:lnTo>
                  <a:lnTo>
                    <a:pt x="210528" y="136921"/>
                  </a:lnTo>
                  <a:lnTo>
                    <a:pt x="203980" y="138856"/>
                  </a:lnTo>
                  <a:lnTo>
                    <a:pt x="198622" y="142726"/>
                  </a:lnTo>
                  <a:lnTo>
                    <a:pt x="193264" y="146496"/>
                  </a:lnTo>
                  <a:lnTo>
                    <a:pt x="190586" y="151953"/>
                  </a:lnTo>
                  <a:lnTo>
                    <a:pt x="190586" y="166042"/>
                  </a:lnTo>
                  <a:lnTo>
                    <a:pt x="193264" y="171400"/>
                  </a:lnTo>
                  <a:lnTo>
                    <a:pt x="198622" y="175170"/>
                  </a:lnTo>
                  <a:lnTo>
                    <a:pt x="203980" y="178841"/>
                  </a:lnTo>
                  <a:lnTo>
                    <a:pt x="210528" y="180677"/>
                  </a:lnTo>
                  <a:lnTo>
                    <a:pt x="288068" y="180677"/>
                  </a:lnTo>
                  <a:lnTo>
                    <a:pt x="288068" y="188118"/>
                  </a:lnTo>
                  <a:lnTo>
                    <a:pt x="249373" y="188118"/>
                  </a:lnTo>
                  <a:lnTo>
                    <a:pt x="240378" y="196388"/>
                  </a:lnTo>
                  <a:lnTo>
                    <a:pt x="229616" y="202294"/>
                  </a:lnTo>
                  <a:lnTo>
                    <a:pt x="217086" y="205838"/>
                  </a:lnTo>
                  <a:lnTo>
                    <a:pt x="202789" y="207019"/>
                  </a:lnTo>
                  <a:close/>
                </a:path>
                <a:path w="643254" h="245744">
                  <a:moveTo>
                    <a:pt x="288068" y="180677"/>
                  </a:moveTo>
                  <a:lnTo>
                    <a:pt x="218267" y="180677"/>
                  </a:lnTo>
                  <a:lnTo>
                    <a:pt x="228192" y="179877"/>
                  </a:lnTo>
                  <a:lnTo>
                    <a:pt x="236685" y="177477"/>
                  </a:lnTo>
                  <a:lnTo>
                    <a:pt x="243745" y="173477"/>
                  </a:lnTo>
                  <a:lnTo>
                    <a:pt x="249373" y="167878"/>
                  </a:lnTo>
                  <a:lnTo>
                    <a:pt x="249373" y="149721"/>
                  </a:lnTo>
                  <a:lnTo>
                    <a:pt x="243745" y="144121"/>
                  </a:lnTo>
                  <a:lnTo>
                    <a:pt x="236685" y="140121"/>
                  </a:lnTo>
                  <a:lnTo>
                    <a:pt x="228192" y="137721"/>
                  </a:lnTo>
                  <a:lnTo>
                    <a:pt x="218267" y="136921"/>
                  </a:lnTo>
                  <a:lnTo>
                    <a:pt x="288068" y="136921"/>
                  </a:lnTo>
                  <a:lnTo>
                    <a:pt x="288068" y="180677"/>
                  </a:lnTo>
                  <a:close/>
                </a:path>
                <a:path w="643254" h="245744">
                  <a:moveTo>
                    <a:pt x="288068" y="203299"/>
                  </a:moveTo>
                  <a:lnTo>
                    <a:pt x="249373" y="203299"/>
                  </a:lnTo>
                  <a:lnTo>
                    <a:pt x="249373" y="188118"/>
                  </a:lnTo>
                  <a:lnTo>
                    <a:pt x="288068" y="188118"/>
                  </a:lnTo>
                  <a:lnTo>
                    <a:pt x="288068" y="203299"/>
                  </a:lnTo>
                  <a:close/>
                </a:path>
                <a:path w="643254" h="245744">
                  <a:moveTo>
                    <a:pt x="459520" y="75307"/>
                  </a:moveTo>
                  <a:lnTo>
                    <a:pt x="365171" y="75307"/>
                  </a:lnTo>
                  <a:lnTo>
                    <a:pt x="369050" y="71084"/>
                  </a:lnTo>
                  <a:lnTo>
                    <a:pt x="407838" y="52833"/>
                  </a:lnTo>
                  <a:lnTo>
                    <a:pt x="416665" y="52387"/>
                  </a:lnTo>
                  <a:lnTo>
                    <a:pt x="428079" y="53178"/>
                  </a:lnTo>
                  <a:lnTo>
                    <a:pt x="459520" y="75307"/>
                  </a:lnTo>
                  <a:close/>
                </a:path>
                <a:path w="643254" h="245744">
                  <a:moveTo>
                    <a:pt x="365171" y="203299"/>
                  </a:moveTo>
                  <a:lnTo>
                    <a:pt x="326476" y="203299"/>
                  </a:lnTo>
                  <a:lnTo>
                    <a:pt x="326476" y="56108"/>
                  </a:lnTo>
                  <a:lnTo>
                    <a:pt x="365171" y="56108"/>
                  </a:lnTo>
                  <a:lnTo>
                    <a:pt x="365171" y="75307"/>
                  </a:lnTo>
                  <a:lnTo>
                    <a:pt x="459520" y="75307"/>
                  </a:lnTo>
                  <a:lnTo>
                    <a:pt x="461649" y="79957"/>
                  </a:lnTo>
                  <a:lnTo>
                    <a:pt x="463323" y="86915"/>
                  </a:lnTo>
                  <a:lnTo>
                    <a:pt x="398657" y="86915"/>
                  </a:lnTo>
                  <a:lnTo>
                    <a:pt x="388695" y="87994"/>
                  </a:lnTo>
                  <a:lnTo>
                    <a:pt x="379793" y="91231"/>
                  </a:lnTo>
                  <a:lnTo>
                    <a:pt x="371952" y="96626"/>
                  </a:lnTo>
                  <a:lnTo>
                    <a:pt x="365171" y="104179"/>
                  </a:lnTo>
                  <a:lnTo>
                    <a:pt x="365171" y="203299"/>
                  </a:lnTo>
                  <a:close/>
                </a:path>
                <a:path w="643254" h="245744">
                  <a:moveTo>
                    <a:pt x="464588" y="203299"/>
                  </a:moveTo>
                  <a:lnTo>
                    <a:pt x="425893" y="203299"/>
                  </a:lnTo>
                  <a:lnTo>
                    <a:pt x="425893" y="114300"/>
                  </a:lnTo>
                  <a:lnTo>
                    <a:pt x="424191" y="102319"/>
                  </a:lnTo>
                  <a:lnTo>
                    <a:pt x="419084" y="93761"/>
                  </a:lnTo>
                  <a:lnTo>
                    <a:pt x="410573" y="88627"/>
                  </a:lnTo>
                  <a:lnTo>
                    <a:pt x="398657" y="86915"/>
                  </a:lnTo>
                  <a:lnTo>
                    <a:pt x="463323" y="86915"/>
                  </a:lnTo>
                  <a:lnTo>
                    <a:pt x="463853" y="89120"/>
                  </a:lnTo>
                  <a:lnTo>
                    <a:pt x="464588" y="99417"/>
                  </a:lnTo>
                  <a:lnTo>
                    <a:pt x="464588" y="203299"/>
                  </a:lnTo>
                  <a:close/>
                </a:path>
                <a:path w="643254" h="245744">
                  <a:moveTo>
                    <a:pt x="643151" y="75009"/>
                  </a:moveTo>
                  <a:lnTo>
                    <a:pt x="604158" y="75009"/>
                  </a:lnTo>
                  <a:lnTo>
                    <a:pt x="604158" y="0"/>
                  </a:lnTo>
                  <a:lnTo>
                    <a:pt x="643151" y="0"/>
                  </a:lnTo>
                  <a:lnTo>
                    <a:pt x="643151" y="75009"/>
                  </a:lnTo>
                  <a:close/>
                </a:path>
                <a:path w="643254" h="245744">
                  <a:moveTo>
                    <a:pt x="558765" y="207019"/>
                  </a:moveTo>
                  <a:lnTo>
                    <a:pt x="521149" y="195216"/>
                  </a:lnTo>
                  <a:lnTo>
                    <a:pt x="498044" y="161404"/>
                  </a:lnTo>
                  <a:lnTo>
                    <a:pt x="493579" y="129778"/>
                  </a:lnTo>
                  <a:lnTo>
                    <a:pt x="494695" y="113276"/>
                  </a:lnTo>
                  <a:lnTo>
                    <a:pt x="511438" y="73818"/>
                  </a:lnTo>
                  <a:lnTo>
                    <a:pt x="544813" y="53726"/>
                  </a:lnTo>
                  <a:lnTo>
                    <a:pt x="558765" y="52387"/>
                  </a:lnTo>
                  <a:lnTo>
                    <a:pt x="571983" y="53801"/>
                  </a:lnTo>
                  <a:lnTo>
                    <a:pt x="583955" y="58042"/>
                  </a:lnTo>
                  <a:lnTo>
                    <a:pt x="594680" y="65112"/>
                  </a:lnTo>
                  <a:lnTo>
                    <a:pt x="604158" y="75009"/>
                  </a:lnTo>
                  <a:lnTo>
                    <a:pt x="643151" y="75009"/>
                  </a:lnTo>
                  <a:lnTo>
                    <a:pt x="643151" y="86915"/>
                  </a:lnTo>
                  <a:lnTo>
                    <a:pt x="570671" y="86915"/>
                  </a:lnTo>
                  <a:lnTo>
                    <a:pt x="562793" y="87659"/>
                  </a:lnTo>
                  <a:lnTo>
                    <a:pt x="534107" y="120643"/>
                  </a:lnTo>
                  <a:lnTo>
                    <a:pt x="533465" y="129778"/>
                  </a:lnTo>
                  <a:lnTo>
                    <a:pt x="534088" y="138670"/>
                  </a:lnTo>
                  <a:lnTo>
                    <a:pt x="562551" y="171738"/>
                  </a:lnTo>
                  <a:lnTo>
                    <a:pt x="570671" y="172491"/>
                  </a:lnTo>
                  <a:lnTo>
                    <a:pt x="643151" y="172491"/>
                  </a:lnTo>
                  <a:lnTo>
                    <a:pt x="643151" y="184398"/>
                  </a:lnTo>
                  <a:lnTo>
                    <a:pt x="604158" y="184398"/>
                  </a:lnTo>
                  <a:lnTo>
                    <a:pt x="594456" y="194295"/>
                  </a:lnTo>
                  <a:lnTo>
                    <a:pt x="583657" y="201364"/>
                  </a:lnTo>
                  <a:lnTo>
                    <a:pt x="571760" y="205606"/>
                  </a:lnTo>
                  <a:lnTo>
                    <a:pt x="558765" y="207019"/>
                  </a:lnTo>
                  <a:close/>
                </a:path>
                <a:path w="643254" h="245744">
                  <a:moveTo>
                    <a:pt x="643151" y="172491"/>
                  </a:moveTo>
                  <a:lnTo>
                    <a:pt x="577121" y="172491"/>
                  </a:lnTo>
                  <a:lnTo>
                    <a:pt x="583471" y="170953"/>
                  </a:lnTo>
                  <a:lnTo>
                    <a:pt x="596072" y="164703"/>
                  </a:lnTo>
                  <a:lnTo>
                    <a:pt x="600884" y="160684"/>
                  </a:lnTo>
                  <a:lnTo>
                    <a:pt x="604158" y="155823"/>
                  </a:lnTo>
                  <a:lnTo>
                    <a:pt x="604158" y="103584"/>
                  </a:lnTo>
                  <a:lnTo>
                    <a:pt x="600884" y="98722"/>
                  </a:lnTo>
                  <a:lnTo>
                    <a:pt x="596072" y="94753"/>
                  </a:lnTo>
                  <a:lnTo>
                    <a:pt x="589721" y="91678"/>
                  </a:lnTo>
                  <a:lnTo>
                    <a:pt x="583471" y="88503"/>
                  </a:lnTo>
                  <a:lnTo>
                    <a:pt x="577121" y="86915"/>
                  </a:lnTo>
                  <a:lnTo>
                    <a:pt x="643151" y="86915"/>
                  </a:lnTo>
                  <a:lnTo>
                    <a:pt x="643151" y="172491"/>
                  </a:lnTo>
                  <a:close/>
                </a:path>
                <a:path w="643254" h="245744">
                  <a:moveTo>
                    <a:pt x="643151" y="203299"/>
                  </a:moveTo>
                  <a:lnTo>
                    <a:pt x="604158" y="203299"/>
                  </a:lnTo>
                  <a:lnTo>
                    <a:pt x="604158" y="184398"/>
                  </a:lnTo>
                  <a:lnTo>
                    <a:pt x="643151" y="184398"/>
                  </a:lnTo>
                  <a:lnTo>
                    <a:pt x="643151" y="203299"/>
                  </a:lnTo>
                  <a:close/>
                </a:path>
              </a:pathLst>
            </a:custGeom>
            <a:solidFill>
              <a:srgbClr val="333745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407200" y="699679"/>
              <a:ext cx="2467021" cy="268783"/>
            </a:xfrm>
            <a:prstGeom prst="rect">
              <a:avLst/>
            </a:prstGeom>
          </p:spPr>
        </p:pic>
      </p:grpSp>
      <p:sp>
        <p:nvSpPr>
          <p:cNvPr id="10" name="object 10" descr=""/>
          <p:cNvSpPr/>
          <p:nvPr/>
        </p:nvSpPr>
        <p:spPr>
          <a:xfrm>
            <a:off x="8866656" y="4819714"/>
            <a:ext cx="62230" cy="87630"/>
          </a:xfrm>
          <a:custGeom>
            <a:avLst/>
            <a:gdLst/>
            <a:ahLst/>
            <a:cxnLst/>
            <a:rect l="l" t="t" r="r" b="b"/>
            <a:pathLst>
              <a:path w="62229" h="87629">
                <a:moveTo>
                  <a:pt x="32196" y="54619"/>
                </a:moveTo>
                <a:lnTo>
                  <a:pt x="19397" y="54619"/>
                </a:lnTo>
                <a:lnTo>
                  <a:pt x="12650" y="52189"/>
                </a:lnTo>
                <a:lnTo>
                  <a:pt x="7590" y="47327"/>
                </a:lnTo>
                <a:lnTo>
                  <a:pt x="2530" y="42366"/>
                </a:lnTo>
                <a:lnTo>
                  <a:pt x="0" y="35817"/>
                </a:lnTo>
                <a:lnTo>
                  <a:pt x="20" y="19694"/>
                </a:lnTo>
                <a:lnTo>
                  <a:pt x="2728" y="13146"/>
                </a:lnTo>
                <a:lnTo>
                  <a:pt x="8185" y="7887"/>
                </a:lnTo>
                <a:lnTo>
                  <a:pt x="13741" y="2629"/>
                </a:lnTo>
                <a:lnTo>
                  <a:pt x="20885" y="0"/>
                </a:lnTo>
                <a:lnTo>
                  <a:pt x="29616" y="0"/>
                </a:lnTo>
                <a:lnTo>
                  <a:pt x="36862" y="725"/>
                </a:lnTo>
                <a:lnTo>
                  <a:pt x="43271" y="2902"/>
                </a:lnTo>
                <a:lnTo>
                  <a:pt x="48843" y="6529"/>
                </a:lnTo>
                <a:lnTo>
                  <a:pt x="51496" y="9376"/>
                </a:lnTo>
                <a:lnTo>
                  <a:pt x="24407" y="9376"/>
                </a:lnTo>
                <a:lnTo>
                  <a:pt x="19744" y="11162"/>
                </a:lnTo>
                <a:lnTo>
                  <a:pt x="16073" y="14733"/>
                </a:lnTo>
                <a:lnTo>
                  <a:pt x="12402" y="18206"/>
                </a:lnTo>
                <a:lnTo>
                  <a:pt x="10566" y="22373"/>
                </a:lnTo>
                <a:lnTo>
                  <a:pt x="10566" y="32891"/>
                </a:lnTo>
                <a:lnTo>
                  <a:pt x="12303" y="37355"/>
                </a:lnTo>
                <a:lnTo>
                  <a:pt x="15775" y="40630"/>
                </a:lnTo>
                <a:lnTo>
                  <a:pt x="19347" y="43904"/>
                </a:lnTo>
                <a:lnTo>
                  <a:pt x="24159" y="45541"/>
                </a:lnTo>
                <a:lnTo>
                  <a:pt x="48883" y="45541"/>
                </a:lnTo>
                <a:lnTo>
                  <a:pt x="45640" y="48418"/>
                </a:lnTo>
                <a:lnTo>
                  <a:pt x="41076" y="50899"/>
                </a:lnTo>
                <a:lnTo>
                  <a:pt x="36611" y="53379"/>
                </a:lnTo>
                <a:lnTo>
                  <a:pt x="32196" y="54619"/>
                </a:lnTo>
                <a:close/>
              </a:path>
              <a:path w="62229" h="87629">
                <a:moveTo>
                  <a:pt x="48883" y="45541"/>
                </a:moveTo>
                <a:lnTo>
                  <a:pt x="34379" y="45541"/>
                </a:lnTo>
                <a:lnTo>
                  <a:pt x="38348" y="44400"/>
                </a:lnTo>
                <a:lnTo>
                  <a:pt x="42118" y="42118"/>
                </a:lnTo>
                <a:lnTo>
                  <a:pt x="45987" y="39836"/>
                </a:lnTo>
                <a:lnTo>
                  <a:pt x="49014" y="36760"/>
                </a:lnTo>
                <a:lnTo>
                  <a:pt x="51196" y="32891"/>
                </a:lnTo>
                <a:lnTo>
                  <a:pt x="50502" y="25449"/>
                </a:lnTo>
                <a:lnTo>
                  <a:pt x="48220" y="19694"/>
                </a:lnTo>
                <a:lnTo>
                  <a:pt x="44350" y="15626"/>
                </a:lnTo>
                <a:lnTo>
                  <a:pt x="40580" y="11459"/>
                </a:lnTo>
                <a:lnTo>
                  <a:pt x="35817" y="9376"/>
                </a:lnTo>
                <a:lnTo>
                  <a:pt x="51496" y="9376"/>
                </a:lnTo>
                <a:lnTo>
                  <a:pt x="62233" y="41523"/>
                </a:lnTo>
                <a:lnTo>
                  <a:pt x="51643" y="41523"/>
                </a:lnTo>
                <a:lnTo>
                  <a:pt x="49162" y="45293"/>
                </a:lnTo>
                <a:lnTo>
                  <a:pt x="48883" y="45541"/>
                </a:lnTo>
                <a:close/>
              </a:path>
              <a:path w="62229" h="87629">
                <a:moveTo>
                  <a:pt x="50627" y="77985"/>
                </a:moveTo>
                <a:lnTo>
                  <a:pt x="35272" y="77985"/>
                </a:lnTo>
                <a:lnTo>
                  <a:pt x="41126" y="74959"/>
                </a:lnTo>
                <a:lnTo>
                  <a:pt x="45392" y="68907"/>
                </a:lnTo>
                <a:lnTo>
                  <a:pt x="49658" y="62755"/>
                </a:lnTo>
                <a:lnTo>
                  <a:pt x="51792" y="54768"/>
                </a:lnTo>
                <a:lnTo>
                  <a:pt x="51720" y="42366"/>
                </a:lnTo>
                <a:lnTo>
                  <a:pt x="51643" y="41523"/>
                </a:lnTo>
                <a:lnTo>
                  <a:pt x="62233" y="41523"/>
                </a:lnTo>
                <a:lnTo>
                  <a:pt x="52982" y="75604"/>
                </a:lnTo>
                <a:lnTo>
                  <a:pt x="50627" y="77985"/>
                </a:lnTo>
                <a:close/>
              </a:path>
              <a:path w="62229" h="87629">
                <a:moveTo>
                  <a:pt x="27830" y="87362"/>
                </a:moveTo>
                <a:lnTo>
                  <a:pt x="20956" y="86729"/>
                </a:lnTo>
                <a:lnTo>
                  <a:pt x="14771" y="84832"/>
                </a:lnTo>
                <a:lnTo>
                  <a:pt x="9273" y="81669"/>
                </a:lnTo>
                <a:lnTo>
                  <a:pt x="4464" y="77241"/>
                </a:lnTo>
                <a:lnTo>
                  <a:pt x="9673" y="69353"/>
                </a:lnTo>
                <a:lnTo>
                  <a:pt x="11955" y="71933"/>
                </a:lnTo>
                <a:lnTo>
                  <a:pt x="14436" y="74017"/>
                </a:lnTo>
                <a:lnTo>
                  <a:pt x="17115" y="75604"/>
                </a:lnTo>
                <a:lnTo>
                  <a:pt x="19893" y="77192"/>
                </a:lnTo>
                <a:lnTo>
                  <a:pt x="23465" y="77985"/>
                </a:lnTo>
                <a:lnTo>
                  <a:pt x="50627" y="77985"/>
                </a:lnTo>
                <a:lnTo>
                  <a:pt x="47894" y="80748"/>
                </a:lnTo>
                <a:lnTo>
                  <a:pt x="42006" y="84422"/>
                </a:lnTo>
                <a:lnTo>
                  <a:pt x="35318" y="86627"/>
                </a:lnTo>
                <a:lnTo>
                  <a:pt x="27830" y="87362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1" name="object 11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76594" y="2144787"/>
            <a:ext cx="2670410" cy="1883106"/>
          </a:xfrm>
          <a:prstGeom prst="rect">
            <a:avLst/>
          </a:prstGeom>
        </p:spPr>
      </p:pic>
      <p:pic>
        <p:nvPicPr>
          <p:cNvPr id="12" name="object 12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37752" y="1833997"/>
            <a:ext cx="1342987" cy="156716"/>
          </a:xfrm>
          <a:prstGeom prst="rect">
            <a:avLst/>
          </a:prstGeom>
        </p:spPr>
      </p:pic>
      <p:pic>
        <p:nvPicPr>
          <p:cNvPr id="13" name="object 13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627005" y="1833997"/>
            <a:ext cx="1514885" cy="156716"/>
          </a:xfrm>
          <a:prstGeom prst="rect">
            <a:avLst/>
          </a:prstGeom>
        </p:spPr>
      </p:pic>
      <p:pic>
        <p:nvPicPr>
          <p:cNvPr id="14" name="object 14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3174940" y="2144800"/>
            <a:ext cx="2780850" cy="1883099"/>
          </a:xfrm>
          <a:prstGeom prst="rect">
            <a:avLst/>
          </a:prstGeom>
        </p:spPr>
      </p:pic>
      <p:pic>
        <p:nvPicPr>
          <p:cNvPr id="15" name="object 15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6183750" y="2144800"/>
            <a:ext cx="2627587" cy="1883100"/>
          </a:xfrm>
          <a:prstGeom prst="rect">
            <a:avLst/>
          </a:prstGeom>
        </p:spPr>
      </p:pic>
      <p:grpSp>
        <p:nvGrpSpPr>
          <p:cNvPr id="16" name="object 16" descr=""/>
          <p:cNvGrpSpPr/>
          <p:nvPr/>
        </p:nvGrpSpPr>
        <p:grpSpPr>
          <a:xfrm>
            <a:off x="170000" y="1833997"/>
            <a:ext cx="8790940" cy="2428240"/>
            <a:chOff x="170000" y="1833997"/>
            <a:chExt cx="8790940" cy="2428240"/>
          </a:xfrm>
        </p:grpSpPr>
        <p:sp>
          <p:nvSpPr>
            <p:cNvPr id="17" name="object 17" descr=""/>
            <p:cNvSpPr/>
            <p:nvPr/>
          </p:nvSpPr>
          <p:spPr>
            <a:xfrm>
              <a:off x="246200" y="2071600"/>
              <a:ext cx="2731770" cy="2030095"/>
            </a:xfrm>
            <a:custGeom>
              <a:avLst/>
              <a:gdLst/>
              <a:ahLst/>
              <a:cxnLst/>
              <a:rect l="l" t="t" r="r" b="b"/>
              <a:pathLst>
                <a:path w="2731770" h="2030095">
                  <a:moveTo>
                    <a:pt x="0" y="338256"/>
                  </a:moveTo>
                  <a:lnTo>
                    <a:pt x="3087" y="292357"/>
                  </a:lnTo>
                  <a:lnTo>
                    <a:pt x="12082" y="248334"/>
                  </a:lnTo>
                  <a:lnTo>
                    <a:pt x="26581" y="206591"/>
                  </a:lnTo>
                  <a:lnTo>
                    <a:pt x="46181" y="167532"/>
                  </a:lnTo>
                  <a:lnTo>
                    <a:pt x="70480" y="131558"/>
                  </a:lnTo>
                  <a:lnTo>
                    <a:pt x="99073" y="99073"/>
                  </a:lnTo>
                  <a:lnTo>
                    <a:pt x="131558" y="70480"/>
                  </a:lnTo>
                  <a:lnTo>
                    <a:pt x="167532" y="46181"/>
                  </a:lnTo>
                  <a:lnTo>
                    <a:pt x="206591" y="26581"/>
                  </a:lnTo>
                  <a:lnTo>
                    <a:pt x="248334" y="12082"/>
                  </a:lnTo>
                  <a:lnTo>
                    <a:pt x="292357" y="3087"/>
                  </a:lnTo>
                  <a:lnTo>
                    <a:pt x="338256" y="0"/>
                  </a:lnTo>
                  <a:lnTo>
                    <a:pt x="2392943" y="0"/>
                  </a:lnTo>
                  <a:lnTo>
                    <a:pt x="2446177" y="4213"/>
                  </a:lnTo>
                  <a:lnTo>
                    <a:pt x="2497621" y="16604"/>
                  </a:lnTo>
                  <a:lnTo>
                    <a:pt x="2546367" y="36795"/>
                  </a:lnTo>
                  <a:lnTo>
                    <a:pt x="2591504" y="64410"/>
                  </a:lnTo>
                  <a:lnTo>
                    <a:pt x="2632126" y="99072"/>
                  </a:lnTo>
                  <a:lnTo>
                    <a:pt x="2666789" y="139695"/>
                  </a:lnTo>
                  <a:lnTo>
                    <a:pt x="2694404" y="184832"/>
                  </a:lnTo>
                  <a:lnTo>
                    <a:pt x="2714595" y="233578"/>
                  </a:lnTo>
                  <a:lnTo>
                    <a:pt x="2726986" y="285022"/>
                  </a:lnTo>
                  <a:lnTo>
                    <a:pt x="2731199" y="338256"/>
                  </a:lnTo>
                  <a:lnTo>
                    <a:pt x="2731199" y="1691243"/>
                  </a:lnTo>
                  <a:lnTo>
                    <a:pt x="2728112" y="1737142"/>
                  </a:lnTo>
                  <a:lnTo>
                    <a:pt x="2719117" y="1781165"/>
                  </a:lnTo>
                  <a:lnTo>
                    <a:pt x="2704618" y="1822908"/>
                  </a:lnTo>
                  <a:lnTo>
                    <a:pt x="2685018" y="1861967"/>
                  </a:lnTo>
                  <a:lnTo>
                    <a:pt x="2660719" y="1897941"/>
                  </a:lnTo>
                  <a:lnTo>
                    <a:pt x="2632126" y="1930426"/>
                  </a:lnTo>
                  <a:lnTo>
                    <a:pt x="2599641" y="1959020"/>
                  </a:lnTo>
                  <a:lnTo>
                    <a:pt x="2563667" y="1983318"/>
                  </a:lnTo>
                  <a:lnTo>
                    <a:pt x="2524608" y="2002918"/>
                  </a:lnTo>
                  <a:lnTo>
                    <a:pt x="2482865" y="2017417"/>
                  </a:lnTo>
                  <a:lnTo>
                    <a:pt x="2438842" y="2026412"/>
                  </a:lnTo>
                  <a:lnTo>
                    <a:pt x="2392943" y="2029499"/>
                  </a:lnTo>
                  <a:lnTo>
                    <a:pt x="338256" y="2029499"/>
                  </a:lnTo>
                  <a:lnTo>
                    <a:pt x="292357" y="2026412"/>
                  </a:lnTo>
                  <a:lnTo>
                    <a:pt x="248334" y="2017417"/>
                  </a:lnTo>
                  <a:lnTo>
                    <a:pt x="206591" y="2002918"/>
                  </a:lnTo>
                  <a:lnTo>
                    <a:pt x="167532" y="1983318"/>
                  </a:lnTo>
                  <a:lnTo>
                    <a:pt x="131558" y="1959020"/>
                  </a:lnTo>
                  <a:lnTo>
                    <a:pt x="99073" y="1930426"/>
                  </a:lnTo>
                  <a:lnTo>
                    <a:pt x="70480" y="1897941"/>
                  </a:lnTo>
                  <a:lnTo>
                    <a:pt x="46181" y="1861967"/>
                  </a:lnTo>
                  <a:lnTo>
                    <a:pt x="26581" y="1822908"/>
                  </a:lnTo>
                  <a:lnTo>
                    <a:pt x="12082" y="1781165"/>
                  </a:lnTo>
                  <a:lnTo>
                    <a:pt x="3087" y="1737142"/>
                  </a:lnTo>
                  <a:lnTo>
                    <a:pt x="0" y="1691243"/>
                  </a:lnTo>
                  <a:lnTo>
                    <a:pt x="0" y="338256"/>
                  </a:lnTo>
                  <a:close/>
                </a:path>
              </a:pathLst>
            </a:custGeom>
            <a:ln w="152399">
              <a:solidFill>
                <a:srgbClr val="F3F3F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3137174" y="2025078"/>
              <a:ext cx="2856865" cy="2122805"/>
            </a:xfrm>
            <a:custGeom>
              <a:avLst/>
              <a:gdLst/>
              <a:ahLst/>
              <a:cxnLst/>
              <a:rect l="l" t="t" r="r" b="b"/>
              <a:pathLst>
                <a:path w="2856865" h="2122804">
                  <a:moveTo>
                    <a:pt x="0" y="353756"/>
                  </a:moveTo>
                  <a:lnTo>
                    <a:pt x="3229" y="305754"/>
                  </a:lnTo>
                  <a:lnTo>
                    <a:pt x="12636" y="259714"/>
                  </a:lnTo>
                  <a:lnTo>
                    <a:pt x="27799" y="216058"/>
                  </a:lnTo>
                  <a:lnTo>
                    <a:pt x="48298" y="175209"/>
                  </a:lnTo>
                  <a:lnTo>
                    <a:pt x="73709" y="137586"/>
                  </a:lnTo>
                  <a:lnTo>
                    <a:pt x="103613" y="103613"/>
                  </a:lnTo>
                  <a:lnTo>
                    <a:pt x="137586" y="73709"/>
                  </a:lnTo>
                  <a:lnTo>
                    <a:pt x="175209" y="48298"/>
                  </a:lnTo>
                  <a:lnTo>
                    <a:pt x="216058" y="27799"/>
                  </a:lnTo>
                  <a:lnTo>
                    <a:pt x="259714" y="12636"/>
                  </a:lnTo>
                  <a:lnTo>
                    <a:pt x="305754" y="3229"/>
                  </a:lnTo>
                  <a:lnTo>
                    <a:pt x="353756" y="0"/>
                  </a:lnTo>
                  <a:lnTo>
                    <a:pt x="2502542" y="0"/>
                  </a:lnTo>
                  <a:lnTo>
                    <a:pt x="2549042" y="3067"/>
                  </a:lnTo>
                  <a:lnTo>
                    <a:pt x="2594351" y="12119"/>
                  </a:lnTo>
                  <a:lnTo>
                    <a:pt x="2637919" y="26928"/>
                  </a:lnTo>
                  <a:lnTo>
                    <a:pt x="2679198" y="47264"/>
                  </a:lnTo>
                  <a:lnTo>
                    <a:pt x="2717637" y="72902"/>
                  </a:lnTo>
                  <a:lnTo>
                    <a:pt x="2752686" y="103613"/>
                  </a:lnTo>
                  <a:lnTo>
                    <a:pt x="2783397" y="138662"/>
                  </a:lnTo>
                  <a:lnTo>
                    <a:pt x="2809035" y="177101"/>
                  </a:lnTo>
                  <a:lnTo>
                    <a:pt x="2829371" y="218380"/>
                  </a:lnTo>
                  <a:lnTo>
                    <a:pt x="2844180" y="261948"/>
                  </a:lnTo>
                  <a:lnTo>
                    <a:pt x="2853232" y="307257"/>
                  </a:lnTo>
                  <a:lnTo>
                    <a:pt x="2856299" y="353756"/>
                  </a:lnTo>
                  <a:lnTo>
                    <a:pt x="2856299" y="1768742"/>
                  </a:lnTo>
                  <a:lnTo>
                    <a:pt x="2853070" y="1816745"/>
                  </a:lnTo>
                  <a:lnTo>
                    <a:pt x="2843663" y="1862785"/>
                  </a:lnTo>
                  <a:lnTo>
                    <a:pt x="2828499" y="1906441"/>
                  </a:lnTo>
                  <a:lnTo>
                    <a:pt x="2808001" y="1947290"/>
                  </a:lnTo>
                  <a:lnTo>
                    <a:pt x="2782590" y="1984913"/>
                  </a:lnTo>
                  <a:lnTo>
                    <a:pt x="2752686" y="2018886"/>
                  </a:lnTo>
                  <a:lnTo>
                    <a:pt x="2718713" y="2048790"/>
                  </a:lnTo>
                  <a:lnTo>
                    <a:pt x="2681090" y="2074201"/>
                  </a:lnTo>
                  <a:lnTo>
                    <a:pt x="2640241" y="2094700"/>
                  </a:lnTo>
                  <a:lnTo>
                    <a:pt x="2596585" y="2109863"/>
                  </a:lnTo>
                  <a:lnTo>
                    <a:pt x="2550545" y="2119270"/>
                  </a:lnTo>
                  <a:lnTo>
                    <a:pt x="2502542" y="2122499"/>
                  </a:lnTo>
                  <a:lnTo>
                    <a:pt x="353756" y="2122499"/>
                  </a:lnTo>
                  <a:lnTo>
                    <a:pt x="305754" y="2119270"/>
                  </a:lnTo>
                  <a:lnTo>
                    <a:pt x="259714" y="2109863"/>
                  </a:lnTo>
                  <a:lnTo>
                    <a:pt x="216058" y="2094700"/>
                  </a:lnTo>
                  <a:lnTo>
                    <a:pt x="175209" y="2074201"/>
                  </a:lnTo>
                  <a:lnTo>
                    <a:pt x="137586" y="2048790"/>
                  </a:lnTo>
                  <a:lnTo>
                    <a:pt x="103613" y="2018886"/>
                  </a:lnTo>
                  <a:lnTo>
                    <a:pt x="73709" y="1984913"/>
                  </a:lnTo>
                  <a:lnTo>
                    <a:pt x="48298" y="1947290"/>
                  </a:lnTo>
                  <a:lnTo>
                    <a:pt x="27799" y="1906441"/>
                  </a:lnTo>
                  <a:lnTo>
                    <a:pt x="12636" y="1862785"/>
                  </a:lnTo>
                  <a:lnTo>
                    <a:pt x="3229" y="1816745"/>
                  </a:lnTo>
                  <a:lnTo>
                    <a:pt x="0" y="1768742"/>
                  </a:lnTo>
                  <a:lnTo>
                    <a:pt x="0" y="353756"/>
                  </a:lnTo>
                  <a:close/>
                </a:path>
              </a:pathLst>
            </a:custGeom>
            <a:ln w="228599">
              <a:solidFill>
                <a:srgbClr val="F3F3F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6153349" y="2071600"/>
              <a:ext cx="2731770" cy="2030095"/>
            </a:xfrm>
            <a:custGeom>
              <a:avLst/>
              <a:gdLst/>
              <a:ahLst/>
              <a:cxnLst/>
              <a:rect l="l" t="t" r="r" b="b"/>
              <a:pathLst>
                <a:path w="2731770" h="2030095">
                  <a:moveTo>
                    <a:pt x="0" y="338256"/>
                  </a:moveTo>
                  <a:lnTo>
                    <a:pt x="3087" y="292357"/>
                  </a:lnTo>
                  <a:lnTo>
                    <a:pt x="12082" y="248334"/>
                  </a:lnTo>
                  <a:lnTo>
                    <a:pt x="26581" y="206591"/>
                  </a:lnTo>
                  <a:lnTo>
                    <a:pt x="46181" y="167532"/>
                  </a:lnTo>
                  <a:lnTo>
                    <a:pt x="70479" y="131558"/>
                  </a:lnTo>
                  <a:lnTo>
                    <a:pt x="99073" y="99073"/>
                  </a:lnTo>
                  <a:lnTo>
                    <a:pt x="131558" y="70480"/>
                  </a:lnTo>
                  <a:lnTo>
                    <a:pt x="167531" y="46181"/>
                  </a:lnTo>
                  <a:lnTo>
                    <a:pt x="206591" y="26581"/>
                  </a:lnTo>
                  <a:lnTo>
                    <a:pt x="248334" y="12082"/>
                  </a:lnTo>
                  <a:lnTo>
                    <a:pt x="292357" y="3087"/>
                  </a:lnTo>
                  <a:lnTo>
                    <a:pt x="338256" y="0"/>
                  </a:lnTo>
                  <a:lnTo>
                    <a:pt x="2392942" y="0"/>
                  </a:lnTo>
                  <a:lnTo>
                    <a:pt x="2446177" y="4213"/>
                  </a:lnTo>
                  <a:lnTo>
                    <a:pt x="2497621" y="16604"/>
                  </a:lnTo>
                  <a:lnTo>
                    <a:pt x="2546367" y="36795"/>
                  </a:lnTo>
                  <a:lnTo>
                    <a:pt x="2591504" y="64410"/>
                  </a:lnTo>
                  <a:lnTo>
                    <a:pt x="2632126" y="99072"/>
                  </a:lnTo>
                  <a:lnTo>
                    <a:pt x="2666789" y="139695"/>
                  </a:lnTo>
                  <a:lnTo>
                    <a:pt x="2694404" y="184832"/>
                  </a:lnTo>
                  <a:lnTo>
                    <a:pt x="2714595" y="233578"/>
                  </a:lnTo>
                  <a:lnTo>
                    <a:pt x="2726986" y="285022"/>
                  </a:lnTo>
                  <a:lnTo>
                    <a:pt x="2731199" y="338256"/>
                  </a:lnTo>
                  <a:lnTo>
                    <a:pt x="2731199" y="1691243"/>
                  </a:lnTo>
                  <a:lnTo>
                    <a:pt x="2728112" y="1737142"/>
                  </a:lnTo>
                  <a:lnTo>
                    <a:pt x="2719117" y="1781165"/>
                  </a:lnTo>
                  <a:lnTo>
                    <a:pt x="2704618" y="1822908"/>
                  </a:lnTo>
                  <a:lnTo>
                    <a:pt x="2685017" y="1861967"/>
                  </a:lnTo>
                  <a:lnTo>
                    <a:pt x="2660719" y="1897941"/>
                  </a:lnTo>
                  <a:lnTo>
                    <a:pt x="2632126" y="1930426"/>
                  </a:lnTo>
                  <a:lnTo>
                    <a:pt x="2599641" y="1959020"/>
                  </a:lnTo>
                  <a:lnTo>
                    <a:pt x="2563667" y="1983318"/>
                  </a:lnTo>
                  <a:lnTo>
                    <a:pt x="2524607" y="2002918"/>
                  </a:lnTo>
                  <a:lnTo>
                    <a:pt x="2482865" y="2017417"/>
                  </a:lnTo>
                  <a:lnTo>
                    <a:pt x="2438842" y="2026412"/>
                  </a:lnTo>
                  <a:lnTo>
                    <a:pt x="2392942" y="2029499"/>
                  </a:lnTo>
                  <a:lnTo>
                    <a:pt x="338256" y="2029499"/>
                  </a:lnTo>
                  <a:lnTo>
                    <a:pt x="292357" y="2026412"/>
                  </a:lnTo>
                  <a:lnTo>
                    <a:pt x="248334" y="2017417"/>
                  </a:lnTo>
                  <a:lnTo>
                    <a:pt x="206591" y="2002918"/>
                  </a:lnTo>
                  <a:lnTo>
                    <a:pt x="167531" y="1983318"/>
                  </a:lnTo>
                  <a:lnTo>
                    <a:pt x="131558" y="1959020"/>
                  </a:lnTo>
                  <a:lnTo>
                    <a:pt x="99073" y="1930426"/>
                  </a:lnTo>
                  <a:lnTo>
                    <a:pt x="70479" y="1897941"/>
                  </a:lnTo>
                  <a:lnTo>
                    <a:pt x="46181" y="1861967"/>
                  </a:lnTo>
                  <a:lnTo>
                    <a:pt x="26581" y="1822908"/>
                  </a:lnTo>
                  <a:lnTo>
                    <a:pt x="12082" y="1781165"/>
                  </a:lnTo>
                  <a:lnTo>
                    <a:pt x="3087" y="1737142"/>
                  </a:lnTo>
                  <a:lnTo>
                    <a:pt x="0" y="1691243"/>
                  </a:lnTo>
                  <a:lnTo>
                    <a:pt x="0" y="338256"/>
                  </a:lnTo>
                  <a:close/>
                </a:path>
              </a:pathLst>
            </a:custGeom>
            <a:ln w="152399">
              <a:solidFill>
                <a:srgbClr val="F3F3F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3874818" y="1833997"/>
              <a:ext cx="1247775" cy="156845"/>
            </a:xfrm>
            <a:custGeom>
              <a:avLst/>
              <a:gdLst/>
              <a:ahLst/>
              <a:cxnLst/>
              <a:rect l="l" t="t" r="r" b="b"/>
              <a:pathLst>
                <a:path w="1247775" h="156844">
                  <a:moveTo>
                    <a:pt x="61763" y="123973"/>
                  </a:moveTo>
                  <a:lnTo>
                    <a:pt x="17412" y="106858"/>
                  </a:lnTo>
                  <a:lnTo>
                    <a:pt x="0" y="62656"/>
                  </a:lnTo>
                  <a:lnTo>
                    <a:pt x="1088" y="49922"/>
                  </a:lnTo>
                  <a:lnTo>
                    <a:pt x="26714" y="11134"/>
                  </a:lnTo>
                  <a:lnTo>
                    <a:pt x="61763" y="1339"/>
                  </a:lnTo>
                  <a:lnTo>
                    <a:pt x="74767" y="2427"/>
                  </a:lnTo>
                  <a:lnTo>
                    <a:pt x="86543" y="5692"/>
                  </a:lnTo>
                  <a:lnTo>
                    <a:pt x="97091" y="11134"/>
                  </a:lnTo>
                  <a:lnTo>
                    <a:pt x="106412" y="18752"/>
                  </a:lnTo>
                  <a:lnTo>
                    <a:pt x="110594" y="23812"/>
                  </a:lnTo>
                  <a:lnTo>
                    <a:pt x="61763" y="23812"/>
                  </a:lnTo>
                  <a:lnTo>
                    <a:pt x="53987" y="24500"/>
                  </a:lnTo>
                  <a:lnTo>
                    <a:pt x="26500" y="54610"/>
                  </a:lnTo>
                  <a:lnTo>
                    <a:pt x="25896" y="62656"/>
                  </a:lnTo>
                  <a:lnTo>
                    <a:pt x="26519" y="70832"/>
                  </a:lnTo>
                  <a:lnTo>
                    <a:pt x="54173" y="100970"/>
                  </a:lnTo>
                  <a:lnTo>
                    <a:pt x="61763" y="101649"/>
                  </a:lnTo>
                  <a:lnTo>
                    <a:pt x="110564" y="101649"/>
                  </a:lnTo>
                  <a:lnTo>
                    <a:pt x="106412" y="106709"/>
                  </a:lnTo>
                  <a:lnTo>
                    <a:pt x="97091" y="114262"/>
                  </a:lnTo>
                  <a:lnTo>
                    <a:pt x="86543" y="119657"/>
                  </a:lnTo>
                  <a:lnTo>
                    <a:pt x="74767" y="122894"/>
                  </a:lnTo>
                  <a:lnTo>
                    <a:pt x="61763" y="123973"/>
                  </a:lnTo>
                  <a:close/>
                </a:path>
                <a:path w="1247775" h="156844">
                  <a:moveTo>
                    <a:pt x="110564" y="101649"/>
                  </a:moveTo>
                  <a:lnTo>
                    <a:pt x="61763" y="101649"/>
                  </a:lnTo>
                  <a:lnTo>
                    <a:pt x="69264" y="100970"/>
                  </a:lnTo>
                  <a:lnTo>
                    <a:pt x="76013" y="98970"/>
                  </a:lnTo>
                  <a:lnTo>
                    <a:pt x="97780" y="62656"/>
                  </a:lnTo>
                  <a:lnTo>
                    <a:pt x="97166" y="54610"/>
                  </a:lnTo>
                  <a:lnTo>
                    <a:pt x="69539" y="24500"/>
                  </a:lnTo>
                  <a:lnTo>
                    <a:pt x="61763" y="23812"/>
                  </a:lnTo>
                  <a:lnTo>
                    <a:pt x="110594" y="23812"/>
                  </a:lnTo>
                  <a:lnTo>
                    <a:pt x="114030" y="27970"/>
                  </a:lnTo>
                  <a:lnTo>
                    <a:pt x="119471" y="38360"/>
                  </a:lnTo>
                  <a:lnTo>
                    <a:pt x="122736" y="49922"/>
                  </a:lnTo>
                  <a:lnTo>
                    <a:pt x="123825" y="62656"/>
                  </a:lnTo>
                  <a:lnTo>
                    <a:pt x="122736" y="75400"/>
                  </a:lnTo>
                  <a:lnTo>
                    <a:pt x="119471" y="86990"/>
                  </a:lnTo>
                  <a:lnTo>
                    <a:pt x="114030" y="97426"/>
                  </a:lnTo>
                  <a:lnTo>
                    <a:pt x="110564" y="101649"/>
                  </a:lnTo>
                  <a:close/>
                </a:path>
                <a:path w="1247775" h="156844">
                  <a:moveTo>
                    <a:pt x="260165" y="26789"/>
                  </a:moveTo>
                  <a:lnTo>
                    <a:pt x="252625" y="26789"/>
                  </a:lnTo>
                  <a:lnTo>
                    <a:pt x="249450" y="25499"/>
                  </a:lnTo>
                  <a:lnTo>
                    <a:pt x="246771" y="22919"/>
                  </a:lnTo>
                  <a:lnTo>
                    <a:pt x="244191" y="20339"/>
                  </a:lnTo>
                  <a:lnTo>
                    <a:pt x="242901" y="17115"/>
                  </a:lnTo>
                  <a:lnTo>
                    <a:pt x="242901" y="9475"/>
                  </a:lnTo>
                  <a:lnTo>
                    <a:pt x="244191" y="6350"/>
                  </a:lnTo>
                  <a:lnTo>
                    <a:pt x="249450" y="1289"/>
                  </a:lnTo>
                  <a:lnTo>
                    <a:pt x="252625" y="0"/>
                  </a:lnTo>
                  <a:lnTo>
                    <a:pt x="260165" y="0"/>
                  </a:lnTo>
                  <a:lnTo>
                    <a:pt x="263390" y="1289"/>
                  </a:lnTo>
                  <a:lnTo>
                    <a:pt x="265969" y="3869"/>
                  </a:lnTo>
                  <a:lnTo>
                    <a:pt x="268549" y="6350"/>
                  </a:lnTo>
                  <a:lnTo>
                    <a:pt x="269839" y="9475"/>
                  </a:lnTo>
                  <a:lnTo>
                    <a:pt x="269839" y="17115"/>
                  </a:lnTo>
                  <a:lnTo>
                    <a:pt x="268549" y="20339"/>
                  </a:lnTo>
                  <a:lnTo>
                    <a:pt x="263390" y="25499"/>
                  </a:lnTo>
                  <a:lnTo>
                    <a:pt x="260165" y="26789"/>
                  </a:lnTo>
                  <a:close/>
                </a:path>
                <a:path w="1247775" h="156844">
                  <a:moveTo>
                    <a:pt x="163623" y="121890"/>
                  </a:moveTo>
                  <a:lnTo>
                    <a:pt x="141001" y="121890"/>
                  </a:lnTo>
                  <a:lnTo>
                    <a:pt x="141001" y="3423"/>
                  </a:lnTo>
                  <a:lnTo>
                    <a:pt x="163623" y="3423"/>
                  </a:lnTo>
                  <a:lnTo>
                    <a:pt x="163623" y="47029"/>
                  </a:lnTo>
                  <a:lnTo>
                    <a:pt x="217911" y="47029"/>
                  </a:lnTo>
                  <a:lnTo>
                    <a:pt x="222121" y="53103"/>
                  </a:lnTo>
                  <a:lnTo>
                    <a:pt x="222519" y="54024"/>
                  </a:lnTo>
                  <a:lnTo>
                    <a:pt x="179299" y="54024"/>
                  </a:lnTo>
                  <a:lnTo>
                    <a:pt x="175628" y="54967"/>
                  </a:lnTo>
                  <a:lnTo>
                    <a:pt x="168286" y="58737"/>
                  </a:lnTo>
                  <a:lnTo>
                    <a:pt x="165508" y="61118"/>
                  </a:lnTo>
                  <a:lnTo>
                    <a:pt x="163623" y="63996"/>
                  </a:lnTo>
                  <a:lnTo>
                    <a:pt x="163623" y="94357"/>
                  </a:lnTo>
                  <a:lnTo>
                    <a:pt x="179299" y="103882"/>
                  </a:lnTo>
                  <a:lnTo>
                    <a:pt x="222666" y="103882"/>
                  </a:lnTo>
                  <a:lnTo>
                    <a:pt x="222121" y="105147"/>
                  </a:lnTo>
                  <a:lnTo>
                    <a:pt x="218122" y="110876"/>
                  </a:lnTo>
                  <a:lnTo>
                    <a:pt x="163623" y="110876"/>
                  </a:lnTo>
                  <a:lnTo>
                    <a:pt x="163623" y="121890"/>
                  </a:lnTo>
                  <a:close/>
                </a:path>
                <a:path w="1247775" h="156844">
                  <a:moveTo>
                    <a:pt x="217911" y="47029"/>
                  </a:moveTo>
                  <a:lnTo>
                    <a:pt x="163623" y="47029"/>
                  </a:lnTo>
                  <a:lnTo>
                    <a:pt x="169129" y="41299"/>
                  </a:lnTo>
                  <a:lnTo>
                    <a:pt x="175380" y="37207"/>
                  </a:lnTo>
                  <a:lnTo>
                    <a:pt x="182375" y="34751"/>
                  </a:lnTo>
                  <a:lnTo>
                    <a:pt x="190114" y="33932"/>
                  </a:lnTo>
                  <a:lnTo>
                    <a:pt x="198188" y="34714"/>
                  </a:lnTo>
                  <a:lnTo>
                    <a:pt x="205443" y="37058"/>
                  </a:lnTo>
                  <a:lnTo>
                    <a:pt x="211880" y="40964"/>
                  </a:lnTo>
                  <a:lnTo>
                    <a:pt x="217498" y="46434"/>
                  </a:lnTo>
                  <a:lnTo>
                    <a:pt x="217911" y="47029"/>
                  </a:lnTo>
                  <a:close/>
                </a:path>
                <a:path w="1247775" h="156844">
                  <a:moveTo>
                    <a:pt x="266410" y="138261"/>
                  </a:moveTo>
                  <a:lnTo>
                    <a:pt x="236849" y="138261"/>
                  </a:lnTo>
                  <a:lnTo>
                    <a:pt x="239677" y="137120"/>
                  </a:lnTo>
                  <a:lnTo>
                    <a:pt x="244042" y="132556"/>
                  </a:lnTo>
                  <a:lnTo>
                    <a:pt x="245134" y="129033"/>
                  </a:lnTo>
                  <a:lnTo>
                    <a:pt x="245134" y="36016"/>
                  </a:lnTo>
                  <a:lnTo>
                    <a:pt x="267755" y="36016"/>
                  </a:lnTo>
                  <a:lnTo>
                    <a:pt x="267755" y="134094"/>
                  </a:lnTo>
                  <a:lnTo>
                    <a:pt x="266410" y="138261"/>
                  </a:lnTo>
                  <a:close/>
                </a:path>
                <a:path w="1247775" h="156844">
                  <a:moveTo>
                    <a:pt x="222666" y="103882"/>
                  </a:moveTo>
                  <a:lnTo>
                    <a:pt x="189618" y="103882"/>
                  </a:lnTo>
                  <a:lnTo>
                    <a:pt x="194926" y="101600"/>
                  </a:lnTo>
                  <a:lnTo>
                    <a:pt x="202864" y="92471"/>
                  </a:lnTo>
                  <a:lnTo>
                    <a:pt x="204848" y="86469"/>
                  </a:lnTo>
                  <a:lnTo>
                    <a:pt x="204848" y="71586"/>
                  </a:lnTo>
                  <a:lnTo>
                    <a:pt x="202864" y="65583"/>
                  </a:lnTo>
                  <a:lnTo>
                    <a:pt x="198895" y="61019"/>
                  </a:lnTo>
                  <a:lnTo>
                    <a:pt x="194926" y="56356"/>
                  </a:lnTo>
                  <a:lnTo>
                    <a:pt x="189618" y="54024"/>
                  </a:lnTo>
                  <a:lnTo>
                    <a:pt x="222519" y="54024"/>
                  </a:lnTo>
                  <a:lnTo>
                    <a:pt x="225424" y="60759"/>
                  </a:lnTo>
                  <a:lnTo>
                    <a:pt x="227405" y="69400"/>
                  </a:lnTo>
                  <a:lnTo>
                    <a:pt x="228065" y="79027"/>
                  </a:lnTo>
                  <a:lnTo>
                    <a:pt x="227405" y="88775"/>
                  </a:lnTo>
                  <a:lnTo>
                    <a:pt x="225424" y="97482"/>
                  </a:lnTo>
                  <a:lnTo>
                    <a:pt x="222666" y="103882"/>
                  </a:lnTo>
                  <a:close/>
                </a:path>
                <a:path w="1247775" h="156844">
                  <a:moveTo>
                    <a:pt x="190114" y="123973"/>
                  </a:moveTo>
                  <a:lnTo>
                    <a:pt x="182542" y="123155"/>
                  </a:lnTo>
                  <a:lnTo>
                    <a:pt x="175603" y="120699"/>
                  </a:lnTo>
                  <a:lnTo>
                    <a:pt x="169297" y="116606"/>
                  </a:lnTo>
                  <a:lnTo>
                    <a:pt x="163623" y="110876"/>
                  </a:lnTo>
                  <a:lnTo>
                    <a:pt x="218122" y="110876"/>
                  </a:lnTo>
                  <a:lnTo>
                    <a:pt x="190114" y="123973"/>
                  </a:lnTo>
                  <a:close/>
                </a:path>
                <a:path w="1247775" h="156844">
                  <a:moveTo>
                    <a:pt x="247416" y="156716"/>
                  </a:moveTo>
                  <a:lnTo>
                    <a:pt x="232434" y="156716"/>
                  </a:lnTo>
                  <a:lnTo>
                    <a:pt x="228564" y="156269"/>
                  </a:lnTo>
                  <a:lnTo>
                    <a:pt x="225488" y="155376"/>
                  </a:lnTo>
                  <a:lnTo>
                    <a:pt x="222412" y="154582"/>
                  </a:lnTo>
                  <a:lnTo>
                    <a:pt x="219138" y="152995"/>
                  </a:lnTo>
                  <a:lnTo>
                    <a:pt x="215666" y="150614"/>
                  </a:lnTo>
                  <a:lnTo>
                    <a:pt x="221916" y="133796"/>
                  </a:lnTo>
                  <a:lnTo>
                    <a:pt x="225290" y="136773"/>
                  </a:lnTo>
                  <a:lnTo>
                    <a:pt x="229110" y="138261"/>
                  </a:lnTo>
                  <a:lnTo>
                    <a:pt x="266410" y="138261"/>
                  </a:lnTo>
                  <a:lnTo>
                    <a:pt x="265225" y="141932"/>
                  </a:lnTo>
                  <a:lnTo>
                    <a:pt x="260165" y="147786"/>
                  </a:lnTo>
                  <a:lnTo>
                    <a:pt x="255105" y="153739"/>
                  </a:lnTo>
                  <a:lnTo>
                    <a:pt x="247416" y="156716"/>
                  </a:lnTo>
                  <a:close/>
                </a:path>
                <a:path w="1247775" h="156844">
                  <a:moveTo>
                    <a:pt x="337171" y="123973"/>
                  </a:moveTo>
                  <a:lnTo>
                    <a:pt x="330424" y="123973"/>
                  </a:lnTo>
                  <a:lnTo>
                    <a:pt x="320769" y="123192"/>
                  </a:lnTo>
                  <a:lnTo>
                    <a:pt x="287785" y="97073"/>
                  </a:lnTo>
                  <a:lnTo>
                    <a:pt x="284585" y="78878"/>
                  </a:lnTo>
                  <a:lnTo>
                    <a:pt x="285376" y="69679"/>
                  </a:lnTo>
                  <a:lnTo>
                    <a:pt x="311598" y="37169"/>
                  </a:lnTo>
                  <a:lnTo>
                    <a:pt x="329085" y="33932"/>
                  </a:lnTo>
                  <a:lnTo>
                    <a:pt x="338107" y="34751"/>
                  </a:lnTo>
                  <a:lnTo>
                    <a:pt x="346274" y="37207"/>
                  </a:lnTo>
                  <a:lnTo>
                    <a:pt x="353586" y="41299"/>
                  </a:lnTo>
                  <a:lnTo>
                    <a:pt x="360041" y="47029"/>
                  </a:lnTo>
                  <a:lnTo>
                    <a:pt x="363744" y="51941"/>
                  </a:lnTo>
                  <a:lnTo>
                    <a:pt x="323132" y="51941"/>
                  </a:lnTo>
                  <a:lnTo>
                    <a:pt x="318270" y="53726"/>
                  </a:lnTo>
                  <a:lnTo>
                    <a:pt x="310729" y="60870"/>
                  </a:lnTo>
                  <a:lnTo>
                    <a:pt x="308547" y="65385"/>
                  </a:lnTo>
                  <a:lnTo>
                    <a:pt x="307951" y="70842"/>
                  </a:lnTo>
                  <a:lnTo>
                    <a:pt x="371269" y="70842"/>
                  </a:lnTo>
                  <a:lnTo>
                    <a:pt x="371343" y="71139"/>
                  </a:lnTo>
                  <a:lnTo>
                    <a:pt x="372096" y="81260"/>
                  </a:lnTo>
                  <a:lnTo>
                    <a:pt x="372096" y="86171"/>
                  </a:lnTo>
                  <a:lnTo>
                    <a:pt x="308249" y="86171"/>
                  </a:lnTo>
                  <a:lnTo>
                    <a:pt x="308943" y="91628"/>
                  </a:lnTo>
                  <a:lnTo>
                    <a:pt x="311374" y="96341"/>
                  </a:lnTo>
                  <a:lnTo>
                    <a:pt x="315541" y="100310"/>
                  </a:lnTo>
                  <a:lnTo>
                    <a:pt x="319808" y="104179"/>
                  </a:lnTo>
                  <a:lnTo>
                    <a:pt x="325612" y="106114"/>
                  </a:lnTo>
                  <a:lnTo>
                    <a:pt x="361775" y="106114"/>
                  </a:lnTo>
                  <a:lnTo>
                    <a:pt x="365845" y="112067"/>
                  </a:lnTo>
                  <a:lnTo>
                    <a:pt x="361579" y="116036"/>
                  </a:lnTo>
                  <a:lnTo>
                    <a:pt x="356271" y="119012"/>
                  </a:lnTo>
                  <a:lnTo>
                    <a:pt x="343670" y="122981"/>
                  </a:lnTo>
                  <a:lnTo>
                    <a:pt x="337171" y="123973"/>
                  </a:lnTo>
                  <a:close/>
                </a:path>
                <a:path w="1247775" h="156844">
                  <a:moveTo>
                    <a:pt x="371269" y="70842"/>
                  </a:moveTo>
                  <a:lnTo>
                    <a:pt x="350218" y="70842"/>
                  </a:lnTo>
                  <a:lnTo>
                    <a:pt x="349822" y="65186"/>
                  </a:lnTo>
                  <a:lnTo>
                    <a:pt x="347639" y="60622"/>
                  </a:lnTo>
                  <a:lnTo>
                    <a:pt x="343670" y="57150"/>
                  </a:lnTo>
                  <a:lnTo>
                    <a:pt x="339800" y="53677"/>
                  </a:lnTo>
                  <a:lnTo>
                    <a:pt x="334939" y="51941"/>
                  </a:lnTo>
                  <a:lnTo>
                    <a:pt x="363744" y="51941"/>
                  </a:lnTo>
                  <a:lnTo>
                    <a:pt x="365315" y="54024"/>
                  </a:lnTo>
                  <a:lnTo>
                    <a:pt x="369082" y="62061"/>
                  </a:lnTo>
                  <a:lnTo>
                    <a:pt x="371269" y="70842"/>
                  </a:lnTo>
                  <a:close/>
                </a:path>
                <a:path w="1247775" h="156844">
                  <a:moveTo>
                    <a:pt x="361775" y="106114"/>
                  </a:moveTo>
                  <a:lnTo>
                    <a:pt x="336526" y="106114"/>
                  </a:lnTo>
                  <a:lnTo>
                    <a:pt x="340495" y="105370"/>
                  </a:lnTo>
                  <a:lnTo>
                    <a:pt x="349226" y="102393"/>
                  </a:lnTo>
                  <a:lnTo>
                    <a:pt x="352897" y="100260"/>
                  </a:lnTo>
                  <a:lnTo>
                    <a:pt x="355874" y="97482"/>
                  </a:lnTo>
                  <a:lnTo>
                    <a:pt x="361775" y="106114"/>
                  </a:lnTo>
                  <a:close/>
                </a:path>
                <a:path w="1247775" h="156844">
                  <a:moveTo>
                    <a:pt x="437126" y="123973"/>
                  </a:moveTo>
                  <a:lnTo>
                    <a:pt x="428395" y="123973"/>
                  </a:lnTo>
                  <a:lnTo>
                    <a:pt x="418749" y="123173"/>
                  </a:lnTo>
                  <a:lnTo>
                    <a:pt x="386016" y="96701"/>
                  </a:lnTo>
                  <a:lnTo>
                    <a:pt x="382854" y="78878"/>
                  </a:lnTo>
                  <a:lnTo>
                    <a:pt x="383644" y="69614"/>
                  </a:lnTo>
                  <a:lnTo>
                    <a:pt x="410052" y="37132"/>
                  </a:lnTo>
                  <a:lnTo>
                    <a:pt x="428395" y="33932"/>
                  </a:lnTo>
                  <a:lnTo>
                    <a:pt x="437126" y="33932"/>
                  </a:lnTo>
                  <a:lnTo>
                    <a:pt x="444221" y="35520"/>
                  </a:lnTo>
                  <a:lnTo>
                    <a:pt x="449678" y="38695"/>
                  </a:lnTo>
                  <a:lnTo>
                    <a:pt x="455234" y="41870"/>
                  </a:lnTo>
                  <a:lnTo>
                    <a:pt x="459451" y="45442"/>
                  </a:lnTo>
                  <a:lnTo>
                    <a:pt x="462328" y="49410"/>
                  </a:lnTo>
                  <a:lnTo>
                    <a:pt x="457417" y="54024"/>
                  </a:lnTo>
                  <a:lnTo>
                    <a:pt x="422591" y="54024"/>
                  </a:lnTo>
                  <a:lnTo>
                    <a:pt x="416985" y="56306"/>
                  </a:lnTo>
                  <a:lnTo>
                    <a:pt x="412619" y="60870"/>
                  </a:lnTo>
                  <a:lnTo>
                    <a:pt x="408353" y="65434"/>
                  </a:lnTo>
                  <a:lnTo>
                    <a:pt x="406220" y="71437"/>
                  </a:lnTo>
                  <a:lnTo>
                    <a:pt x="406220" y="86320"/>
                  </a:lnTo>
                  <a:lnTo>
                    <a:pt x="408353" y="92372"/>
                  </a:lnTo>
                  <a:lnTo>
                    <a:pt x="412619" y="97035"/>
                  </a:lnTo>
                  <a:lnTo>
                    <a:pt x="416985" y="101600"/>
                  </a:lnTo>
                  <a:lnTo>
                    <a:pt x="422591" y="103882"/>
                  </a:lnTo>
                  <a:lnTo>
                    <a:pt x="457523" y="103882"/>
                  </a:lnTo>
                  <a:lnTo>
                    <a:pt x="462328" y="108346"/>
                  </a:lnTo>
                  <a:lnTo>
                    <a:pt x="459451" y="112414"/>
                  </a:lnTo>
                  <a:lnTo>
                    <a:pt x="455234" y="116036"/>
                  </a:lnTo>
                  <a:lnTo>
                    <a:pt x="449678" y="119211"/>
                  </a:lnTo>
                  <a:lnTo>
                    <a:pt x="444221" y="122386"/>
                  </a:lnTo>
                  <a:lnTo>
                    <a:pt x="437126" y="123973"/>
                  </a:lnTo>
                  <a:close/>
                </a:path>
                <a:path w="1247775" h="156844">
                  <a:moveTo>
                    <a:pt x="447594" y="63251"/>
                  </a:moveTo>
                  <a:lnTo>
                    <a:pt x="443427" y="57100"/>
                  </a:lnTo>
                  <a:lnTo>
                    <a:pt x="437375" y="54024"/>
                  </a:lnTo>
                  <a:lnTo>
                    <a:pt x="457417" y="54024"/>
                  </a:lnTo>
                  <a:lnTo>
                    <a:pt x="447594" y="63251"/>
                  </a:lnTo>
                  <a:close/>
                </a:path>
                <a:path w="1247775" h="156844">
                  <a:moveTo>
                    <a:pt x="457523" y="103882"/>
                  </a:moveTo>
                  <a:lnTo>
                    <a:pt x="437176" y="103882"/>
                  </a:lnTo>
                  <a:lnTo>
                    <a:pt x="443228" y="100806"/>
                  </a:lnTo>
                  <a:lnTo>
                    <a:pt x="447594" y="94654"/>
                  </a:lnTo>
                  <a:lnTo>
                    <a:pt x="457523" y="103882"/>
                  </a:lnTo>
                  <a:close/>
                </a:path>
                <a:path w="1247775" h="156844">
                  <a:moveTo>
                    <a:pt x="504269" y="36016"/>
                  </a:moveTo>
                  <a:lnTo>
                    <a:pt x="481498" y="36016"/>
                  </a:lnTo>
                  <a:lnTo>
                    <a:pt x="481498" y="12650"/>
                  </a:lnTo>
                  <a:lnTo>
                    <a:pt x="504269" y="12650"/>
                  </a:lnTo>
                  <a:lnTo>
                    <a:pt x="504269" y="36016"/>
                  </a:lnTo>
                  <a:close/>
                </a:path>
                <a:path w="1247775" h="156844">
                  <a:moveTo>
                    <a:pt x="521681" y="55810"/>
                  </a:moveTo>
                  <a:lnTo>
                    <a:pt x="467359" y="55810"/>
                  </a:lnTo>
                  <a:lnTo>
                    <a:pt x="467359" y="36016"/>
                  </a:lnTo>
                  <a:lnTo>
                    <a:pt x="521681" y="36016"/>
                  </a:lnTo>
                  <a:lnTo>
                    <a:pt x="521681" y="55810"/>
                  </a:lnTo>
                  <a:close/>
                </a:path>
                <a:path w="1247775" h="156844">
                  <a:moveTo>
                    <a:pt x="514538" y="123973"/>
                  </a:moveTo>
                  <a:lnTo>
                    <a:pt x="505906" y="123973"/>
                  </a:lnTo>
                  <a:lnTo>
                    <a:pt x="495227" y="122513"/>
                  </a:lnTo>
                  <a:lnTo>
                    <a:pt x="487600" y="118132"/>
                  </a:lnTo>
                  <a:lnTo>
                    <a:pt x="483023" y="110830"/>
                  </a:lnTo>
                  <a:lnTo>
                    <a:pt x="481609" y="101351"/>
                  </a:lnTo>
                  <a:lnTo>
                    <a:pt x="481498" y="55810"/>
                  </a:lnTo>
                  <a:lnTo>
                    <a:pt x="504269" y="55810"/>
                  </a:lnTo>
                  <a:lnTo>
                    <a:pt x="504269" y="97283"/>
                  </a:lnTo>
                  <a:lnTo>
                    <a:pt x="504914" y="99566"/>
                  </a:lnTo>
                  <a:lnTo>
                    <a:pt x="506326" y="101500"/>
                  </a:lnTo>
                  <a:lnTo>
                    <a:pt x="507592" y="103038"/>
                  </a:lnTo>
                  <a:lnTo>
                    <a:pt x="509527" y="103882"/>
                  </a:lnTo>
                  <a:lnTo>
                    <a:pt x="520564" y="103882"/>
                  </a:lnTo>
                  <a:lnTo>
                    <a:pt x="524658" y="118467"/>
                  </a:lnTo>
                  <a:lnTo>
                    <a:pt x="520789" y="122138"/>
                  </a:lnTo>
                  <a:lnTo>
                    <a:pt x="514538" y="123973"/>
                  </a:lnTo>
                  <a:close/>
                </a:path>
                <a:path w="1247775" h="156844">
                  <a:moveTo>
                    <a:pt x="520564" y="103882"/>
                  </a:moveTo>
                  <a:lnTo>
                    <a:pt x="515580" y="103882"/>
                  </a:lnTo>
                  <a:lnTo>
                    <a:pt x="518209" y="103088"/>
                  </a:lnTo>
                  <a:lnTo>
                    <a:pt x="519896" y="101500"/>
                  </a:lnTo>
                  <a:lnTo>
                    <a:pt x="520564" y="103882"/>
                  </a:lnTo>
                  <a:close/>
                </a:path>
                <a:path w="1247775" h="156844">
                  <a:moveTo>
                    <a:pt x="670396" y="25598"/>
                  </a:moveTo>
                  <a:lnTo>
                    <a:pt x="575890" y="25598"/>
                  </a:lnTo>
                  <a:lnTo>
                    <a:pt x="575890" y="3423"/>
                  </a:lnTo>
                  <a:lnTo>
                    <a:pt x="670396" y="3423"/>
                  </a:lnTo>
                  <a:lnTo>
                    <a:pt x="670396" y="25598"/>
                  </a:lnTo>
                  <a:close/>
                </a:path>
                <a:path w="1247775" h="156844">
                  <a:moveTo>
                    <a:pt x="635868" y="121890"/>
                  </a:moveTo>
                  <a:lnTo>
                    <a:pt x="610567" y="121890"/>
                  </a:lnTo>
                  <a:lnTo>
                    <a:pt x="610567" y="25598"/>
                  </a:lnTo>
                  <a:lnTo>
                    <a:pt x="635868" y="25598"/>
                  </a:lnTo>
                  <a:lnTo>
                    <a:pt x="635868" y="121890"/>
                  </a:lnTo>
                  <a:close/>
                </a:path>
                <a:path w="1247775" h="156844">
                  <a:moveTo>
                    <a:pt x="723925" y="47773"/>
                  </a:moveTo>
                  <a:lnTo>
                    <a:pt x="696541" y="47773"/>
                  </a:lnTo>
                  <a:lnTo>
                    <a:pt x="699616" y="44003"/>
                  </a:lnTo>
                  <a:lnTo>
                    <a:pt x="703585" y="40778"/>
                  </a:lnTo>
                  <a:lnTo>
                    <a:pt x="713408" y="35321"/>
                  </a:lnTo>
                  <a:lnTo>
                    <a:pt x="718567" y="33932"/>
                  </a:lnTo>
                  <a:lnTo>
                    <a:pt x="723925" y="33932"/>
                  </a:lnTo>
                  <a:lnTo>
                    <a:pt x="723925" y="47773"/>
                  </a:lnTo>
                  <a:close/>
                </a:path>
                <a:path w="1247775" h="156844">
                  <a:moveTo>
                    <a:pt x="696541" y="121890"/>
                  </a:moveTo>
                  <a:lnTo>
                    <a:pt x="673919" y="121890"/>
                  </a:lnTo>
                  <a:lnTo>
                    <a:pt x="673919" y="36016"/>
                  </a:lnTo>
                  <a:lnTo>
                    <a:pt x="696541" y="36016"/>
                  </a:lnTo>
                  <a:lnTo>
                    <a:pt x="696541" y="47773"/>
                  </a:lnTo>
                  <a:lnTo>
                    <a:pt x="723925" y="47773"/>
                  </a:lnTo>
                  <a:lnTo>
                    <a:pt x="723925" y="55364"/>
                  </a:lnTo>
                  <a:lnTo>
                    <a:pt x="713606" y="55364"/>
                  </a:lnTo>
                  <a:lnTo>
                    <a:pt x="709538" y="56356"/>
                  </a:lnTo>
                  <a:lnTo>
                    <a:pt x="705470" y="58340"/>
                  </a:lnTo>
                  <a:lnTo>
                    <a:pt x="701402" y="60225"/>
                  </a:lnTo>
                  <a:lnTo>
                    <a:pt x="698426" y="62507"/>
                  </a:lnTo>
                  <a:lnTo>
                    <a:pt x="696541" y="65186"/>
                  </a:lnTo>
                  <a:lnTo>
                    <a:pt x="696541" y="121890"/>
                  </a:lnTo>
                  <a:close/>
                </a:path>
                <a:path w="1247775" h="156844">
                  <a:moveTo>
                    <a:pt x="723925" y="55959"/>
                  </a:moveTo>
                  <a:lnTo>
                    <a:pt x="717674" y="55364"/>
                  </a:lnTo>
                  <a:lnTo>
                    <a:pt x="723925" y="55364"/>
                  </a:lnTo>
                  <a:lnTo>
                    <a:pt x="723925" y="55959"/>
                  </a:lnTo>
                  <a:close/>
                </a:path>
                <a:path w="1247775" h="156844">
                  <a:moveTo>
                    <a:pt x="745630" y="62507"/>
                  </a:moveTo>
                  <a:lnTo>
                    <a:pt x="736998" y="47476"/>
                  </a:lnTo>
                  <a:lnTo>
                    <a:pt x="745202" y="41550"/>
                  </a:lnTo>
                  <a:lnTo>
                    <a:pt x="754188" y="37318"/>
                  </a:lnTo>
                  <a:lnTo>
                    <a:pt x="763955" y="34779"/>
                  </a:lnTo>
                  <a:lnTo>
                    <a:pt x="774503" y="33932"/>
                  </a:lnTo>
                  <a:lnTo>
                    <a:pt x="783051" y="34463"/>
                  </a:lnTo>
                  <a:lnTo>
                    <a:pt x="809487" y="52387"/>
                  </a:lnTo>
                  <a:lnTo>
                    <a:pt x="770633" y="52387"/>
                  </a:lnTo>
                  <a:lnTo>
                    <a:pt x="763713" y="53020"/>
                  </a:lnTo>
                  <a:lnTo>
                    <a:pt x="757239" y="54917"/>
                  </a:lnTo>
                  <a:lnTo>
                    <a:pt x="751211" y="58080"/>
                  </a:lnTo>
                  <a:lnTo>
                    <a:pt x="745630" y="62507"/>
                  </a:lnTo>
                  <a:close/>
                </a:path>
                <a:path w="1247775" h="156844">
                  <a:moveTo>
                    <a:pt x="812008" y="78283"/>
                  </a:moveTo>
                  <a:lnTo>
                    <a:pt x="789386" y="78283"/>
                  </a:lnTo>
                  <a:lnTo>
                    <a:pt x="789386" y="62458"/>
                  </a:lnTo>
                  <a:lnTo>
                    <a:pt x="787649" y="58985"/>
                  </a:lnTo>
                  <a:lnTo>
                    <a:pt x="784177" y="56405"/>
                  </a:lnTo>
                  <a:lnTo>
                    <a:pt x="780803" y="53726"/>
                  </a:lnTo>
                  <a:lnTo>
                    <a:pt x="776289" y="52387"/>
                  </a:lnTo>
                  <a:lnTo>
                    <a:pt x="809487" y="52387"/>
                  </a:lnTo>
                  <a:lnTo>
                    <a:pt x="809589" y="52573"/>
                  </a:lnTo>
                  <a:lnTo>
                    <a:pt x="811403" y="59019"/>
                  </a:lnTo>
                  <a:lnTo>
                    <a:pt x="812008" y="66377"/>
                  </a:lnTo>
                  <a:lnTo>
                    <a:pt x="812008" y="78283"/>
                  </a:lnTo>
                  <a:close/>
                </a:path>
                <a:path w="1247775" h="156844">
                  <a:moveTo>
                    <a:pt x="762299" y="123973"/>
                  </a:moveTo>
                  <a:lnTo>
                    <a:pt x="753965" y="123973"/>
                  </a:lnTo>
                  <a:lnTo>
                    <a:pt x="746870" y="121344"/>
                  </a:lnTo>
                  <a:lnTo>
                    <a:pt x="741016" y="116085"/>
                  </a:lnTo>
                  <a:lnTo>
                    <a:pt x="735262" y="110827"/>
                  </a:lnTo>
                  <a:lnTo>
                    <a:pt x="732384" y="103981"/>
                  </a:lnTo>
                  <a:lnTo>
                    <a:pt x="732384" y="87213"/>
                  </a:lnTo>
                  <a:lnTo>
                    <a:pt x="735113" y="80516"/>
                  </a:lnTo>
                  <a:lnTo>
                    <a:pt x="740570" y="75455"/>
                  </a:lnTo>
                  <a:lnTo>
                    <a:pt x="746126" y="70395"/>
                  </a:lnTo>
                  <a:lnTo>
                    <a:pt x="753369" y="67865"/>
                  </a:lnTo>
                  <a:lnTo>
                    <a:pt x="762299" y="67865"/>
                  </a:lnTo>
                  <a:lnTo>
                    <a:pt x="770912" y="68516"/>
                  </a:lnTo>
                  <a:lnTo>
                    <a:pt x="778298" y="70470"/>
                  </a:lnTo>
                  <a:lnTo>
                    <a:pt x="784456" y="73725"/>
                  </a:lnTo>
                  <a:lnTo>
                    <a:pt x="789386" y="78283"/>
                  </a:lnTo>
                  <a:lnTo>
                    <a:pt x="812008" y="78283"/>
                  </a:lnTo>
                  <a:lnTo>
                    <a:pt x="812008" y="83194"/>
                  </a:lnTo>
                  <a:lnTo>
                    <a:pt x="766813" y="83194"/>
                  </a:lnTo>
                  <a:lnTo>
                    <a:pt x="762944" y="84335"/>
                  </a:lnTo>
                  <a:lnTo>
                    <a:pt x="756693" y="88800"/>
                  </a:lnTo>
                  <a:lnTo>
                    <a:pt x="755155" y="91975"/>
                  </a:lnTo>
                  <a:lnTo>
                    <a:pt x="755155" y="100111"/>
                  </a:lnTo>
                  <a:lnTo>
                    <a:pt x="756693" y="103237"/>
                  </a:lnTo>
                  <a:lnTo>
                    <a:pt x="759769" y="105519"/>
                  </a:lnTo>
                  <a:lnTo>
                    <a:pt x="762944" y="107701"/>
                  </a:lnTo>
                  <a:lnTo>
                    <a:pt x="766813" y="108793"/>
                  </a:lnTo>
                  <a:lnTo>
                    <a:pt x="812008" y="108793"/>
                  </a:lnTo>
                  <a:lnTo>
                    <a:pt x="812008" y="112960"/>
                  </a:lnTo>
                  <a:lnTo>
                    <a:pt x="789386" y="112960"/>
                  </a:lnTo>
                  <a:lnTo>
                    <a:pt x="784177" y="117778"/>
                  </a:lnTo>
                  <a:lnTo>
                    <a:pt x="777926" y="121220"/>
                  </a:lnTo>
                  <a:lnTo>
                    <a:pt x="770633" y="123285"/>
                  </a:lnTo>
                  <a:lnTo>
                    <a:pt x="762299" y="123973"/>
                  </a:lnTo>
                  <a:close/>
                </a:path>
                <a:path w="1247775" h="156844">
                  <a:moveTo>
                    <a:pt x="812008" y="108793"/>
                  </a:moveTo>
                  <a:lnTo>
                    <a:pt x="779613" y="108793"/>
                  </a:lnTo>
                  <a:lnTo>
                    <a:pt x="785615" y="106263"/>
                  </a:lnTo>
                  <a:lnTo>
                    <a:pt x="789386" y="101203"/>
                  </a:lnTo>
                  <a:lnTo>
                    <a:pt x="789386" y="90636"/>
                  </a:lnTo>
                  <a:lnTo>
                    <a:pt x="785615" y="85675"/>
                  </a:lnTo>
                  <a:lnTo>
                    <a:pt x="779613" y="83194"/>
                  </a:lnTo>
                  <a:lnTo>
                    <a:pt x="812008" y="83194"/>
                  </a:lnTo>
                  <a:lnTo>
                    <a:pt x="812008" y="108793"/>
                  </a:lnTo>
                  <a:close/>
                </a:path>
                <a:path w="1247775" h="156844">
                  <a:moveTo>
                    <a:pt x="812008" y="121890"/>
                  </a:moveTo>
                  <a:lnTo>
                    <a:pt x="789386" y="121890"/>
                  </a:lnTo>
                  <a:lnTo>
                    <a:pt x="789386" y="112960"/>
                  </a:lnTo>
                  <a:lnTo>
                    <a:pt x="812008" y="112960"/>
                  </a:lnTo>
                  <a:lnTo>
                    <a:pt x="812008" y="121890"/>
                  </a:lnTo>
                  <a:close/>
                </a:path>
                <a:path w="1247775" h="156844">
                  <a:moveTo>
                    <a:pt x="883149" y="123973"/>
                  </a:moveTo>
                  <a:lnTo>
                    <a:pt x="874417" y="123973"/>
                  </a:lnTo>
                  <a:lnTo>
                    <a:pt x="864771" y="123173"/>
                  </a:lnTo>
                  <a:lnTo>
                    <a:pt x="832039" y="96701"/>
                  </a:lnTo>
                  <a:lnTo>
                    <a:pt x="828876" y="78878"/>
                  </a:lnTo>
                  <a:lnTo>
                    <a:pt x="829667" y="69614"/>
                  </a:lnTo>
                  <a:lnTo>
                    <a:pt x="856074" y="37132"/>
                  </a:lnTo>
                  <a:lnTo>
                    <a:pt x="874417" y="33932"/>
                  </a:lnTo>
                  <a:lnTo>
                    <a:pt x="883149" y="33932"/>
                  </a:lnTo>
                  <a:lnTo>
                    <a:pt x="890243" y="35520"/>
                  </a:lnTo>
                  <a:lnTo>
                    <a:pt x="895700" y="38695"/>
                  </a:lnTo>
                  <a:lnTo>
                    <a:pt x="901256" y="41870"/>
                  </a:lnTo>
                  <a:lnTo>
                    <a:pt x="905473" y="45442"/>
                  </a:lnTo>
                  <a:lnTo>
                    <a:pt x="908350" y="49410"/>
                  </a:lnTo>
                  <a:lnTo>
                    <a:pt x="903439" y="54024"/>
                  </a:lnTo>
                  <a:lnTo>
                    <a:pt x="868613" y="54024"/>
                  </a:lnTo>
                  <a:lnTo>
                    <a:pt x="863007" y="56306"/>
                  </a:lnTo>
                  <a:lnTo>
                    <a:pt x="858642" y="60870"/>
                  </a:lnTo>
                  <a:lnTo>
                    <a:pt x="854375" y="65434"/>
                  </a:lnTo>
                  <a:lnTo>
                    <a:pt x="852242" y="71437"/>
                  </a:lnTo>
                  <a:lnTo>
                    <a:pt x="852242" y="86320"/>
                  </a:lnTo>
                  <a:lnTo>
                    <a:pt x="854375" y="92372"/>
                  </a:lnTo>
                  <a:lnTo>
                    <a:pt x="858642" y="97035"/>
                  </a:lnTo>
                  <a:lnTo>
                    <a:pt x="863007" y="101600"/>
                  </a:lnTo>
                  <a:lnTo>
                    <a:pt x="868613" y="103882"/>
                  </a:lnTo>
                  <a:lnTo>
                    <a:pt x="903546" y="103882"/>
                  </a:lnTo>
                  <a:lnTo>
                    <a:pt x="908350" y="108346"/>
                  </a:lnTo>
                  <a:lnTo>
                    <a:pt x="905473" y="112414"/>
                  </a:lnTo>
                  <a:lnTo>
                    <a:pt x="901256" y="116036"/>
                  </a:lnTo>
                  <a:lnTo>
                    <a:pt x="895700" y="119211"/>
                  </a:lnTo>
                  <a:lnTo>
                    <a:pt x="890243" y="122386"/>
                  </a:lnTo>
                  <a:lnTo>
                    <a:pt x="883149" y="123973"/>
                  </a:lnTo>
                  <a:close/>
                </a:path>
                <a:path w="1247775" h="156844">
                  <a:moveTo>
                    <a:pt x="893616" y="63251"/>
                  </a:moveTo>
                  <a:lnTo>
                    <a:pt x="889449" y="57100"/>
                  </a:lnTo>
                  <a:lnTo>
                    <a:pt x="883397" y="54024"/>
                  </a:lnTo>
                  <a:lnTo>
                    <a:pt x="903439" y="54024"/>
                  </a:lnTo>
                  <a:lnTo>
                    <a:pt x="893616" y="63251"/>
                  </a:lnTo>
                  <a:close/>
                </a:path>
                <a:path w="1247775" h="156844">
                  <a:moveTo>
                    <a:pt x="903546" y="103882"/>
                  </a:moveTo>
                  <a:lnTo>
                    <a:pt x="883198" y="103882"/>
                  </a:lnTo>
                  <a:lnTo>
                    <a:pt x="889251" y="100806"/>
                  </a:lnTo>
                  <a:lnTo>
                    <a:pt x="893616" y="94654"/>
                  </a:lnTo>
                  <a:lnTo>
                    <a:pt x="903546" y="103882"/>
                  </a:lnTo>
                  <a:close/>
                </a:path>
                <a:path w="1247775" h="156844">
                  <a:moveTo>
                    <a:pt x="945677" y="121890"/>
                  </a:moveTo>
                  <a:lnTo>
                    <a:pt x="923055" y="121890"/>
                  </a:lnTo>
                  <a:lnTo>
                    <a:pt x="923055" y="3423"/>
                  </a:lnTo>
                  <a:lnTo>
                    <a:pt x="945677" y="3423"/>
                  </a:lnTo>
                  <a:lnTo>
                    <a:pt x="945677" y="74265"/>
                  </a:lnTo>
                  <a:lnTo>
                    <a:pt x="972667" y="74265"/>
                  </a:lnTo>
                  <a:lnTo>
                    <a:pt x="972020" y="75009"/>
                  </a:lnTo>
                  <a:lnTo>
                    <a:pt x="982345" y="88850"/>
                  </a:lnTo>
                  <a:lnTo>
                    <a:pt x="955946" y="88850"/>
                  </a:lnTo>
                  <a:lnTo>
                    <a:pt x="945677" y="99863"/>
                  </a:lnTo>
                  <a:lnTo>
                    <a:pt x="945677" y="121890"/>
                  </a:lnTo>
                  <a:close/>
                </a:path>
                <a:path w="1247775" h="156844">
                  <a:moveTo>
                    <a:pt x="972667" y="74265"/>
                  </a:moveTo>
                  <a:lnTo>
                    <a:pt x="945677" y="74265"/>
                  </a:lnTo>
                  <a:lnTo>
                    <a:pt x="978122" y="36016"/>
                  </a:lnTo>
                  <a:lnTo>
                    <a:pt x="1005952" y="36016"/>
                  </a:lnTo>
                  <a:lnTo>
                    <a:pt x="972667" y="74265"/>
                  </a:lnTo>
                  <a:close/>
                </a:path>
                <a:path w="1247775" h="156844">
                  <a:moveTo>
                    <a:pt x="1006994" y="121890"/>
                  </a:moveTo>
                  <a:lnTo>
                    <a:pt x="978717" y="121890"/>
                  </a:lnTo>
                  <a:lnTo>
                    <a:pt x="955946" y="88850"/>
                  </a:lnTo>
                  <a:lnTo>
                    <a:pt x="982345" y="88850"/>
                  </a:lnTo>
                  <a:lnTo>
                    <a:pt x="1006994" y="121890"/>
                  </a:lnTo>
                  <a:close/>
                </a:path>
                <a:path w="1247775" h="156844">
                  <a:moveTo>
                    <a:pt x="1033157" y="26789"/>
                  </a:moveTo>
                  <a:lnTo>
                    <a:pt x="1025616" y="26789"/>
                  </a:lnTo>
                  <a:lnTo>
                    <a:pt x="1022441" y="25499"/>
                  </a:lnTo>
                  <a:lnTo>
                    <a:pt x="1019762" y="22919"/>
                  </a:lnTo>
                  <a:lnTo>
                    <a:pt x="1017183" y="20339"/>
                  </a:lnTo>
                  <a:lnTo>
                    <a:pt x="1015893" y="17115"/>
                  </a:lnTo>
                  <a:lnTo>
                    <a:pt x="1015893" y="9475"/>
                  </a:lnTo>
                  <a:lnTo>
                    <a:pt x="1017183" y="6350"/>
                  </a:lnTo>
                  <a:lnTo>
                    <a:pt x="1022441" y="1289"/>
                  </a:lnTo>
                  <a:lnTo>
                    <a:pt x="1025616" y="0"/>
                  </a:lnTo>
                  <a:lnTo>
                    <a:pt x="1033157" y="0"/>
                  </a:lnTo>
                  <a:lnTo>
                    <a:pt x="1036382" y="1289"/>
                  </a:lnTo>
                  <a:lnTo>
                    <a:pt x="1038961" y="3869"/>
                  </a:lnTo>
                  <a:lnTo>
                    <a:pt x="1041541" y="6350"/>
                  </a:lnTo>
                  <a:lnTo>
                    <a:pt x="1042831" y="9475"/>
                  </a:lnTo>
                  <a:lnTo>
                    <a:pt x="1042831" y="17115"/>
                  </a:lnTo>
                  <a:lnTo>
                    <a:pt x="1041541" y="20339"/>
                  </a:lnTo>
                  <a:lnTo>
                    <a:pt x="1036382" y="25499"/>
                  </a:lnTo>
                  <a:lnTo>
                    <a:pt x="1033157" y="26789"/>
                  </a:lnTo>
                  <a:close/>
                </a:path>
                <a:path w="1247775" h="156844">
                  <a:moveTo>
                    <a:pt x="1040747" y="121890"/>
                  </a:moveTo>
                  <a:lnTo>
                    <a:pt x="1018125" y="121890"/>
                  </a:lnTo>
                  <a:lnTo>
                    <a:pt x="1018125" y="36016"/>
                  </a:lnTo>
                  <a:lnTo>
                    <a:pt x="1040747" y="36016"/>
                  </a:lnTo>
                  <a:lnTo>
                    <a:pt x="1040747" y="121890"/>
                  </a:lnTo>
                  <a:close/>
                </a:path>
                <a:path w="1247775" h="156844">
                  <a:moveTo>
                    <a:pt x="1141692" y="47327"/>
                  </a:moveTo>
                  <a:lnTo>
                    <a:pt x="1085705" y="47327"/>
                  </a:lnTo>
                  <a:lnTo>
                    <a:pt x="1088384" y="43953"/>
                  </a:lnTo>
                  <a:lnTo>
                    <a:pt x="1092254" y="40878"/>
                  </a:lnTo>
                  <a:lnTo>
                    <a:pt x="1097314" y="38100"/>
                  </a:lnTo>
                  <a:lnTo>
                    <a:pt x="1102473" y="35321"/>
                  </a:lnTo>
                  <a:lnTo>
                    <a:pt x="1108625" y="33932"/>
                  </a:lnTo>
                  <a:lnTo>
                    <a:pt x="1125194" y="33932"/>
                  </a:lnTo>
                  <a:lnTo>
                    <a:pt x="1132189" y="36413"/>
                  </a:lnTo>
                  <a:lnTo>
                    <a:pt x="1136753" y="41374"/>
                  </a:lnTo>
                  <a:lnTo>
                    <a:pt x="1141318" y="46235"/>
                  </a:lnTo>
                  <a:lnTo>
                    <a:pt x="1141692" y="47327"/>
                  </a:lnTo>
                  <a:close/>
                </a:path>
                <a:path w="1247775" h="156844">
                  <a:moveTo>
                    <a:pt x="1085705" y="121890"/>
                  </a:moveTo>
                  <a:lnTo>
                    <a:pt x="1063084" y="121890"/>
                  </a:lnTo>
                  <a:lnTo>
                    <a:pt x="1063084" y="36016"/>
                  </a:lnTo>
                  <a:lnTo>
                    <a:pt x="1085705" y="36016"/>
                  </a:lnTo>
                  <a:lnTo>
                    <a:pt x="1085705" y="47327"/>
                  </a:lnTo>
                  <a:lnTo>
                    <a:pt x="1141692" y="47327"/>
                  </a:lnTo>
                  <a:lnTo>
                    <a:pt x="1143600" y="52883"/>
                  </a:lnTo>
                  <a:lnTo>
                    <a:pt x="1143600" y="54024"/>
                  </a:lnTo>
                  <a:lnTo>
                    <a:pt x="1097066" y="54024"/>
                  </a:lnTo>
                  <a:lnTo>
                    <a:pt x="1090567" y="57398"/>
                  </a:lnTo>
                  <a:lnTo>
                    <a:pt x="1085705" y="64144"/>
                  </a:lnTo>
                  <a:lnTo>
                    <a:pt x="1085705" y="121890"/>
                  </a:lnTo>
                  <a:close/>
                </a:path>
                <a:path w="1247775" h="156844">
                  <a:moveTo>
                    <a:pt x="1143600" y="121890"/>
                  </a:moveTo>
                  <a:lnTo>
                    <a:pt x="1120978" y="121890"/>
                  </a:lnTo>
                  <a:lnTo>
                    <a:pt x="1120978" y="59332"/>
                  </a:lnTo>
                  <a:lnTo>
                    <a:pt x="1115719" y="54024"/>
                  </a:lnTo>
                  <a:lnTo>
                    <a:pt x="1143600" y="54024"/>
                  </a:lnTo>
                  <a:lnTo>
                    <a:pt x="1143600" y="121890"/>
                  </a:lnTo>
                  <a:close/>
                </a:path>
                <a:path w="1247775" h="156844">
                  <a:moveTo>
                    <a:pt x="1198417" y="121294"/>
                  </a:moveTo>
                  <a:lnTo>
                    <a:pt x="1163033" y="95696"/>
                  </a:lnTo>
                  <a:lnTo>
                    <a:pt x="1160466" y="77688"/>
                  </a:lnTo>
                  <a:lnTo>
                    <a:pt x="1161107" y="68219"/>
                  </a:lnTo>
                  <a:lnTo>
                    <a:pt x="1190157" y="34676"/>
                  </a:lnTo>
                  <a:lnTo>
                    <a:pt x="1198417" y="33932"/>
                  </a:lnTo>
                  <a:lnTo>
                    <a:pt x="1206091" y="34751"/>
                  </a:lnTo>
                  <a:lnTo>
                    <a:pt x="1213039" y="37207"/>
                  </a:lnTo>
                  <a:lnTo>
                    <a:pt x="1219262" y="41299"/>
                  </a:lnTo>
                  <a:lnTo>
                    <a:pt x="1224759" y="47029"/>
                  </a:lnTo>
                  <a:lnTo>
                    <a:pt x="1247530" y="47029"/>
                  </a:lnTo>
                  <a:lnTo>
                    <a:pt x="1247530" y="54024"/>
                  </a:lnTo>
                  <a:lnTo>
                    <a:pt x="1199062" y="54024"/>
                  </a:lnTo>
                  <a:lnTo>
                    <a:pt x="1193853" y="56108"/>
                  </a:lnTo>
                  <a:lnTo>
                    <a:pt x="1185816" y="64343"/>
                  </a:lnTo>
                  <a:lnTo>
                    <a:pt x="1183832" y="70147"/>
                  </a:lnTo>
                  <a:lnTo>
                    <a:pt x="1183832" y="85129"/>
                  </a:lnTo>
                  <a:lnTo>
                    <a:pt x="1185816" y="90933"/>
                  </a:lnTo>
                  <a:lnTo>
                    <a:pt x="1189785" y="95101"/>
                  </a:lnTo>
                  <a:lnTo>
                    <a:pt x="1193853" y="99169"/>
                  </a:lnTo>
                  <a:lnTo>
                    <a:pt x="1199062" y="101203"/>
                  </a:lnTo>
                  <a:lnTo>
                    <a:pt x="1247530" y="101203"/>
                  </a:lnTo>
                  <a:lnTo>
                    <a:pt x="1247530" y="107900"/>
                  </a:lnTo>
                  <a:lnTo>
                    <a:pt x="1224759" y="107900"/>
                  </a:lnTo>
                  <a:lnTo>
                    <a:pt x="1219095" y="113760"/>
                  </a:lnTo>
                  <a:lnTo>
                    <a:pt x="1212816" y="117946"/>
                  </a:lnTo>
                  <a:lnTo>
                    <a:pt x="1205923" y="120457"/>
                  </a:lnTo>
                  <a:lnTo>
                    <a:pt x="1198417" y="121294"/>
                  </a:lnTo>
                  <a:close/>
                </a:path>
                <a:path w="1247775" h="156844">
                  <a:moveTo>
                    <a:pt x="1247530" y="47029"/>
                  </a:moveTo>
                  <a:lnTo>
                    <a:pt x="1224759" y="47029"/>
                  </a:lnTo>
                  <a:lnTo>
                    <a:pt x="1224759" y="36016"/>
                  </a:lnTo>
                  <a:lnTo>
                    <a:pt x="1247530" y="36016"/>
                  </a:lnTo>
                  <a:lnTo>
                    <a:pt x="1247530" y="47029"/>
                  </a:lnTo>
                  <a:close/>
                </a:path>
                <a:path w="1247775" h="156844">
                  <a:moveTo>
                    <a:pt x="1247530" y="101203"/>
                  </a:moveTo>
                  <a:lnTo>
                    <a:pt x="1209182" y="101203"/>
                  </a:lnTo>
                  <a:lnTo>
                    <a:pt x="1212853" y="100260"/>
                  </a:lnTo>
                  <a:lnTo>
                    <a:pt x="1216425" y="98375"/>
                  </a:lnTo>
                  <a:lnTo>
                    <a:pt x="1220096" y="96490"/>
                  </a:lnTo>
                  <a:lnTo>
                    <a:pt x="1222874" y="94208"/>
                  </a:lnTo>
                  <a:lnTo>
                    <a:pt x="1224759" y="91529"/>
                  </a:lnTo>
                  <a:lnTo>
                    <a:pt x="1224759" y="63847"/>
                  </a:lnTo>
                  <a:lnTo>
                    <a:pt x="1222874" y="60969"/>
                  </a:lnTo>
                  <a:lnTo>
                    <a:pt x="1220096" y="58638"/>
                  </a:lnTo>
                  <a:lnTo>
                    <a:pt x="1216425" y="56852"/>
                  </a:lnTo>
                  <a:lnTo>
                    <a:pt x="1212853" y="54967"/>
                  </a:lnTo>
                  <a:lnTo>
                    <a:pt x="1209182" y="54024"/>
                  </a:lnTo>
                  <a:lnTo>
                    <a:pt x="1247530" y="54024"/>
                  </a:lnTo>
                  <a:lnTo>
                    <a:pt x="1247530" y="101203"/>
                  </a:lnTo>
                  <a:close/>
                </a:path>
                <a:path w="1247775" h="156844">
                  <a:moveTo>
                    <a:pt x="1241857" y="138261"/>
                  </a:moveTo>
                  <a:lnTo>
                    <a:pt x="1208686" y="138261"/>
                  </a:lnTo>
                  <a:lnTo>
                    <a:pt x="1214441" y="136326"/>
                  </a:lnTo>
                  <a:lnTo>
                    <a:pt x="1218509" y="132457"/>
                  </a:lnTo>
                  <a:lnTo>
                    <a:pt x="1222676" y="128686"/>
                  </a:lnTo>
                  <a:lnTo>
                    <a:pt x="1224759" y="123378"/>
                  </a:lnTo>
                  <a:lnTo>
                    <a:pt x="1224759" y="107900"/>
                  </a:lnTo>
                  <a:lnTo>
                    <a:pt x="1247530" y="107900"/>
                  </a:lnTo>
                  <a:lnTo>
                    <a:pt x="1247530" y="116085"/>
                  </a:lnTo>
                  <a:lnTo>
                    <a:pt x="1246777" y="125276"/>
                  </a:lnTo>
                  <a:lnTo>
                    <a:pt x="1244516" y="133350"/>
                  </a:lnTo>
                  <a:lnTo>
                    <a:pt x="1241857" y="138261"/>
                  </a:lnTo>
                  <a:close/>
                </a:path>
                <a:path w="1247775" h="156844">
                  <a:moveTo>
                    <a:pt x="1201245" y="156716"/>
                  </a:moveTo>
                  <a:lnTo>
                    <a:pt x="1193704" y="156716"/>
                  </a:lnTo>
                  <a:lnTo>
                    <a:pt x="1187007" y="155773"/>
                  </a:lnTo>
                  <a:lnTo>
                    <a:pt x="1175299" y="152003"/>
                  </a:lnTo>
                  <a:lnTo>
                    <a:pt x="1169643" y="148679"/>
                  </a:lnTo>
                  <a:lnTo>
                    <a:pt x="1164186" y="143916"/>
                  </a:lnTo>
                  <a:lnTo>
                    <a:pt x="1174307" y="127545"/>
                  </a:lnTo>
                  <a:lnTo>
                    <a:pt x="1179618" y="132233"/>
                  </a:lnTo>
                  <a:lnTo>
                    <a:pt x="1185878" y="135582"/>
                  </a:lnTo>
                  <a:lnTo>
                    <a:pt x="1193087" y="137591"/>
                  </a:lnTo>
                  <a:lnTo>
                    <a:pt x="1201245" y="138261"/>
                  </a:lnTo>
                  <a:lnTo>
                    <a:pt x="1241857" y="138261"/>
                  </a:lnTo>
                  <a:lnTo>
                    <a:pt x="1240749" y="140307"/>
                  </a:lnTo>
                  <a:lnTo>
                    <a:pt x="1235475" y="146149"/>
                  </a:lnTo>
                  <a:lnTo>
                    <a:pt x="1228815" y="150772"/>
                  </a:lnTo>
                  <a:lnTo>
                    <a:pt x="1220890" y="154074"/>
                  </a:lnTo>
                  <a:lnTo>
                    <a:pt x="1211700" y="156055"/>
                  </a:lnTo>
                  <a:lnTo>
                    <a:pt x="1201245" y="15671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2023-05-17T06:35:43Z</dcterms:created>
  <dcterms:modified xsi:type="dcterms:W3CDTF">2023-05-17T06:35:43Z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2021-02-05T00:00:00Z</vt:filetime>
  </property>
  <property fmtid="{D5CDD505-2E9C-101B-9397-08002B2CF9AE}" pid="3" name="Creator">
    <vt:lpwstr>Google</vt:lpwstr>
  </property>
  <property fmtid="{D5CDD505-2E9C-101B-9397-08002B2CF9AE}" pid="4" name="LastSaved">
    <vt:filetime>2023-05-17T00:00:00Z</vt:filetime>
  </property>
</Properties>
</file>